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6" r:id="rId5"/>
    <p:sldMasterId id="2147483745" r:id="rId6"/>
    <p:sldMasterId id="2147483749" r:id="rId7"/>
  </p:sldMasterIdLst>
  <p:notesMasterIdLst>
    <p:notesMasterId r:id="rId25"/>
  </p:notesMasterIdLst>
  <p:sldIdLst>
    <p:sldId id="2103812941" r:id="rId8"/>
    <p:sldId id="2103812938" r:id="rId9"/>
    <p:sldId id="2134096534" r:id="rId10"/>
    <p:sldId id="2134096702" r:id="rId11"/>
    <p:sldId id="2134096701" r:id="rId12"/>
    <p:sldId id="2131907200" r:id="rId13"/>
    <p:sldId id="2103812958" r:id="rId14"/>
    <p:sldId id="2134096711" r:id="rId15"/>
    <p:sldId id="2134096706" r:id="rId16"/>
    <p:sldId id="1105" r:id="rId17"/>
    <p:sldId id="2134096703" r:id="rId18"/>
    <p:sldId id="2103812952" r:id="rId19"/>
    <p:sldId id="2134096720" r:id="rId20"/>
    <p:sldId id="2134096717" r:id="rId21"/>
    <p:sldId id="2134096716" r:id="rId22"/>
    <p:sldId id="2134096721" r:id="rId23"/>
    <p:sldId id="2103812947"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Heebo" pitchFamily="2" charset="-79"/>
      <p:regular r:id="rId32"/>
      <p:bold r:id="rId33"/>
    </p:embeddedFont>
    <p:embeddedFont>
      <p:font typeface="Heebo Light" pitchFamily="2" charset="-79"/>
      <p:regular r:id="rId34"/>
    </p:embeddedFont>
    <p:embeddedFont>
      <p:font typeface="Heebo Thin" pitchFamily="2" charset="-79"/>
      <p:regular r:id="rId35"/>
    </p:embeddedFont>
    <p:embeddedFont>
      <p:font typeface="Open Sans" panose="020B0606030504020204" pitchFamily="34" charset="0"/>
      <p:regular r:id="rId36"/>
      <p:bold r:id="rId37"/>
      <p:italic r:id="rId38"/>
      <p:boldItalic r:id="rId39"/>
    </p:embeddedFont>
    <p:embeddedFont>
      <p:font typeface="Open Sans Semibold" panose="020B0706030804020204" pitchFamily="34" charset="0"/>
      <p:regular r:id="rId40"/>
      <p:bold r:id="rId41"/>
      <p:italic r:id="rId42"/>
      <p:boldItalic r:id="rId43"/>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84805-0AB6-E060-3CCC-ADCB5526D667}" name="Dror Ozeri" initials="DO" userId="Dror Ozer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ror" initials="D" lastIdx="27" clrIdx="0">
    <p:extLst>
      <p:ext uri="{19B8F6BF-5375-455C-9EA6-DF929625EA0E}">
        <p15:presenceInfo xmlns:p15="http://schemas.microsoft.com/office/powerpoint/2012/main" userId="Dror" providerId="None"/>
      </p:ext>
    </p:extLst>
  </p:cmAuthor>
  <p:cmAuthor id="2" name="Dror" initials="D [2]" lastIdx="3" clrIdx="1">
    <p:extLst>
      <p:ext uri="{19B8F6BF-5375-455C-9EA6-DF929625EA0E}">
        <p15:presenceInfo xmlns:p15="http://schemas.microsoft.com/office/powerpoint/2012/main" userId="S::Dror@cfon.co::6e531d1c-de60-4915-a1b2-b029c7202b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2852"/>
    <a:srgbClr val="0491CA"/>
    <a:srgbClr val="007B68"/>
    <a:srgbClr val="82BE7F"/>
    <a:srgbClr val="192B55"/>
    <a:srgbClr val="1786C5"/>
    <a:srgbClr val="197E7E"/>
    <a:srgbClr val="E54007"/>
    <a:srgbClr val="AAEEFF"/>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FEFE6E-E5C5-4732-B95E-D1EF910BB5D8}" v="1" dt="2022-11-21T18:43:58.5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05" autoAdjust="0"/>
    <p:restoredTop sz="94382" autoAdjust="0"/>
  </p:normalViewPr>
  <p:slideViewPr>
    <p:cSldViewPr snapToGrid="0">
      <p:cViewPr>
        <p:scale>
          <a:sx n="80" d="100"/>
          <a:sy n="80" d="100"/>
        </p:scale>
        <p:origin x="638"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7" d="100"/>
          <a:sy n="57" d="100"/>
        </p:scale>
        <p:origin x="2560" y="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4.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font" Target="fonts/font4.fntdata"/><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3.fntdata"/><Relationship Id="rId36" Type="http://schemas.openxmlformats.org/officeDocument/2006/relationships/font" Target="fonts/font11.fntdata"/><Relationship Id="rId49"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6.fntdata"/><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ableStyles" Target="tableStyles.xml"/><Relationship Id="rId8" Type="http://schemas.openxmlformats.org/officeDocument/2006/relationships/slide" Target="slides/slide1.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or Ozeri" userId="6e531d1c-de60-4915-a1b2-b029c7202b84" providerId="ADAL" clId="{B6FEFE6E-E5C5-4732-B95E-D1EF910BB5D8}"/>
    <pc:docChg chg="undo custSel modSld">
      <pc:chgData name="Dror Ozeri" userId="6e531d1c-de60-4915-a1b2-b029c7202b84" providerId="ADAL" clId="{B6FEFE6E-E5C5-4732-B95E-D1EF910BB5D8}" dt="2022-11-21T19:29:54.302" v="154" actId="113"/>
      <pc:docMkLst>
        <pc:docMk/>
      </pc:docMkLst>
      <pc:sldChg chg="modSp mod">
        <pc:chgData name="Dror Ozeri" userId="6e531d1c-de60-4915-a1b2-b029c7202b84" providerId="ADAL" clId="{B6FEFE6E-E5C5-4732-B95E-D1EF910BB5D8}" dt="2022-11-21T18:47:11.274" v="141" actId="1035"/>
        <pc:sldMkLst>
          <pc:docMk/>
          <pc:sldMk cId="1435242856" sldId="2134096702"/>
        </pc:sldMkLst>
        <pc:spChg chg="mod">
          <ac:chgData name="Dror Ozeri" userId="6e531d1c-de60-4915-a1b2-b029c7202b84" providerId="ADAL" clId="{B6FEFE6E-E5C5-4732-B95E-D1EF910BB5D8}" dt="2022-11-21T18:47:05.959" v="127" actId="6549"/>
          <ac:spMkLst>
            <pc:docMk/>
            <pc:sldMk cId="1435242856" sldId="2134096702"/>
            <ac:spMk id="2" creationId="{287EBFB6-EC03-9F4A-FD66-C61C5C172109}"/>
          </ac:spMkLst>
        </pc:spChg>
        <pc:spChg chg="mod">
          <ac:chgData name="Dror Ozeri" userId="6e531d1c-de60-4915-a1b2-b029c7202b84" providerId="ADAL" clId="{B6FEFE6E-E5C5-4732-B95E-D1EF910BB5D8}" dt="2022-11-21T18:47:11.274" v="141" actId="1035"/>
          <ac:spMkLst>
            <pc:docMk/>
            <pc:sldMk cId="1435242856" sldId="2134096702"/>
            <ac:spMk id="4" creationId="{4C97FF3E-BBA6-AC69-1D6D-3CAE61FA4B89}"/>
          </ac:spMkLst>
        </pc:spChg>
      </pc:sldChg>
      <pc:sldChg chg="modSp mod">
        <pc:chgData name="Dror Ozeri" userId="6e531d1c-de60-4915-a1b2-b029c7202b84" providerId="ADAL" clId="{B6FEFE6E-E5C5-4732-B95E-D1EF910BB5D8}" dt="2022-11-21T19:21:34.256" v="150" actId="20577"/>
        <pc:sldMkLst>
          <pc:docMk/>
          <pc:sldMk cId="797049564" sldId="2134096716"/>
        </pc:sldMkLst>
        <pc:spChg chg="mod">
          <ac:chgData name="Dror Ozeri" userId="6e531d1c-de60-4915-a1b2-b029c7202b84" providerId="ADAL" clId="{B6FEFE6E-E5C5-4732-B95E-D1EF910BB5D8}" dt="2022-11-21T19:21:34.256" v="150" actId="20577"/>
          <ac:spMkLst>
            <pc:docMk/>
            <pc:sldMk cId="797049564" sldId="2134096716"/>
            <ac:spMk id="4" creationId="{4C97FF3E-BBA6-AC69-1D6D-3CAE61FA4B89}"/>
          </ac:spMkLst>
        </pc:spChg>
      </pc:sldChg>
      <pc:sldChg chg="modSp mod">
        <pc:chgData name="Dror Ozeri" userId="6e531d1c-de60-4915-a1b2-b029c7202b84" providerId="ADAL" clId="{B6FEFE6E-E5C5-4732-B95E-D1EF910BB5D8}" dt="2022-11-21T19:29:54.302" v="154" actId="113"/>
        <pc:sldMkLst>
          <pc:docMk/>
          <pc:sldMk cId="2845146985" sldId="2134096721"/>
        </pc:sldMkLst>
        <pc:spChg chg="mod">
          <ac:chgData name="Dror Ozeri" userId="6e531d1c-de60-4915-a1b2-b029c7202b84" providerId="ADAL" clId="{B6FEFE6E-E5C5-4732-B95E-D1EF910BB5D8}" dt="2022-11-21T19:29:54.302" v="154" actId="113"/>
          <ac:spMkLst>
            <pc:docMk/>
            <pc:sldMk cId="2845146985" sldId="2134096721"/>
            <ac:spMk id="4" creationId="{4C97FF3E-BBA6-AC69-1D6D-3CAE61FA4B8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raychonok\Desktop\Raya%202022\My%20Portfolio\Rachel_Studio\Priortech\2022\ppq_q3\ecxel\&#1504;&#1514;&#1493;&#1504;&#1497;&#1501;%20&#1492;&#1513;&#1493;&#1493;&#1488;&#1514;&#1497;&#1497;&#1501;%20&#1488;&#1511;&#1505;&#1505;.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398020604277697E-2"/>
          <c:y val="9.8841636132117147E-2"/>
          <c:w val="0.94822268769526297"/>
          <c:h val="0.75802755472397643"/>
        </c:manualLayout>
      </c:layout>
      <c:barChart>
        <c:barDir val="col"/>
        <c:grouping val="clustered"/>
        <c:varyColors val="0"/>
        <c:ser>
          <c:idx val="0"/>
          <c:order val="0"/>
          <c:tx>
            <c:strRef>
              <c:f>'D_Fig 2'!$A$22</c:f>
              <c:strCache>
                <c:ptCount val="1"/>
                <c:pt idx="0">
                  <c:v>1Q22 Forecast</c:v>
                </c:pt>
              </c:strCache>
            </c:strRef>
          </c:tx>
          <c:spPr>
            <a:solidFill>
              <a:srgbClr val="28C0E8"/>
            </a:solidFill>
            <a:ln>
              <a:noFill/>
              <a:prstDash val="sysDash"/>
            </a:ln>
          </c:spPr>
          <c:invertIfNegative val="0"/>
          <c:cat>
            <c:numRef>
              <c:f>'D_Fig 2'!$G$21:$R$21</c:f>
              <c:numCache>
                <c:formatCode>General</c:formatCode>
                <c:ptCount val="12"/>
                <c:pt idx="0">
                  <c:v>2015</c:v>
                </c:pt>
                <c:pt idx="1">
                  <c:v>2016</c:v>
                </c:pt>
                <c:pt idx="2">
                  <c:v>2017</c:v>
                </c:pt>
                <c:pt idx="3">
                  <c:v>2018</c:v>
                </c:pt>
                <c:pt idx="4">
                  <c:v>2019</c:v>
                </c:pt>
                <c:pt idx="5">
                  <c:v>2020</c:v>
                </c:pt>
                <c:pt idx="6">
                  <c:v>2021</c:v>
                </c:pt>
                <c:pt idx="7">
                  <c:v>2022</c:v>
                </c:pt>
                <c:pt idx="8">
                  <c:v>2023</c:v>
                </c:pt>
                <c:pt idx="9">
                  <c:v>2024</c:v>
                </c:pt>
                <c:pt idx="10">
                  <c:v>2025</c:v>
                </c:pt>
                <c:pt idx="11">
                  <c:v>2026</c:v>
                </c:pt>
              </c:numCache>
            </c:numRef>
          </c:cat>
          <c:val>
            <c:numRef>
              <c:f>'D_Fig 2'!$G$22:$R$22</c:f>
              <c:numCache>
                <c:formatCode>General</c:formatCode>
                <c:ptCount val="12"/>
                <c:pt idx="7" formatCode="#,##0">
                  <c:v>676</c:v>
                </c:pt>
                <c:pt idx="8" formatCode="#,##0">
                  <c:v>701</c:v>
                </c:pt>
                <c:pt idx="9" formatCode="#,##0">
                  <c:v>685</c:v>
                </c:pt>
                <c:pt idx="10" formatCode="#,##0">
                  <c:v>742</c:v>
                </c:pt>
                <c:pt idx="11" formatCode="#,##0">
                  <c:v>790</c:v>
                </c:pt>
              </c:numCache>
            </c:numRef>
          </c:val>
          <c:extLst>
            <c:ext xmlns:c16="http://schemas.microsoft.com/office/drawing/2014/chart" uri="{C3380CC4-5D6E-409C-BE32-E72D297353CC}">
              <c16:uniqueId val="{00000006-B5B3-401C-AFD8-924A3F854470}"/>
            </c:ext>
          </c:extLst>
        </c:ser>
        <c:ser>
          <c:idx val="1"/>
          <c:order val="1"/>
          <c:tx>
            <c:strRef>
              <c:f>'D_Fig 2'!$A$23</c:f>
              <c:strCache>
                <c:ptCount val="1"/>
                <c:pt idx="0">
                  <c:v>2Q22 Forecast</c:v>
                </c:pt>
              </c:strCache>
            </c:strRef>
          </c:tx>
          <c:spPr>
            <a:solidFill>
              <a:srgbClr val="002856"/>
            </a:solidFill>
          </c:spPr>
          <c:invertIfNegative val="0"/>
          <c:dLbls>
            <c:dLbl>
              <c:idx val="0"/>
              <c:tx>
                <c:rich>
                  <a:bodyPr/>
                  <a:lstStyle/>
                  <a:p>
                    <a:fld id="{4DA71EBB-6781-41B5-8D94-BE4B7E3D9843}" type="VALUE">
                      <a:rPr lang="en-US" sz="1200"/>
                      <a:pPr/>
                      <a:t>[VALUE]</a:t>
                    </a:fld>
                    <a:endParaRPr lang="he-IL"/>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E49-490E-9854-22E9637CB267}"/>
                </c:ext>
              </c:extLst>
            </c:dLbl>
            <c:numFmt formatCode="&quot;$&quot;#,##0" sourceLinked="0"/>
            <c:spPr>
              <a:noFill/>
              <a:ln>
                <a:noFill/>
              </a:ln>
              <a:effectLst/>
            </c:spPr>
            <c:txPr>
              <a:bodyPr/>
              <a:lstStyle/>
              <a:p>
                <a:pPr>
                  <a:defRPr sz="1200">
                    <a:solidFill>
                      <a:schemeClr val="bg1"/>
                    </a:solidFill>
                  </a:defRPr>
                </a:pPr>
                <a:endParaRPr lang="he-I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'D_Fig 2'!$G$21:$R$21</c:f>
              <c:numCache>
                <c:formatCode>General</c:formatCode>
                <c:ptCount val="12"/>
                <c:pt idx="0">
                  <c:v>2015</c:v>
                </c:pt>
                <c:pt idx="1">
                  <c:v>2016</c:v>
                </c:pt>
                <c:pt idx="2">
                  <c:v>2017</c:v>
                </c:pt>
                <c:pt idx="3">
                  <c:v>2018</c:v>
                </c:pt>
                <c:pt idx="4">
                  <c:v>2019</c:v>
                </c:pt>
                <c:pt idx="5">
                  <c:v>2020</c:v>
                </c:pt>
                <c:pt idx="6">
                  <c:v>2021</c:v>
                </c:pt>
                <c:pt idx="7">
                  <c:v>2022</c:v>
                </c:pt>
                <c:pt idx="8">
                  <c:v>2023</c:v>
                </c:pt>
                <c:pt idx="9">
                  <c:v>2024</c:v>
                </c:pt>
                <c:pt idx="10">
                  <c:v>2025</c:v>
                </c:pt>
                <c:pt idx="11">
                  <c:v>2026</c:v>
                </c:pt>
              </c:numCache>
            </c:numRef>
          </c:cat>
          <c:val>
            <c:numRef>
              <c:f>'D_Fig 2'!$G$23:$R$23</c:f>
              <c:numCache>
                <c:formatCode>#,##0</c:formatCode>
                <c:ptCount val="12"/>
                <c:pt idx="0">
                  <c:v>335</c:v>
                </c:pt>
                <c:pt idx="1">
                  <c:v>346</c:v>
                </c:pt>
                <c:pt idx="2">
                  <c:v>422</c:v>
                </c:pt>
                <c:pt idx="3">
                  <c:v>476</c:v>
                </c:pt>
                <c:pt idx="4">
                  <c:v>422</c:v>
                </c:pt>
                <c:pt idx="5">
                  <c:v>471</c:v>
                </c:pt>
                <c:pt idx="6">
                  <c:v>594.95221952600002</c:v>
                </c:pt>
                <c:pt idx="7">
                  <c:v>639.21754580499999</c:v>
                </c:pt>
                <c:pt idx="8">
                  <c:v>623.08655046499996</c:v>
                </c:pt>
                <c:pt idx="9">
                  <c:v>666.26112227099998</c:v>
                </c:pt>
                <c:pt idx="10">
                  <c:v>723.31906673800017</c:v>
                </c:pt>
                <c:pt idx="11">
                  <c:v>782.662096851</c:v>
                </c:pt>
              </c:numCache>
            </c:numRef>
          </c:val>
          <c:extLst>
            <c:ext xmlns:c16="http://schemas.microsoft.com/office/drawing/2014/chart" uri="{C3380CC4-5D6E-409C-BE32-E72D297353CC}">
              <c16:uniqueId val="{00000000-79D2-4F5C-ADB0-9D2897617392}"/>
            </c:ext>
          </c:extLst>
        </c:ser>
        <c:dLbls>
          <c:showLegendKey val="0"/>
          <c:showVal val="0"/>
          <c:showCatName val="0"/>
          <c:showSerName val="0"/>
          <c:showPercent val="0"/>
          <c:showBubbleSize val="0"/>
        </c:dLbls>
        <c:gapWidth val="20"/>
        <c:overlap val="82"/>
        <c:axId val="525941400"/>
        <c:axId val="525940616"/>
      </c:barChart>
      <c:catAx>
        <c:axId val="525941400"/>
        <c:scaling>
          <c:orientation val="minMax"/>
        </c:scaling>
        <c:delete val="0"/>
        <c:axPos val="b"/>
        <c:title>
          <c:tx>
            <c:strRef>
              <c:f>'D_Fig 2'!$B$6</c:f>
              <c:strCache>
                <c:ptCount val="1"/>
              </c:strCache>
            </c:strRef>
          </c:tx>
          <c:layout>
            <c:manualLayout>
              <c:xMode val="edge"/>
              <c:yMode val="edge"/>
              <c:x val="0.40780141843971601"/>
              <c:y val="0.92585170340682199"/>
            </c:manualLayout>
          </c:layout>
          <c:overlay val="0"/>
          <c:spPr>
            <a:noFill/>
            <a:ln w="25400">
              <a:noFill/>
            </a:ln>
          </c:spPr>
        </c:title>
        <c:numFmt formatCode="General" sourceLinked="1"/>
        <c:majorTickMark val="none"/>
        <c:minorTickMark val="none"/>
        <c:tickLblPos val="nextTo"/>
        <c:spPr>
          <a:ln w="3175">
            <a:solidFill>
              <a:srgbClr val="000000"/>
            </a:solidFill>
            <a:prstDash val="solid"/>
          </a:ln>
        </c:spPr>
        <c:txPr>
          <a:bodyPr rot="0" vert="horz"/>
          <a:lstStyle/>
          <a:p>
            <a:pPr>
              <a:defRPr sz="900"/>
            </a:pPr>
            <a:endParaRPr lang="he-IL"/>
          </a:p>
        </c:txPr>
        <c:crossAx val="525940616"/>
        <c:crosses val="autoZero"/>
        <c:auto val="1"/>
        <c:lblAlgn val="ctr"/>
        <c:lblOffset val="100"/>
        <c:tickLblSkip val="1"/>
        <c:tickMarkSkip val="1"/>
        <c:noMultiLvlLbl val="0"/>
      </c:catAx>
      <c:valAx>
        <c:axId val="525940616"/>
        <c:scaling>
          <c:orientation val="minMax"/>
          <c:max val="800"/>
          <c:min val="250"/>
        </c:scaling>
        <c:delete val="0"/>
        <c:axPos val="l"/>
        <c:numFmt formatCode="0" sourceLinked="0"/>
        <c:majorTickMark val="none"/>
        <c:minorTickMark val="none"/>
        <c:tickLblPos val="nextTo"/>
        <c:spPr>
          <a:ln w="3175">
            <a:solidFill>
              <a:srgbClr val="000000"/>
            </a:solidFill>
            <a:prstDash val="solid"/>
          </a:ln>
        </c:spPr>
        <c:txPr>
          <a:bodyPr rot="0" vert="horz"/>
          <a:lstStyle/>
          <a:p>
            <a:pPr>
              <a:defRPr sz="1000"/>
            </a:pPr>
            <a:endParaRPr lang="he-IL"/>
          </a:p>
        </c:txPr>
        <c:crossAx val="525941400"/>
        <c:crosses val="autoZero"/>
        <c:crossBetween val="between"/>
        <c:majorUnit val="50"/>
      </c:valAx>
      <c:spPr>
        <a:noFill/>
        <a:ln w="25400">
          <a:noFill/>
        </a:ln>
      </c:spPr>
    </c:plotArea>
    <c:legend>
      <c:legendPos val="b"/>
      <c:legendEntry>
        <c:idx val="0"/>
        <c:txPr>
          <a:bodyPr/>
          <a:lstStyle/>
          <a:p>
            <a:pPr>
              <a:defRPr sz="1200"/>
            </a:pPr>
            <a:endParaRPr lang="he-IL"/>
          </a:p>
        </c:txPr>
      </c:legendEntry>
      <c:layout>
        <c:manualLayout>
          <c:xMode val="edge"/>
          <c:yMode val="edge"/>
          <c:x val="6.1365099074209506E-2"/>
          <c:y val="9.7612957060585745E-2"/>
          <c:w val="0.28597633579767773"/>
          <c:h val="5.6042968973858791E-2"/>
        </c:manualLayout>
      </c:layout>
      <c:overlay val="0"/>
      <c:txPr>
        <a:bodyPr/>
        <a:lstStyle/>
        <a:p>
          <a:pPr>
            <a:defRPr sz="1200"/>
          </a:pPr>
          <a:endParaRPr lang="he-IL"/>
        </a:p>
      </c:txPr>
    </c:legend>
    <c:plotVisOnly val="1"/>
    <c:dispBlanksAs val="gap"/>
    <c:showDLblsOverMax val="0"/>
  </c:chart>
  <c:spPr>
    <a:noFill/>
    <a:ln w="25400">
      <a:noFill/>
    </a:ln>
  </c:spPr>
  <c:txPr>
    <a:bodyPr/>
    <a:lstStyle/>
    <a:p>
      <a:pPr>
        <a:defRPr sz="1600" b="0" i="0" u="none" strike="noStrike" baseline="0">
          <a:solidFill>
            <a:srgbClr val="000000"/>
          </a:solidFill>
          <a:latin typeface="Heebo" pitchFamily="2" charset="-79"/>
          <a:ea typeface="Arial"/>
          <a:cs typeface="Heebo" pitchFamily="2" charset="-79"/>
        </a:defRPr>
      </a:pPr>
      <a:endParaRPr lang="he-IL"/>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Sheet1!$A$7</c:f>
              <c:strCache>
                <c:ptCount val="1"/>
                <c:pt idx="0">
                  <c:v>Net Profit</c:v>
                </c:pt>
              </c:strCache>
            </c:strRef>
          </c:tx>
          <c:spPr>
            <a:solidFill>
              <a:schemeClr val="accent3"/>
            </a:solidFill>
            <a:ln>
              <a:noFill/>
            </a:ln>
            <a:effectLst/>
          </c:spPr>
          <c:invertIfNegative val="0"/>
          <c:cat>
            <c:multiLvlStrRef>
              <c:f>Sheet1!$B$5:$E$6</c:f>
              <c:multiLvlStrCache>
                <c:ptCount val="4"/>
                <c:lvl>
                  <c:pt idx="0">
                    <c:v>2019</c:v>
                  </c:pt>
                  <c:pt idx="1">
                    <c:v>2020</c:v>
                  </c:pt>
                  <c:pt idx="2">
                    <c:v>2021</c:v>
                  </c:pt>
                  <c:pt idx="3">
                    <c:v>2022</c:v>
                  </c:pt>
                </c:lvl>
                <c:lvl>
                  <c:pt idx="0">
                    <c:v>Q1-Q3</c:v>
                  </c:pt>
                  <c:pt idx="1">
                    <c:v>Q1-Q3</c:v>
                  </c:pt>
                  <c:pt idx="2">
                    <c:v>Q1-Q3</c:v>
                  </c:pt>
                  <c:pt idx="3">
                    <c:v>Q1-Q3</c:v>
                  </c:pt>
                </c:lvl>
              </c:multiLvlStrCache>
            </c:multiLvlStrRef>
          </c:cat>
          <c:val>
            <c:numRef>
              <c:f>Sheet1!$B$7:$E$7</c:f>
              <c:numCache>
                <c:formatCode>General</c:formatCode>
                <c:ptCount val="4"/>
                <c:pt idx="0">
                  <c:v>-42.48</c:v>
                </c:pt>
                <c:pt idx="1">
                  <c:v>98.67</c:v>
                </c:pt>
                <c:pt idx="2">
                  <c:v>151.04</c:v>
                </c:pt>
                <c:pt idx="3">
                  <c:v>359.8</c:v>
                </c:pt>
              </c:numCache>
            </c:numRef>
          </c:val>
          <c:extLst>
            <c:ext xmlns:c16="http://schemas.microsoft.com/office/drawing/2014/chart" uri="{C3380CC4-5D6E-409C-BE32-E72D297353CC}">
              <c16:uniqueId val="{00000000-2515-1E4A-AE9C-AE2B943BB3CA}"/>
            </c:ext>
          </c:extLst>
        </c:ser>
        <c:ser>
          <c:idx val="1"/>
          <c:order val="1"/>
          <c:tx>
            <c:strRef>
              <c:f>Sheet1!$A$8</c:f>
              <c:strCache>
                <c:ptCount val="1"/>
                <c:pt idx="0">
                  <c:v>EBITDA</c:v>
                </c:pt>
              </c:strCache>
            </c:strRef>
          </c:tx>
          <c:spPr>
            <a:solidFill>
              <a:schemeClr val="accent2"/>
            </a:solidFill>
            <a:ln>
              <a:noFill/>
            </a:ln>
            <a:effectLst/>
          </c:spPr>
          <c:invertIfNegative val="0"/>
          <c:cat>
            <c:multiLvlStrRef>
              <c:f>Sheet1!$B$5:$E$6</c:f>
              <c:multiLvlStrCache>
                <c:ptCount val="4"/>
                <c:lvl>
                  <c:pt idx="0">
                    <c:v>2019</c:v>
                  </c:pt>
                  <c:pt idx="1">
                    <c:v>2020</c:v>
                  </c:pt>
                  <c:pt idx="2">
                    <c:v>2021</c:v>
                  </c:pt>
                  <c:pt idx="3">
                    <c:v>2022</c:v>
                  </c:pt>
                </c:lvl>
                <c:lvl>
                  <c:pt idx="0">
                    <c:v>Q1-Q3</c:v>
                  </c:pt>
                  <c:pt idx="1">
                    <c:v>Q1-Q3</c:v>
                  </c:pt>
                  <c:pt idx="2">
                    <c:v>Q1-Q3</c:v>
                  </c:pt>
                  <c:pt idx="3">
                    <c:v>Q1-Q3</c:v>
                  </c:pt>
                </c:lvl>
              </c:multiLvlStrCache>
            </c:multiLvlStrRef>
          </c:cat>
          <c:val>
            <c:numRef>
              <c:f>Sheet1!$B$8:$E$8</c:f>
              <c:numCache>
                <c:formatCode>General</c:formatCode>
                <c:ptCount val="4"/>
                <c:pt idx="0">
                  <c:v>33.159999999999997</c:v>
                </c:pt>
                <c:pt idx="1">
                  <c:v>203.65</c:v>
                </c:pt>
                <c:pt idx="2">
                  <c:v>294.36</c:v>
                </c:pt>
                <c:pt idx="3">
                  <c:v>549.04999999999995</c:v>
                </c:pt>
              </c:numCache>
            </c:numRef>
          </c:val>
          <c:extLst>
            <c:ext xmlns:c16="http://schemas.microsoft.com/office/drawing/2014/chart" uri="{C3380CC4-5D6E-409C-BE32-E72D297353CC}">
              <c16:uniqueId val="{00000001-2515-1E4A-AE9C-AE2B943BB3CA}"/>
            </c:ext>
          </c:extLst>
        </c:ser>
        <c:ser>
          <c:idx val="2"/>
          <c:order val="2"/>
          <c:tx>
            <c:strRef>
              <c:f>Sheet1!$A$9</c:f>
              <c:strCache>
                <c:ptCount val="1"/>
                <c:pt idx="0">
                  <c:v>Sales</c:v>
                </c:pt>
              </c:strCache>
            </c:strRef>
          </c:tx>
          <c:spPr>
            <a:solidFill>
              <a:schemeClr val="tx2"/>
            </a:solidFill>
            <a:ln>
              <a:noFill/>
            </a:ln>
            <a:effectLst/>
          </c:spPr>
          <c:invertIfNegative val="0"/>
          <c:cat>
            <c:multiLvlStrRef>
              <c:f>Sheet1!$B$5:$E$6</c:f>
              <c:multiLvlStrCache>
                <c:ptCount val="4"/>
                <c:lvl>
                  <c:pt idx="0">
                    <c:v>2019</c:v>
                  </c:pt>
                  <c:pt idx="1">
                    <c:v>2020</c:v>
                  </c:pt>
                  <c:pt idx="2">
                    <c:v>2021</c:v>
                  </c:pt>
                  <c:pt idx="3">
                    <c:v>2022</c:v>
                  </c:pt>
                </c:lvl>
                <c:lvl>
                  <c:pt idx="0">
                    <c:v>Q1-Q3</c:v>
                  </c:pt>
                  <c:pt idx="1">
                    <c:v>Q1-Q3</c:v>
                  </c:pt>
                  <c:pt idx="2">
                    <c:v>Q1-Q3</c:v>
                  </c:pt>
                  <c:pt idx="3">
                    <c:v>Q1-Q3</c:v>
                  </c:pt>
                </c:lvl>
              </c:multiLvlStrCache>
            </c:multiLvlStrRef>
          </c:cat>
          <c:val>
            <c:numRef>
              <c:f>Sheet1!$B$9:$E$9</c:f>
              <c:numCache>
                <c:formatCode>General</c:formatCode>
                <c:ptCount val="4"/>
                <c:pt idx="0">
                  <c:v>301.74</c:v>
                </c:pt>
                <c:pt idx="1">
                  <c:v>665.46</c:v>
                </c:pt>
                <c:pt idx="2">
                  <c:v>1017.89</c:v>
                </c:pt>
                <c:pt idx="3">
                  <c:v>1318.76</c:v>
                </c:pt>
              </c:numCache>
            </c:numRef>
          </c:val>
          <c:extLst>
            <c:ext xmlns:c16="http://schemas.microsoft.com/office/drawing/2014/chart" uri="{C3380CC4-5D6E-409C-BE32-E72D297353CC}">
              <c16:uniqueId val="{00000002-2515-1E4A-AE9C-AE2B943BB3CA}"/>
            </c:ext>
          </c:extLst>
        </c:ser>
        <c:dLbls>
          <c:showLegendKey val="0"/>
          <c:showVal val="0"/>
          <c:showCatName val="0"/>
          <c:showSerName val="0"/>
          <c:showPercent val="0"/>
          <c:showBubbleSize val="0"/>
        </c:dLbls>
        <c:gapWidth val="219"/>
        <c:overlap val="-27"/>
        <c:axId val="835782015"/>
        <c:axId val="835893887"/>
      </c:barChart>
      <c:catAx>
        <c:axId val="835782015"/>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nSpc>
                <a:spcPts val="900"/>
              </a:lnSpc>
              <a:defRPr sz="1000" b="0" i="0" u="none" strike="noStrike" kern="1200" baseline="0">
                <a:solidFill>
                  <a:schemeClr val="tx1"/>
                </a:solidFill>
                <a:latin typeface="+mn-lt"/>
                <a:ea typeface="+mn-ea"/>
                <a:cs typeface="+mn-cs"/>
              </a:defRPr>
            </a:pPr>
            <a:endParaRPr lang="he-IL"/>
          </a:p>
        </c:txPr>
        <c:crossAx val="835893887"/>
        <c:crosses val="autoZero"/>
        <c:auto val="1"/>
        <c:lblAlgn val="ctr"/>
        <c:lblOffset val="100"/>
        <c:noMultiLvlLbl val="0"/>
      </c:catAx>
      <c:valAx>
        <c:axId val="835893887"/>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accent3"/>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e-IL"/>
          </a:p>
        </c:txPr>
        <c:crossAx val="835782015"/>
        <c:crosses val="autoZero"/>
        <c:crossBetween val="between"/>
      </c:valAx>
      <c:spPr>
        <a:noFill/>
        <a:ln>
          <a:noFill/>
        </a:ln>
        <a:effectLst/>
      </c:spPr>
    </c:plotArea>
    <c:legend>
      <c:legendPos val="b"/>
      <c:layout>
        <c:manualLayout>
          <c:xMode val="edge"/>
          <c:yMode val="edge"/>
          <c:x val="0.40398349057991373"/>
          <c:y val="0.91380159382506776"/>
          <c:w val="0.22087196632387129"/>
          <c:h val="5.975572225912799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altLang="en-US" sz="1800" b="1" i="0" u="none" strike="noStrike" kern="1200" spc="0" baseline="0">
                <a:solidFill>
                  <a:schemeClr val="tx1"/>
                </a:solidFill>
                <a:latin typeface="+mn-lt"/>
                <a:ea typeface="+mn-ea"/>
                <a:cs typeface="+mn-cs"/>
              </a:defRPr>
            </a:pPr>
            <a:r>
              <a:rPr lang="en-US" altLang="zh-CN" sz="1800" b="1" dirty="0">
                <a:solidFill>
                  <a:schemeClr val="tx1"/>
                </a:solidFill>
              </a:rPr>
              <a:t>Q3-2022</a:t>
            </a:r>
          </a:p>
        </c:rich>
      </c:tx>
      <c:layout>
        <c:manualLayout>
          <c:xMode val="edge"/>
          <c:yMode val="edge"/>
          <c:x val="0.4139162644646967"/>
          <c:y val="6.9235424087426764E-2"/>
        </c:manualLayout>
      </c:layout>
      <c:overlay val="0"/>
      <c:spPr>
        <a:noFill/>
        <a:ln>
          <a:noFill/>
        </a:ln>
        <a:effectLst/>
      </c:spPr>
      <c:txPr>
        <a:bodyPr rot="0" spcFirstLastPara="1" vertOverflow="ellipsis" vert="horz" wrap="square" anchor="ctr" anchorCtr="1"/>
        <a:lstStyle/>
        <a:p>
          <a:pPr>
            <a:defRPr lang="zh-CN" altLang="en-US" sz="1800" b="1" i="0" u="none" strike="noStrike" kern="1200" spc="0" baseline="0">
              <a:solidFill>
                <a:schemeClr val="tx1"/>
              </a:solidFill>
              <a:latin typeface="+mn-lt"/>
              <a:ea typeface="+mn-ea"/>
              <a:cs typeface="+mn-cs"/>
            </a:defRPr>
          </a:pPr>
          <a:endParaRPr lang="he-IL"/>
        </a:p>
      </c:txPr>
    </c:title>
    <c:autoTitleDeleted val="0"/>
    <c:plotArea>
      <c:layout>
        <c:manualLayout>
          <c:layoutTarget val="inner"/>
          <c:xMode val="edge"/>
          <c:yMode val="edge"/>
          <c:x val="0.18123346096085366"/>
          <c:y val="0.15115833109395699"/>
          <c:w val="0.65770150829155394"/>
          <c:h val="0.76115567247084082"/>
        </c:manualLayout>
      </c:layout>
      <c:doughnutChart>
        <c:varyColors val="1"/>
        <c:ser>
          <c:idx val="0"/>
          <c:order val="0"/>
          <c:tx>
            <c:strRef>
              <c:f>'Q3'!$B$54</c:f>
              <c:strCache>
                <c:ptCount val="1"/>
                <c:pt idx="0">
                  <c:v>AMOUNT(MUSD)</c:v>
                </c:pt>
              </c:strCache>
            </c:strRef>
          </c:tx>
          <c:spPr>
            <a:ln>
              <a:noFill/>
            </a:ln>
          </c:spPr>
          <c:dPt>
            <c:idx val="0"/>
            <c:bubble3D val="0"/>
            <c:spPr>
              <a:solidFill>
                <a:srgbClr val="162852"/>
              </a:solidFill>
              <a:ln w="19050">
                <a:noFill/>
              </a:ln>
              <a:effectLst/>
            </c:spPr>
            <c:extLst>
              <c:ext xmlns:c16="http://schemas.microsoft.com/office/drawing/2014/chart" uri="{C3380CC4-5D6E-409C-BE32-E72D297353CC}">
                <c16:uniqueId val="{00000001-33B6-4A64-88C9-7A0E10B25983}"/>
              </c:ext>
            </c:extLst>
          </c:dPt>
          <c:dPt>
            <c:idx val="1"/>
            <c:bubble3D val="0"/>
            <c:spPr>
              <a:solidFill>
                <a:srgbClr val="28C0E8"/>
              </a:solidFill>
              <a:ln w="19050">
                <a:noFill/>
              </a:ln>
              <a:effectLst/>
            </c:spPr>
            <c:extLst>
              <c:ext xmlns:c16="http://schemas.microsoft.com/office/drawing/2014/chart" uri="{C3380CC4-5D6E-409C-BE32-E72D297353CC}">
                <c16:uniqueId val="{00000003-33B6-4A64-88C9-7A0E10B25983}"/>
              </c:ext>
            </c:extLst>
          </c:dPt>
          <c:dPt>
            <c:idx val="2"/>
            <c:bubble3D val="0"/>
            <c:spPr>
              <a:solidFill>
                <a:schemeClr val="accent3"/>
              </a:solidFill>
              <a:ln w="19050">
                <a:noFill/>
              </a:ln>
              <a:effectLst/>
            </c:spPr>
            <c:extLst>
              <c:ext xmlns:c16="http://schemas.microsoft.com/office/drawing/2014/chart" uri="{C3380CC4-5D6E-409C-BE32-E72D297353CC}">
                <c16:uniqueId val="{00000005-33B6-4A64-88C9-7A0E10B25983}"/>
              </c:ext>
            </c:extLst>
          </c:dPt>
          <c:dPt>
            <c:idx val="3"/>
            <c:bubble3D val="0"/>
            <c:spPr>
              <a:solidFill>
                <a:srgbClr val="FFD040"/>
              </a:solidFill>
              <a:ln w="19050">
                <a:noFill/>
              </a:ln>
              <a:effectLst/>
            </c:spPr>
            <c:extLst>
              <c:ext xmlns:c16="http://schemas.microsoft.com/office/drawing/2014/chart" uri="{C3380CC4-5D6E-409C-BE32-E72D297353CC}">
                <c16:uniqueId val="{00000007-33B6-4A64-88C9-7A0E10B25983}"/>
              </c:ext>
            </c:extLst>
          </c:dPt>
          <c:dLbls>
            <c:dLbl>
              <c:idx val="0"/>
              <c:layout>
                <c:manualLayout>
                  <c:x val="5.2698710722160272E-3"/>
                  <c:y val="-3.392379973188143E-3"/>
                </c:manualLayout>
              </c:layout>
              <c:tx>
                <c:rich>
                  <a:bodyPr rot="0" spcFirstLastPara="1" vertOverflow="ellipsis" vert="horz" wrap="square" lIns="38100" tIns="19050" rIns="38100" bIns="19050" anchor="ctr" anchorCtr="1">
                    <a:noAutofit/>
                  </a:bodyPr>
                  <a:lstStyle/>
                  <a:p>
                    <a:pPr>
                      <a:defRPr lang="zh-CN" altLang="en-US" sz="900" b="1" i="0" u="none" strike="noStrike" kern="1200" baseline="0">
                        <a:solidFill>
                          <a:schemeClr val="bg1"/>
                        </a:solidFill>
                        <a:latin typeface="+mn-lt"/>
                        <a:ea typeface="+mn-ea"/>
                        <a:cs typeface="+mn-cs"/>
                      </a:defRPr>
                    </a:pPr>
                    <a:fld id="{8313D0B5-EC76-D948-A089-63B0F3A1D41E}" type="CATEGORYNAME">
                      <a:rPr lang="en-US">
                        <a:solidFill>
                          <a:schemeClr val="bg1"/>
                        </a:solidFill>
                      </a:rPr>
                      <a:pPr>
                        <a:defRPr b="1">
                          <a:solidFill>
                            <a:schemeClr val="bg1"/>
                          </a:solidFill>
                        </a:defRPr>
                      </a:pPr>
                      <a:t>[CATEGORY NAME]</a:t>
                    </a:fld>
                    <a:r>
                      <a:rPr lang="en-US" baseline="0" dirty="0">
                        <a:solidFill>
                          <a:schemeClr val="bg1"/>
                        </a:solidFill>
                      </a:rPr>
                      <a:t>, </a:t>
                    </a:r>
                    <a:fld id="{B3D50D76-BC04-B94D-8FDC-DA14EE239D1D}" type="VALUE">
                      <a:rPr lang="en-US" baseline="0">
                        <a:solidFill>
                          <a:schemeClr val="bg1"/>
                        </a:solidFill>
                      </a:rPr>
                      <a:pPr>
                        <a:defRPr b="1">
                          <a:solidFill>
                            <a:schemeClr val="bg1"/>
                          </a:solidFill>
                        </a:defRPr>
                      </a:pPr>
                      <a:t>[VALUE]</a:t>
                    </a:fld>
                    <a:r>
                      <a:rPr lang="en-US" baseline="0" dirty="0">
                        <a:solidFill>
                          <a:schemeClr val="bg1"/>
                        </a:solidFill>
                      </a:rPr>
                      <a:t>,</a:t>
                    </a:r>
                  </a:p>
                  <a:p>
                    <a:pPr>
                      <a:defRPr b="1">
                        <a:solidFill>
                          <a:schemeClr val="bg1"/>
                        </a:solidFill>
                      </a:defRPr>
                    </a:pPr>
                    <a:fld id="{C46DC69B-E667-5A40-AE5E-9DC9CA7B270F}" type="PERCENTAGE">
                      <a:rPr lang="en-US" baseline="0" smtClean="0">
                        <a:solidFill>
                          <a:schemeClr val="bg1"/>
                        </a:solidFill>
                      </a:rPr>
                      <a:pPr>
                        <a:defRPr b="1">
                          <a:solidFill>
                            <a:schemeClr val="bg1"/>
                          </a:solidFill>
                        </a:defRPr>
                      </a:pPr>
                      <a:t>[PERCENTAGE]</a:t>
                    </a:fld>
                    <a:endParaRPr lang="he-IL"/>
                  </a:p>
                </c:rich>
              </c:tx>
              <c:spPr>
                <a:noFill/>
                <a:ln>
                  <a:noFill/>
                </a:ln>
                <a:effectLst/>
              </c:spPr>
              <c:txPr>
                <a:bodyPr rot="0" spcFirstLastPara="1" vertOverflow="ellipsis" vert="horz" wrap="square" lIns="38100" tIns="19050" rIns="38100" bIns="19050" anchor="ctr" anchorCtr="1">
                  <a:noAutofit/>
                </a:bodyPr>
                <a:lstStyle/>
                <a:p>
                  <a:pPr>
                    <a:defRPr lang="zh-CN" altLang="en-US" sz="900" b="1" i="0" u="none" strike="noStrike" kern="1200" baseline="0">
                      <a:solidFill>
                        <a:schemeClr val="bg1"/>
                      </a:solidFill>
                      <a:latin typeface="+mn-lt"/>
                      <a:ea typeface="+mn-ea"/>
                      <a:cs typeface="+mn-cs"/>
                    </a:defRPr>
                  </a:pPr>
                  <a:endParaRPr lang="he-IL"/>
                </a:p>
              </c:txPr>
              <c:showLegendKey val="0"/>
              <c:showVal val="1"/>
              <c:showCatName val="1"/>
              <c:showSerName val="0"/>
              <c:showPercent val="1"/>
              <c:showBubbleSize val="0"/>
              <c:extLst>
                <c:ext xmlns:c15="http://schemas.microsoft.com/office/drawing/2012/chart" uri="{CE6537A1-D6FC-4f65-9D91-7224C49458BB}">
                  <c15:layout>
                    <c:manualLayout>
                      <c:w val="0.14475404303420961"/>
                      <c:h val="0.10862154811606044"/>
                    </c:manualLayout>
                  </c15:layout>
                  <c15:dlblFieldTable/>
                  <c15:showDataLabelsRange val="0"/>
                </c:ext>
                <c:ext xmlns:c16="http://schemas.microsoft.com/office/drawing/2014/chart" uri="{C3380CC4-5D6E-409C-BE32-E72D297353CC}">
                  <c16:uniqueId val="{00000001-33B6-4A64-88C9-7A0E10B25983}"/>
                </c:ext>
              </c:extLst>
            </c:dLbl>
            <c:dLbl>
              <c:idx val="1"/>
              <c:layout>
                <c:manualLayout>
                  <c:x val="1.2162660823559468E-2"/>
                  <c:y val="2.9505508580214461E-3"/>
                </c:manualLayout>
              </c:layout>
              <c:tx>
                <c:rich>
                  <a:bodyPr rot="0" spcFirstLastPara="1" vertOverflow="ellipsis" vert="horz" wrap="square" lIns="38100" tIns="19050" rIns="38100" bIns="19050" anchor="ctr" anchorCtr="1">
                    <a:spAutoFit/>
                  </a:bodyPr>
                  <a:lstStyle/>
                  <a:p>
                    <a:pPr>
                      <a:defRPr lang="zh-CN" altLang="en-US" sz="900" b="1" i="0" u="none" strike="noStrike" kern="1200" baseline="0">
                        <a:solidFill>
                          <a:schemeClr val="bg1"/>
                        </a:solidFill>
                        <a:latin typeface="+mn-lt"/>
                        <a:ea typeface="+mn-ea"/>
                        <a:cs typeface="+mn-cs"/>
                      </a:defRPr>
                    </a:pPr>
                    <a:fld id="{16110626-F3C8-C142-984C-6363D4781E5C}" type="CATEGORYNAME">
                      <a:rPr lang="en-US">
                        <a:solidFill>
                          <a:schemeClr val="bg1"/>
                        </a:solidFill>
                      </a:rPr>
                      <a:pPr>
                        <a:defRPr b="1">
                          <a:solidFill>
                            <a:schemeClr val="bg1"/>
                          </a:solidFill>
                        </a:defRPr>
                      </a:pPr>
                      <a:t>[CATEGORY NAME]</a:t>
                    </a:fld>
                    <a:r>
                      <a:rPr lang="en-US" baseline="0" dirty="0">
                        <a:solidFill>
                          <a:schemeClr val="bg1"/>
                        </a:solidFill>
                      </a:rPr>
                      <a:t>,</a:t>
                    </a:r>
                  </a:p>
                  <a:p>
                    <a:pPr>
                      <a:defRPr b="1">
                        <a:solidFill>
                          <a:schemeClr val="bg1"/>
                        </a:solidFill>
                      </a:defRPr>
                    </a:pPr>
                    <a:fld id="{67BBAFE5-43D5-5D4A-BE5A-36EB53A4134A}" type="VALUE">
                      <a:rPr lang="en-US" baseline="0" smtClean="0">
                        <a:solidFill>
                          <a:schemeClr val="bg1"/>
                        </a:solidFill>
                      </a:rPr>
                      <a:pPr>
                        <a:defRPr b="1">
                          <a:solidFill>
                            <a:schemeClr val="bg1"/>
                          </a:solidFill>
                        </a:defRPr>
                      </a:pPr>
                      <a:t>[VALUE]</a:t>
                    </a:fld>
                    <a:r>
                      <a:rPr lang="en-US" baseline="0" dirty="0">
                        <a:solidFill>
                          <a:schemeClr val="bg1"/>
                        </a:solidFill>
                      </a:rPr>
                      <a:t>,</a:t>
                    </a:r>
                  </a:p>
                  <a:p>
                    <a:pPr>
                      <a:defRPr b="1">
                        <a:solidFill>
                          <a:schemeClr val="bg1"/>
                        </a:solidFill>
                      </a:defRPr>
                    </a:pPr>
                    <a:fld id="{E9C6EC8D-88A9-4E4C-88DE-2F840B95FBB2}" type="PERCENTAGE">
                      <a:rPr lang="en-US" baseline="0" smtClean="0">
                        <a:solidFill>
                          <a:schemeClr val="bg1"/>
                        </a:solidFill>
                      </a:rPr>
                      <a:pPr>
                        <a:defRPr b="1">
                          <a:solidFill>
                            <a:schemeClr val="bg1"/>
                          </a:solidFill>
                        </a:defRPr>
                      </a:pPr>
                      <a:t>[PERCENTAGE]</a:t>
                    </a:fld>
                    <a:endParaRPr lang="he-IL"/>
                  </a:p>
                </c:rich>
              </c:tx>
              <c:spPr>
                <a:noFill/>
                <a:ln>
                  <a:noFill/>
                </a:ln>
                <a:effectLst/>
              </c:spPr>
              <c:txPr>
                <a:bodyPr rot="0" spcFirstLastPara="1" vertOverflow="ellipsis" vert="horz" wrap="square" lIns="38100" tIns="19050" rIns="38100" bIns="19050" anchor="ctr" anchorCtr="1">
                  <a:spAutoFit/>
                </a:bodyPr>
                <a:lstStyle/>
                <a:p>
                  <a:pPr>
                    <a:defRPr lang="zh-CN" altLang="en-US" sz="900" b="1" i="0" u="none" strike="noStrike" kern="1200" baseline="0">
                      <a:solidFill>
                        <a:schemeClr val="bg1"/>
                      </a:solidFill>
                      <a:latin typeface="+mn-lt"/>
                      <a:ea typeface="+mn-ea"/>
                      <a:cs typeface="+mn-cs"/>
                    </a:defRPr>
                  </a:pPr>
                  <a:endParaRPr lang="he-IL"/>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3B6-4A64-88C9-7A0E10B25983}"/>
                </c:ext>
              </c:extLst>
            </c:dLbl>
            <c:dLbl>
              <c:idx val="2"/>
              <c:layout>
                <c:manualLayout>
                  <c:x val="-4.3358761105001614E-2"/>
                  <c:y val="-2.5387531095441982E-2"/>
                </c:manualLayout>
              </c:layout>
              <c:tx>
                <c:rich>
                  <a:bodyPr rot="0" spcFirstLastPara="1" vertOverflow="ellipsis" vert="horz" wrap="square" lIns="38100" tIns="19050" rIns="38100" bIns="19050" anchor="ctr" anchorCtr="1">
                    <a:spAutoFit/>
                  </a:bodyPr>
                  <a:lstStyle/>
                  <a:p>
                    <a:pPr>
                      <a:defRPr lang="zh-CN" altLang="en-US" sz="900" b="1" i="0" u="none" strike="noStrike" kern="1200" baseline="0">
                        <a:solidFill>
                          <a:schemeClr val="bg1"/>
                        </a:solidFill>
                        <a:latin typeface="+mn-lt"/>
                        <a:ea typeface="+mn-ea"/>
                        <a:cs typeface="+mn-cs"/>
                      </a:defRPr>
                    </a:pPr>
                    <a:fld id="{BF29D339-9D1C-664B-AC84-1971F566C12B}" type="CATEGORYNAME">
                      <a:rPr lang="en-US">
                        <a:solidFill>
                          <a:schemeClr val="bg1"/>
                        </a:solidFill>
                      </a:rPr>
                      <a:pPr>
                        <a:defRPr b="1">
                          <a:solidFill>
                            <a:schemeClr val="bg1"/>
                          </a:solidFill>
                        </a:defRPr>
                      </a:pPr>
                      <a:t>[CATEGORY NAME]</a:t>
                    </a:fld>
                    <a:r>
                      <a:rPr lang="en-US" baseline="0" dirty="0">
                        <a:solidFill>
                          <a:schemeClr val="bg1"/>
                        </a:solidFill>
                      </a:rPr>
                      <a:t>,</a:t>
                    </a:r>
                  </a:p>
                  <a:p>
                    <a:pPr>
                      <a:defRPr b="1">
                        <a:solidFill>
                          <a:schemeClr val="bg1"/>
                        </a:solidFill>
                      </a:defRPr>
                    </a:pPr>
                    <a:fld id="{8E24EC13-A10A-8C46-80C3-C6A8CA95E843}" type="VALUE">
                      <a:rPr lang="en-US" baseline="0" smtClean="0">
                        <a:solidFill>
                          <a:schemeClr val="bg1"/>
                        </a:solidFill>
                      </a:rPr>
                      <a:pPr>
                        <a:defRPr b="1">
                          <a:solidFill>
                            <a:schemeClr val="bg1"/>
                          </a:solidFill>
                        </a:defRPr>
                      </a:pPr>
                      <a:t>[VALUE]</a:t>
                    </a:fld>
                    <a:r>
                      <a:rPr lang="en-US" baseline="0" dirty="0">
                        <a:solidFill>
                          <a:schemeClr val="bg1"/>
                        </a:solidFill>
                      </a:rPr>
                      <a:t>,</a:t>
                    </a:r>
                  </a:p>
                  <a:p>
                    <a:pPr>
                      <a:defRPr b="1">
                        <a:solidFill>
                          <a:schemeClr val="bg1"/>
                        </a:solidFill>
                      </a:defRPr>
                    </a:pPr>
                    <a:fld id="{3E31706F-9638-1B43-9F8A-B3B03618EF9D}" type="PERCENTAGE">
                      <a:rPr lang="en-US" baseline="0" smtClean="0">
                        <a:solidFill>
                          <a:schemeClr val="bg1"/>
                        </a:solidFill>
                      </a:rPr>
                      <a:pPr>
                        <a:defRPr b="1">
                          <a:solidFill>
                            <a:schemeClr val="bg1"/>
                          </a:solidFill>
                        </a:defRPr>
                      </a:pPr>
                      <a:t>[PERCENTAGE]</a:t>
                    </a:fld>
                    <a:endParaRPr lang="he-IL"/>
                  </a:p>
                </c:rich>
              </c:tx>
              <c:spPr>
                <a:noFill/>
                <a:ln>
                  <a:noFill/>
                </a:ln>
                <a:effectLst/>
              </c:spPr>
              <c:txPr>
                <a:bodyPr rot="0" spcFirstLastPara="1" vertOverflow="ellipsis" vert="horz" wrap="square" lIns="38100" tIns="19050" rIns="38100" bIns="19050" anchor="ctr" anchorCtr="1">
                  <a:spAutoFit/>
                </a:bodyPr>
                <a:lstStyle/>
                <a:p>
                  <a:pPr>
                    <a:defRPr lang="zh-CN" altLang="en-US" sz="900" b="1" i="0" u="none" strike="noStrike" kern="1200" baseline="0">
                      <a:solidFill>
                        <a:schemeClr val="bg1"/>
                      </a:solidFill>
                      <a:latin typeface="+mn-lt"/>
                      <a:ea typeface="+mn-ea"/>
                      <a:cs typeface="+mn-cs"/>
                    </a:defRPr>
                  </a:pPr>
                  <a:endParaRPr lang="he-IL"/>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3B6-4A64-88C9-7A0E10B25983}"/>
                </c:ext>
              </c:extLst>
            </c:dLbl>
            <c:dLbl>
              <c:idx val="3"/>
              <c:layout>
                <c:manualLayout>
                  <c:x val="-5.0988890232980831E-2"/>
                  <c:y val="3.7124887233742042E-2"/>
                </c:manualLayout>
              </c:layout>
              <c:tx>
                <c:rich>
                  <a:bodyPr rot="0" spcFirstLastPara="1" vertOverflow="ellipsis" vert="horz" wrap="square" lIns="38100" tIns="19050" rIns="38100" bIns="19050" anchor="ctr" anchorCtr="1">
                    <a:noAutofit/>
                  </a:bodyPr>
                  <a:lstStyle/>
                  <a:p>
                    <a:pPr>
                      <a:defRPr lang="zh-CN" altLang="en-US" sz="900" b="1" i="0" u="none" strike="noStrike" kern="1200" baseline="0">
                        <a:solidFill>
                          <a:schemeClr val="tx1"/>
                        </a:solidFill>
                        <a:latin typeface="+mn-lt"/>
                        <a:ea typeface="+mn-ea"/>
                        <a:cs typeface="+mn-cs"/>
                      </a:defRPr>
                    </a:pPr>
                    <a:fld id="{CE4ABA96-3903-D44F-9439-5BD45CF7970F}" type="CATEGORYNAME">
                      <a:rPr lang="en-US"/>
                      <a:pPr>
                        <a:defRPr b="1"/>
                      </a:pPr>
                      <a:t>[CATEGORY NAME]</a:t>
                    </a:fld>
                    <a:r>
                      <a:rPr lang="en-US" baseline="0" dirty="0"/>
                      <a:t>,</a:t>
                    </a:r>
                    <a:fld id="{64C7BC3A-907D-4047-B68E-AA60209EA762}" type="VALUE">
                      <a:rPr lang="en-US" baseline="0" smtClean="0"/>
                      <a:pPr>
                        <a:defRPr b="1"/>
                      </a:pPr>
                      <a:t>[VALUE]</a:t>
                    </a:fld>
                    <a:r>
                      <a:rPr lang="en-US" baseline="0" dirty="0"/>
                      <a:t>, </a:t>
                    </a:r>
                    <a:fld id="{CE598DEC-44DE-2945-B414-E08329C83AA4}" type="PERCENTAGE">
                      <a:rPr lang="en-US" baseline="0"/>
                      <a:pPr>
                        <a:defRPr b="1"/>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lang="zh-CN" altLang="en-US" sz="900" b="1" i="0" u="none" strike="noStrike" kern="1200" baseline="0">
                      <a:solidFill>
                        <a:schemeClr val="tx1"/>
                      </a:solidFill>
                      <a:latin typeface="+mn-lt"/>
                      <a:ea typeface="+mn-ea"/>
                      <a:cs typeface="+mn-cs"/>
                    </a:defRPr>
                  </a:pPr>
                  <a:endParaRPr lang="he-IL"/>
                </a:p>
              </c:txPr>
              <c:showLegendKey val="0"/>
              <c:showVal val="1"/>
              <c:showCatName val="1"/>
              <c:showSerName val="0"/>
              <c:showPercent val="1"/>
              <c:showBubbleSize val="0"/>
              <c:extLst>
                <c:ext xmlns:c15="http://schemas.microsoft.com/office/drawing/2012/chart" uri="{CE6537A1-D6FC-4f65-9D91-7224C49458BB}">
                  <c15:layout>
                    <c:manualLayout>
                      <c:w val="0.13912164834014246"/>
                      <c:h val="0.19023863884409412"/>
                    </c:manualLayout>
                  </c15:layout>
                  <c15:dlblFieldTable/>
                  <c15:showDataLabelsRange val="0"/>
                </c:ext>
                <c:ext xmlns:c16="http://schemas.microsoft.com/office/drawing/2014/chart" uri="{C3380CC4-5D6E-409C-BE32-E72D297353CC}">
                  <c16:uniqueId val="{00000007-33B6-4A64-88C9-7A0E10B25983}"/>
                </c:ext>
              </c:extLst>
            </c:dLbl>
            <c:spPr>
              <a:noFill/>
              <a:ln>
                <a:noFill/>
              </a:ln>
              <a:effectLst/>
            </c:spPr>
            <c:txPr>
              <a:bodyPr rot="0" spcFirstLastPara="1" vertOverflow="ellipsis" vert="horz" wrap="square" lIns="38100" tIns="19050" rIns="38100" bIns="19050" anchor="ctr" anchorCtr="1">
                <a:spAutoFit/>
              </a:bodyPr>
              <a:lstStyle/>
              <a:p>
                <a:pPr>
                  <a:defRPr lang="zh-CN" altLang="en-US" sz="900" b="1" i="0" u="none" strike="noStrike" kern="1200" baseline="0">
                    <a:solidFill>
                      <a:schemeClr val="tx1"/>
                    </a:solidFill>
                    <a:latin typeface="+mn-lt"/>
                    <a:ea typeface="+mn-ea"/>
                    <a:cs typeface="+mn-cs"/>
                  </a:defRPr>
                </a:pPr>
                <a:endParaRPr lang="he-IL"/>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'Q3'!$A$55:$A$58</c:f>
              <c:strCache>
                <c:ptCount val="4"/>
                <c:pt idx="0">
                  <c:v>Bitcoin</c:v>
                </c:pt>
                <c:pt idx="1">
                  <c:v>ECP</c:v>
                </c:pt>
                <c:pt idx="2">
                  <c:v>RF</c:v>
                </c:pt>
                <c:pt idx="3">
                  <c:v>FCBGA</c:v>
                </c:pt>
              </c:strCache>
            </c:strRef>
          </c:cat>
          <c:val>
            <c:numRef>
              <c:f>'Q3'!$B$55:$B$58</c:f>
              <c:numCache>
                <c:formatCode>_(* #,##0.00_);_(* \(#,##0.00\);_(* "-"??_);_(@_)</c:formatCode>
                <c:ptCount val="4"/>
                <c:pt idx="0">
                  <c:v>4.321022459402303</c:v>
                </c:pt>
                <c:pt idx="1">
                  <c:v>7.1111909779808276</c:v>
                </c:pt>
                <c:pt idx="2">
                  <c:v>16.740873065522383</c:v>
                </c:pt>
                <c:pt idx="3">
                  <c:v>18.963597942291806</c:v>
                </c:pt>
              </c:numCache>
            </c:numRef>
          </c:val>
          <c:extLst>
            <c:ext xmlns:c16="http://schemas.microsoft.com/office/drawing/2014/chart" uri="{C3380CC4-5D6E-409C-BE32-E72D297353CC}">
              <c16:uniqueId val="{00000008-33B6-4A64-88C9-7A0E10B25983}"/>
            </c:ext>
          </c:extLst>
        </c:ser>
        <c:dLbls>
          <c:showLegendKey val="0"/>
          <c:showVal val="0"/>
          <c:showCatName val="0"/>
          <c:showSerName val="0"/>
          <c:showPercent val="0"/>
          <c:showBubbleSize val="0"/>
          <c:showLeaderLines val="1"/>
        </c:dLbls>
        <c:firstSliceAng val="54"/>
        <c:holeSize val="50"/>
      </c:doughnutChart>
      <c:spPr>
        <a:noFill/>
        <a:ln>
          <a:noFill/>
        </a:ln>
        <a:effectLst/>
      </c:spPr>
    </c:plotArea>
    <c:legend>
      <c:legendPos val="b"/>
      <c:layout>
        <c:manualLayout>
          <c:xMode val="edge"/>
          <c:yMode val="edge"/>
          <c:x val="2.9196811316937913E-2"/>
          <c:y val="0.93843473538389999"/>
          <c:w val="0.92603959017168347"/>
          <c:h val="5.698399420582357E-2"/>
        </c:manualLayout>
      </c:layout>
      <c:overlay val="0"/>
      <c:spPr>
        <a:noFill/>
        <a:ln>
          <a:noFill/>
        </a:ln>
        <a:effectLst/>
      </c:spPr>
      <c:txPr>
        <a:bodyPr rot="0" spcFirstLastPara="1" vertOverflow="ellipsis" vert="horz" wrap="square" anchor="ctr" anchorCtr="1"/>
        <a:lstStyle/>
        <a:p>
          <a:pPr>
            <a:defRPr lang="zh-CN" altLang="en-US" sz="1200" b="0" i="0" u="none" strike="noStrike" kern="1200" baseline="0">
              <a:solidFill>
                <a:schemeClr val="tx1"/>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zh-CN" altLang="en-US" sz="900" b="0" i="0" u="none" strike="noStrike" kern="1200" baseline="0">
          <a:solidFill>
            <a:schemeClr val="tx1"/>
          </a:solidFill>
          <a:latin typeface="+mn-lt"/>
          <a:ea typeface="+mn-ea"/>
          <a:cs typeface="+mn-cs"/>
        </a:defRPr>
      </a:pPr>
      <a:endParaRPr lang="he-IL"/>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altLang="en-US" sz="1800" b="1" i="0" u="none" strike="noStrike" kern="1200" spc="0" baseline="0">
                <a:solidFill>
                  <a:schemeClr val="tx1"/>
                </a:solidFill>
                <a:latin typeface="+mn-lt"/>
                <a:ea typeface="+mn-ea"/>
                <a:cs typeface="+mn-cs"/>
              </a:defRPr>
            </a:pPr>
            <a:r>
              <a:rPr lang="en-US" sz="1800" b="1" dirty="0">
                <a:solidFill>
                  <a:schemeClr val="tx1"/>
                </a:solidFill>
              </a:rPr>
              <a:t>Q2-2022</a:t>
            </a:r>
          </a:p>
        </c:rich>
      </c:tx>
      <c:layout>
        <c:manualLayout>
          <c:xMode val="edge"/>
          <c:yMode val="edge"/>
          <c:x val="0.37393883048696441"/>
          <c:y val="5.5627990369495423E-2"/>
        </c:manualLayout>
      </c:layout>
      <c:overlay val="0"/>
      <c:spPr>
        <a:noFill/>
        <a:ln>
          <a:noFill/>
        </a:ln>
        <a:effectLst/>
      </c:spPr>
      <c:txPr>
        <a:bodyPr rot="0" spcFirstLastPara="1" vertOverflow="ellipsis" vert="horz" wrap="square" anchor="ctr" anchorCtr="1"/>
        <a:lstStyle/>
        <a:p>
          <a:pPr>
            <a:defRPr lang="zh-CN" altLang="en-US" sz="1800" b="1" i="0" u="none" strike="noStrike" kern="1200" spc="0" baseline="0">
              <a:solidFill>
                <a:schemeClr val="tx1"/>
              </a:solidFill>
              <a:latin typeface="+mn-lt"/>
              <a:ea typeface="+mn-ea"/>
              <a:cs typeface="+mn-cs"/>
            </a:defRPr>
          </a:pPr>
          <a:endParaRPr lang="he-IL"/>
        </a:p>
      </c:txPr>
    </c:title>
    <c:autoTitleDeleted val="0"/>
    <c:plotArea>
      <c:layout>
        <c:manualLayout>
          <c:layoutTarget val="inner"/>
          <c:xMode val="edge"/>
          <c:yMode val="edge"/>
          <c:x val="0.12431714920743832"/>
          <c:y val="0.19538331481500409"/>
          <c:w val="0.67685293763952314"/>
          <c:h val="0.64756207777114261"/>
        </c:manualLayout>
      </c:layout>
      <c:doughnutChart>
        <c:varyColors val="1"/>
        <c:ser>
          <c:idx val="0"/>
          <c:order val="0"/>
          <c:tx>
            <c:strRef>
              <c:f>'Q2'!$B$54</c:f>
              <c:strCache>
                <c:ptCount val="1"/>
                <c:pt idx="0">
                  <c:v>AMOUNT(MUSD)</c:v>
                </c:pt>
              </c:strCache>
            </c:strRef>
          </c:tx>
          <c:spPr>
            <a:ln>
              <a:noFill/>
            </a:ln>
          </c:spPr>
          <c:dPt>
            <c:idx val="0"/>
            <c:bubble3D val="0"/>
            <c:spPr>
              <a:solidFill>
                <a:srgbClr val="162852"/>
              </a:solidFill>
              <a:ln w="19050">
                <a:noFill/>
              </a:ln>
              <a:effectLst/>
            </c:spPr>
            <c:extLst>
              <c:ext xmlns:c16="http://schemas.microsoft.com/office/drawing/2014/chart" uri="{C3380CC4-5D6E-409C-BE32-E72D297353CC}">
                <c16:uniqueId val="{00000001-095D-4046-B708-59A4103EA31E}"/>
              </c:ext>
            </c:extLst>
          </c:dPt>
          <c:dPt>
            <c:idx val="1"/>
            <c:bubble3D val="0"/>
            <c:spPr>
              <a:solidFill>
                <a:srgbClr val="28C0E8"/>
              </a:solidFill>
              <a:ln w="19050">
                <a:noFill/>
              </a:ln>
              <a:effectLst/>
            </c:spPr>
            <c:extLst>
              <c:ext xmlns:c16="http://schemas.microsoft.com/office/drawing/2014/chart" uri="{C3380CC4-5D6E-409C-BE32-E72D297353CC}">
                <c16:uniqueId val="{00000003-095D-4046-B708-59A4103EA31E}"/>
              </c:ext>
            </c:extLst>
          </c:dPt>
          <c:dPt>
            <c:idx val="2"/>
            <c:bubble3D val="0"/>
            <c:spPr>
              <a:solidFill>
                <a:schemeClr val="accent3"/>
              </a:solidFill>
              <a:ln w="19050">
                <a:noFill/>
              </a:ln>
              <a:effectLst/>
            </c:spPr>
            <c:extLst>
              <c:ext xmlns:c16="http://schemas.microsoft.com/office/drawing/2014/chart" uri="{C3380CC4-5D6E-409C-BE32-E72D297353CC}">
                <c16:uniqueId val="{00000005-095D-4046-B708-59A4103EA31E}"/>
              </c:ext>
            </c:extLst>
          </c:dPt>
          <c:dPt>
            <c:idx val="3"/>
            <c:bubble3D val="0"/>
            <c:spPr>
              <a:solidFill>
                <a:srgbClr val="FFD040"/>
              </a:solidFill>
              <a:ln w="19050">
                <a:noFill/>
              </a:ln>
              <a:effectLst/>
            </c:spPr>
            <c:extLst>
              <c:ext xmlns:c16="http://schemas.microsoft.com/office/drawing/2014/chart" uri="{C3380CC4-5D6E-409C-BE32-E72D297353CC}">
                <c16:uniqueId val="{00000007-095D-4046-B708-59A4103EA31E}"/>
              </c:ext>
            </c:extLst>
          </c:dPt>
          <c:dLbls>
            <c:dLbl>
              <c:idx val="0"/>
              <c:layout>
                <c:manualLayout>
                  <c:x val="2.1227009674412364E-2"/>
                  <c:y val="-1.2036021263807876E-2"/>
                </c:manualLayout>
              </c:layout>
              <c:tx>
                <c:rich>
                  <a:bodyPr/>
                  <a:lstStyle/>
                  <a:p>
                    <a:fld id="{18BE9086-748A-9E46-9B8C-752CA327703B}" type="CATEGORYNAME">
                      <a:rPr lang="en-US"/>
                      <a:pPr/>
                      <a:t>[CATEGORY NAME]</a:t>
                    </a:fld>
                    <a:r>
                      <a:rPr lang="en-US" baseline="0" dirty="0"/>
                      <a:t>,</a:t>
                    </a:r>
                    <a:fld id="{680A3544-5B75-B847-B3E2-4448997034D4}" type="VALUE">
                      <a:rPr lang="en-US" baseline="0" smtClean="0"/>
                      <a:pPr/>
                      <a:t>[VALUE]</a:t>
                    </a:fld>
                    <a:r>
                      <a:rPr lang="en-US" baseline="0" dirty="0"/>
                      <a:t>,</a:t>
                    </a:r>
                  </a:p>
                  <a:p>
                    <a:fld id="{0A8F9BC9-A109-784F-A103-C820C4057865}" type="PERCENTAGE">
                      <a:rPr lang="en-US" baseline="0" smtClean="0"/>
                      <a:pPr/>
                      <a:t>[PERCENTAGE]</a:t>
                    </a:fld>
                    <a:endParaRPr lang="he-IL"/>
                  </a:p>
                </c:rich>
              </c:tx>
              <c:showLegendKey val="0"/>
              <c:showVal val="1"/>
              <c:showCatName val="1"/>
              <c:showSerName val="0"/>
              <c:showPercent val="1"/>
              <c:showBubbleSize val="0"/>
              <c:extLst>
                <c:ext xmlns:c15="http://schemas.microsoft.com/office/drawing/2012/chart" uri="{CE6537A1-D6FC-4f65-9D91-7224C49458BB}">
                  <c15:layout>
                    <c:manualLayout>
                      <c:w val="0.1464483612864925"/>
                      <c:h val="0.12959675207590549"/>
                    </c:manualLayout>
                  </c15:layout>
                  <c15:dlblFieldTable/>
                  <c15:showDataLabelsRange val="0"/>
                </c:ext>
                <c:ext xmlns:c16="http://schemas.microsoft.com/office/drawing/2014/chart" uri="{C3380CC4-5D6E-409C-BE32-E72D297353CC}">
                  <c16:uniqueId val="{00000001-095D-4046-B708-59A4103EA31E}"/>
                </c:ext>
              </c:extLst>
            </c:dLbl>
            <c:dLbl>
              <c:idx val="1"/>
              <c:layout>
                <c:manualLayout>
                  <c:x val="-3.4651492001130531E-3"/>
                  <c:y val="3.5674916448510527E-3"/>
                </c:manualLayout>
              </c:layout>
              <c:tx>
                <c:rich>
                  <a:bodyPr/>
                  <a:lstStyle/>
                  <a:p>
                    <a:fld id="{01D0DE81-2670-9C45-82E3-DBE7981FC2F2}" type="CATEGORYNAME">
                      <a:rPr lang="en-US"/>
                      <a:pPr/>
                      <a:t>[CATEGORY NAME]</a:t>
                    </a:fld>
                    <a:r>
                      <a:rPr lang="en-US" baseline="0" dirty="0"/>
                      <a:t>,</a:t>
                    </a:r>
                  </a:p>
                  <a:p>
                    <a:fld id="{DE622763-FCF9-A44D-8CAD-20B137434F13}" type="VALUE">
                      <a:rPr lang="en-US" baseline="0" smtClean="0"/>
                      <a:pPr/>
                      <a:t>[VALUE]</a:t>
                    </a:fld>
                    <a:r>
                      <a:rPr lang="en-US" baseline="0" dirty="0"/>
                      <a:t>,</a:t>
                    </a:r>
                  </a:p>
                  <a:p>
                    <a:fld id="{11C37A7C-1098-994E-94C2-402D37EA3119}" type="PERCENTAGE">
                      <a:rPr lang="en-US" baseline="0" smtClean="0"/>
                      <a:pPr/>
                      <a:t>[PERCENTAGE]</a:t>
                    </a:fld>
                    <a:endParaRPr lang="he-IL"/>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95D-4046-B708-59A4103EA31E}"/>
                </c:ext>
              </c:extLst>
            </c:dLbl>
            <c:dLbl>
              <c:idx val="2"/>
              <c:layout>
                <c:manualLayout>
                  <c:x val="-1.8760732256562086E-2"/>
                  <c:y val="1.3130833821234124E-2"/>
                </c:manualLayout>
              </c:layout>
              <c:tx>
                <c:rich>
                  <a:bodyPr/>
                  <a:lstStyle/>
                  <a:p>
                    <a:fld id="{A66BF81A-D281-A541-ADC1-91C55F3AD1F0}" type="CATEGORYNAME">
                      <a:rPr lang="en-US"/>
                      <a:pPr/>
                      <a:t>[CATEGORY NAME]</a:t>
                    </a:fld>
                    <a:r>
                      <a:rPr lang="en-US" baseline="0" dirty="0"/>
                      <a:t>,</a:t>
                    </a:r>
                  </a:p>
                  <a:p>
                    <a:fld id="{2291F800-CF78-E044-8CED-FEE334ED1651}" type="VALUE">
                      <a:rPr lang="en-US" baseline="0" smtClean="0"/>
                      <a:pPr/>
                      <a:t>[VALUE]</a:t>
                    </a:fld>
                    <a:r>
                      <a:rPr lang="en-US" baseline="0" dirty="0"/>
                      <a:t>, </a:t>
                    </a:r>
                    <a:fld id="{212E622A-94F2-044B-B996-B3FA69728FB6}" type="PERCENTAGE">
                      <a:rPr lang="en-US" baseline="0" smtClean="0"/>
                      <a:pPr/>
                      <a:t>[PERCENTAGE]</a:t>
                    </a:fld>
                    <a:endParaRPr lang="en-US" baseline="0" dirty="0"/>
                  </a:p>
                </c:rich>
              </c:tx>
              <c:showLegendKey val="0"/>
              <c:showVal val="1"/>
              <c:showCatName val="1"/>
              <c:showSerName val="0"/>
              <c:showPercent val="1"/>
              <c:showBubbleSize val="0"/>
              <c:extLst>
                <c:ext xmlns:c15="http://schemas.microsoft.com/office/drawing/2012/chart" uri="{CE6537A1-D6FC-4f65-9D91-7224C49458BB}">
                  <c15:layout>
                    <c:manualLayout>
                      <c:w val="0.15431466472628891"/>
                      <c:h val="0.13335883557913703"/>
                    </c:manualLayout>
                  </c15:layout>
                  <c15:dlblFieldTable/>
                  <c15:showDataLabelsRange val="0"/>
                </c:ext>
                <c:ext xmlns:c16="http://schemas.microsoft.com/office/drawing/2014/chart" uri="{C3380CC4-5D6E-409C-BE32-E72D297353CC}">
                  <c16:uniqueId val="{00000005-095D-4046-B708-59A4103EA31E}"/>
                </c:ext>
              </c:extLst>
            </c:dLbl>
            <c:dLbl>
              <c:idx val="3"/>
              <c:layout>
                <c:manualLayout>
                  <c:x val="5.6532628806918034E-3"/>
                  <c:y val="-2.9300328365748848E-3"/>
                </c:manualLayout>
              </c:layout>
              <c:tx>
                <c:rich>
                  <a:bodyPr rot="0" spcFirstLastPara="1" vertOverflow="ellipsis" vert="horz" wrap="square" anchor="ctr" anchorCtr="1"/>
                  <a:lstStyle/>
                  <a:p>
                    <a:pPr>
                      <a:defRPr lang="zh-CN" altLang="en-US" sz="900" b="1" i="0" u="none" strike="noStrike" kern="1200" baseline="0">
                        <a:solidFill>
                          <a:schemeClr val="tx1"/>
                        </a:solidFill>
                        <a:latin typeface="+mn-lt"/>
                        <a:ea typeface="+mn-ea"/>
                        <a:cs typeface="+mn-cs"/>
                      </a:defRPr>
                    </a:pPr>
                    <a:fld id="{8C161BB3-B210-2548-AC1C-FAAB27B1D61C}" type="CATEGORYNAME">
                      <a:rPr lang="en-US">
                        <a:solidFill>
                          <a:schemeClr val="tx1"/>
                        </a:solidFill>
                      </a:rPr>
                      <a:pPr>
                        <a:defRPr b="1"/>
                      </a:pPr>
                      <a:t>[CATEGORY NAME]</a:t>
                    </a:fld>
                    <a:r>
                      <a:rPr lang="en-US" baseline="0" dirty="0">
                        <a:solidFill>
                          <a:schemeClr val="tx1"/>
                        </a:solidFill>
                      </a:rPr>
                      <a:t>,</a:t>
                    </a:r>
                    <a:fld id="{75E55498-4C9E-144E-ACB4-1B3D003D90C3}" type="VALUE">
                      <a:rPr lang="en-US" baseline="0" smtClean="0">
                        <a:solidFill>
                          <a:schemeClr val="tx1"/>
                        </a:solidFill>
                      </a:rPr>
                      <a:pPr>
                        <a:defRPr b="1"/>
                      </a:pPr>
                      <a:t>[VALUE]</a:t>
                    </a:fld>
                    <a:r>
                      <a:rPr lang="en-US" baseline="0" dirty="0">
                        <a:solidFill>
                          <a:schemeClr val="tx1"/>
                        </a:solidFill>
                      </a:rPr>
                      <a:t>,</a:t>
                    </a:r>
                  </a:p>
                  <a:p>
                    <a:pPr>
                      <a:defRPr b="1"/>
                    </a:pPr>
                    <a:fld id="{CA914510-1478-E44B-BCDD-7B589D2B2EF0}" type="PERCENTAGE">
                      <a:rPr lang="en-US" baseline="0" smtClean="0">
                        <a:solidFill>
                          <a:schemeClr val="tx1"/>
                        </a:solidFill>
                      </a:rPr>
                      <a:pPr>
                        <a:defRPr b="1"/>
                      </a:pPr>
                      <a:t>[PERCENTAGE]</a:t>
                    </a:fld>
                    <a:endParaRPr lang="he-IL"/>
                  </a:p>
                </c:rich>
              </c:tx>
              <c:spPr>
                <a:noFill/>
                <a:ln>
                  <a:noFill/>
                </a:ln>
                <a:effectLst/>
              </c:spPr>
              <c:txPr>
                <a:bodyPr rot="0" spcFirstLastPara="1" vertOverflow="ellipsis" vert="horz" wrap="square" anchor="ctr" anchorCtr="1"/>
                <a:lstStyle/>
                <a:p>
                  <a:pPr>
                    <a:defRPr lang="zh-CN" altLang="en-US" sz="900" b="1" i="0" u="none" strike="noStrike" kern="1200" baseline="0">
                      <a:solidFill>
                        <a:schemeClr val="tx1"/>
                      </a:solidFill>
                      <a:latin typeface="+mn-lt"/>
                      <a:ea typeface="+mn-ea"/>
                      <a:cs typeface="+mn-cs"/>
                    </a:defRPr>
                  </a:pPr>
                  <a:endParaRPr lang="he-IL"/>
                </a:p>
              </c:txPr>
              <c:showLegendKey val="0"/>
              <c:showVal val="1"/>
              <c:showCatName val="1"/>
              <c:showSerName val="0"/>
              <c:showPercent val="1"/>
              <c:showBubbleSize val="0"/>
              <c:extLst>
                <c:ext xmlns:c15="http://schemas.microsoft.com/office/drawing/2012/chart" uri="{CE6537A1-D6FC-4f65-9D91-7224C49458BB}">
                  <c15:layout>
                    <c:manualLayout>
                      <c:w val="0.1432864985236566"/>
                      <c:h val="0.14811879569050981"/>
                    </c:manualLayout>
                  </c15:layout>
                  <c15:dlblFieldTable/>
                  <c15:showDataLabelsRange val="0"/>
                </c:ext>
                <c:ext xmlns:c16="http://schemas.microsoft.com/office/drawing/2014/chart" uri="{C3380CC4-5D6E-409C-BE32-E72D297353CC}">
                  <c16:uniqueId val="{00000007-095D-4046-B708-59A4103EA31E}"/>
                </c:ext>
              </c:extLst>
            </c:dLbl>
            <c:spPr>
              <a:noFill/>
              <a:ln>
                <a:noFill/>
              </a:ln>
              <a:effectLst/>
            </c:spPr>
            <c:txPr>
              <a:bodyPr rot="0" spcFirstLastPara="1" vertOverflow="ellipsis" vert="horz" wrap="square" anchor="ctr" anchorCtr="1"/>
              <a:lstStyle/>
              <a:p>
                <a:pPr>
                  <a:defRPr lang="zh-CN" altLang="en-US" sz="900" b="1" i="0" u="none" strike="noStrike" kern="1200" baseline="0">
                    <a:solidFill>
                      <a:schemeClr val="bg1"/>
                    </a:solidFill>
                    <a:latin typeface="+mn-lt"/>
                    <a:ea typeface="+mn-ea"/>
                    <a:cs typeface="+mn-cs"/>
                  </a:defRPr>
                </a:pPr>
                <a:endParaRPr lang="he-IL"/>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'Q2'!$A$55:$A$58</c:f>
              <c:strCache>
                <c:ptCount val="4"/>
                <c:pt idx="0">
                  <c:v>Bitcoin</c:v>
                </c:pt>
                <c:pt idx="1">
                  <c:v>ECP</c:v>
                </c:pt>
                <c:pt idx="2">
                  <c:v>RF</c:v>
                </c:pt>
                <c:pt idx="3">
                  <c:v>FCBGA</c:v>
                </c:pt>
              </c:strCache>
            </c:strRef>
          </c:cat>
          <c:val>
            <c:numRef>
              <c:f>'Q2'!$B$55:$B$58</c:f>
              <c:numCache>
                <c:formatCode>_(* #,##0.00_);_(* \(#,##0.00\);_(* "-"??_);_(@_)</c:formatCode>
                <c:ptCount val="4"/>
                <c:pt idx="0">
                  <c:v>29.627727685011131</c:v>
                </c:pt>
                <c:pt idx="1">
                  <c:v>7.5426076813732266</c:v>
                </c:pt>
                <c:pt idx="2">
                  <c:v>28.245229300067546</c:v>
                </c:pt>
                <c:pt idx="3">
                  <c:v>10.202064984048803</c:v>
                </c:pt>
              </c:numCache>
            </c:numRef>
          </c:val>
          <c:extLst>
            <c:ext xmlns:c16="http://schemas.microsoft.com/office/drawing/2014/chart" uri="{C3380CC4-5D6E-409C-BE32-E72D297353CC}">
              <c16:uniqueId val="{00000008-095D-4046-B708-59A4103EA31E}"/>
            </c:ext>
          </c:extLst>
        </c:ser>
        <c:dLbls>
          <c:showLegendKey val="0"/>
          <c:showVal val="0"/>
          <c:showCatName val="0"/>
          <c:showSerName val="0"/>
          <c:showPercent val="0"/>
          <c:showBubbleSize val="0"/>
          <c:showLeaderLines val="1"/>
        </c:dLbls>
        <c:firstSliceAng val="77"/>
        <c:holeSize val="50"/>
      </c:doughnutChart>
      <c:spPr>
        <a:noFill/>
        <a:ln>
          <a:noFill/>
        </a:ln>
        <a:effectLst/>
      </c:spPr>
    </c:plotArea>
    <c:legend>
      <c:legendPos val="b"/>
      <c:layout>
        <c:manualLayout>
          <c:xMode val="edge"/>
          <c:yMode val="edge"/>
          <c:x val="5.3846638657597791E-2"/>
          <c:y val="0.94173168155638931"/>
          <c:w val="0.75175378584955821"/>
          <c:h val="5.8268318443610648E-2"/>
        </c:manualLayout>
      </c:layout>
      <c:overlay val="0"/>
      <c:spPr>
        <a:noFill/>
        <a:ln>
          <a:noFill/>
        </a:ln>
        <a:effectLst/>
      </c:spPr>
      <c:txPr>
        <a:bodyPr rot="0" spcFirstLastPara="1" vertOverflow="ellipsis" vert="horz" wrap="square" anchor="ctr" anchorCtr="1"/>
        <a:lstStyle/>
        <a:p>
          <a:pPr>
            <a:defRPr lang="zh-CN" altLang="en-US" sz="1200" b="0" i="0" u="none" strike="noStrike" kern="1200" baseline="0">
              <a:solidFill>
                <a:schemeClr val="tx1"/>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zh-CN" altLang="en-US" sz="900" b="0" i="0" u="none" strike="noStrike" kern="1200" baseline="0">
          <a:solidFill>
            <a:schemeClr val="tx1"/>
          </a:solidFill>
          <a:latin typeface="+mn-lt"/>
          <a:ea typeface="+mn-ea"/>
          <a:cs typeface="+mn-cs"/>
        </a:defRPr>
      </a:pPr>
      <a:endParaRPr lang="he-IL"/>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altLang="zh-CN" sz="1800" b="1" dirty="0">
                <a:solidFill>
                  <a:schemeClr val="tx1"/>
                </a:solidFill>
              </a:rPr>
              <a:t>Q1</a:t>
            </a:r>
            <a:r>
              <a:rPr lang="en-US" altLang="zh-CN" sz="1800" b="1" baseline="0" dirty="0">
                <a:solidFill>
                  <a:schemeClr val="tx1"/>
                </a:solidFill>
              </a:rPr>
              <a:t>-2022</a:t>
            </a:r>
            <a:endParaRPr lang="en-US" altLang="zh-CN" sz="1800" b="1" dirty="0">
              <a:solidFill>
                <a:schemeClr val="tx1"/>
              </a:solidFill>
            </a:endParaRPr>
          </a:p>
        </c:rich>
      </c:tx>
      <c:layout>
        <c:manualLayout>
          <c:xMode val="edge"/>
          <c:yMode val="edge"/>
          <c:x val="0.39906144145361833"/>
          <c:y val="4.76654055976681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he-IL"/>
        </a:p>
      </c:txPr>
    </c:title>
    <c:autoTitleDeleted val="0"/>
    <c:plotArea>
      <c:layout/>
      <c:doughnutChart>
        <c:varyColors val="1"/>
        <c:ser>
          <c:idx val="0"/>
          <c:order val="0"/>
          <c:tx>
            <c:strRef>
              <c:f>'Q1'!$B$54</c:f>
              <c:strCache>
                <c:ptCount val="1"/>
                <c:pt idx="0">
                  <c:v>AMOUNT(MUSD)</c:v>
                </c:pt>
              </c:strCache>
            </c:strRef>
          </c:tx>
          <c:spPr>
            <a:noFill/>
            <a:ln>
              <a:noFill/>
            </a:ln>
          </c:spPr>
          <c:dPt>
            <c:idx val="0"/>
            <c:bubble3D val="0"/>
            <c:spPr>
              <a:solidFill>
                <a:srgbClr val="162852"/>
              </a:solidFill>
              <a:ln w="19050">
                <a:noFill/>
              </a:ln>
              <a:effectLst/>
            </c:spPr>
            <c:extLst>
              <c:ext xmlns:c16="http://schemas.microsoft.com/office/drawing/2014/chart" uri="{C3380CC4-5D6E-409C-BE32-E72D297353CC}">
                <c16:uniqueId val="{00000001-CADD-B142-88C3-B5CC4AB7B791}"/>
              </c:ext>
            </c:extLst>
          </c:dPt>
          <c:dPt>
            <c:idx val="1"/>
            <c:bubble3D val="0"/>
            <c:spPr>
              <a:solidFill>
                <a:srgbClr val="28C0E8"/>
              </a:solidFill>
              <a:ln w="19050">
                <a:noFill/>
              </a:ln>
              <a:effectLst/>
            </c:spPr>
            <c:extLst>
              <c:ext xmlns:c16="http://schemas.microsoft.com/office/drawing/2014/chart" uri="{C3380CC4-5D6E-409C-BE32-E72D297353CC}">
                <c16:uniqueId val="{00000003-CADD-B142-88C3-B5CC4AB7B791}"/>
              </c:ext>
            </c:extLst>
          </c:dPt>
          <c:dPt>
            <c:idx val="2"/>
            <c:bubble3D val="0"/>
            <c:spPr>
              <a:solidFill>
                <a:srgbClr val="A5A5A5"/>
              </a:solidFill>
              <a:ln w="19050">
                <a:noFill/>
              </a:ln>
              <a:effectLst/>
            </c:spPr>
            <c:extLst>
              <c:ext xmlns:c16="http://schemas.microsoft.com/office/drawing/2014/chart" uri="{C3380CC4-5D6E-409C-BE32-E72D297353CC}">
                <c16:uniqueId val="{00000005-CADD-B142-88C3-B5CC4AB7B791}"/>
              </c:ext>
            </c:extLst>
          </c:dPt>
          <c:dPt>
            <c:idx val="3"/>
            <c:bubble3D val="0"/>
            <c:spPr>
              <a:solidFill>
                <a:srgbClr val="FFD040"/>
              </a:solidFill>
              <a:ln w="19050">
                <a:noFill/>
              </a:ln>
              <a:effectLst/>
            </c:spPr>
            <c:extLst>
              <c:ext xmlns:c16="http://schemas.microsoft.com/office/drawing/2014/chart" uri="{C3380CC4-5D6E-409C-BE32-E72D297353CC}">
                <c16:uniqueId val="{00000007-CADD-B142-88C3-B5CC4AB7B791}"/>
              </c:ext>
            </c:extLst>
          </c:dPt>
          <c:dLbls>
            <c:dLbl>
              <c:idx val="0"/>
              <c:layout>
                <c:manualLayout>
                  <c:x val="5.3913691800943575E-2"/>
                  <c:y val="-1.1906391033014139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bg1"/>
                        </a:solidFill>
                        <a:latin typeface="+mn-lt"/>
                        <a:ea typeface="+mn-ea"/>
                        <a:cs typeface="+mn-cs"/>
                      </a:defRPr>
                    </a:pPr>
                    <a:fld id="{8F58B263-E898-5548-85E3-AEC7295E9E3A}" type="CATEGORYNAME">
                      <a:rPr lang="en-US" b="1">
                        <a:solidFill>
                          <a:schemeClr val="bg1"/>
                        </a:solidFill>
                      </a:rPr>
                      <a:pPr>
                        <a:defRPr b="1">
                          <a:solidFill>
                            <a:schemeClr val="bg1"/>
                          </a:solidFill>
                        </a:defRPr>
                      </a:pPr>
                      <a:t>[CATEGORY NAME]</a:t>
                    </a:fld>
                    <a:r>
                      <a:rPr lang="en-US" b="1" baseline="0" dirty="0">
                        <a:solidFill>
                          <a:schemeClr val="bg1"/>
                        </a:solidFill>
                      </a:rPr>
                      <a:t>, </a:t>
                    </a:r>
                  </a:p>
                  <a:p>
                    <a:pPr>
                      <a:defRPr b="1">
                        <a:solidFill>
                          <a:schemeClr val="bg1"/>
                        </a:solidFill>
                      </a:defRPr>
                    </a:pPr>
                    <a:fld id="{9BA29509-F63B-F342-B3F2-69CF52A50E70}" type="VALUE">
                      <a:rPr lang="en-US" b="1" baseline="0" smtClean="0">
                        <a:solidFill>
                          <a:schemeClr val="bg1"/>
                        </a:solidFill>
                      </a:rPr>
                      <a:pPr>
                        <a:defRPr b="1">
                          <a:solidFill>
                            <a:schemeClr val="bg1"/>
                          </a:solidFill>
                        </a:defRPr>
                      </a:pPr>
                      <a:t>[VALUE]</a:t>
                    </a:fld>
                    <a:r>
                      <a:rPr lang="en-US" b="1" baseline="0" dirty="0">
                        <a:solidFill>
                          <a:schemeClr val="bg1"/>
                        </a:solidFill>
                      </a:rPr>
                      <a:t>,</a:t>
                    </a:r>
                  </a:p>
                  <a:p>
                    <a:pPr>
                      <a:defRPr b="1">
                        <a:solidFill>
                          <a:schemeClr val="bg1"/>
                        </a:solidFill>
                      </a:defRPr>
                    </a:pPr>
                    <a:fld id="{DCB8628B-EE6D-FD40-9CC2-405EB0BCF41E}" type="PERCENTAGE">
                      <a:rPr lang="en-US" b="1" baseline="0" smtClean="0">
                        <a:solidFill>
                          <a:schemeClr val="bg1"/>
                        </a:solidFill>
                      </a:rPr>
                      <a:pPr>
                        <a:defRPr b="1">
                          <a:solidFill>
                            <a:schemeClr val="bg1"/>
                          </a:solidFill>
                        </a:defRPr>
                      </a:pPr>
                      <a:t>[PERCENTAGE]</a:t>
                    </a:fld>
                    <a:endParaRPr lang="he-IL"/>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bg1"/>
                      </a:solidFill>
                      <a:latin typeface="+mn-lt"/>
                      <a:ea typeface="+mn-ea"/>
                      <a:cs typeface="+mn-cs"/>
                    </a:defRPr>
                  </a:pPr>
                  <a:endParaRPr lang="he-IL"/>
                </a:p>
              </c:txPr>
              <c:showLegendKey val="0"/>
              <c:showVal val="1"/>
              <c:showCatName val="1"/>
              <c:showSerName val="0"/>
              <c:showPercent val="1"/>
              <c:showBubbleSize val="0"/>
              <c:extLst>
                <c:ext xmlns:c15="http://schemas.microsoft.com/office/drawing/2012/chart" uri="{CE6537A1-D6FC-4f65-9D91-7224C49458BB}">
                  <c15:layout>
                    <c:manualLayout>
                      <c:w val="0.19272855364063379"/>
                      <c:h val="0.14284955400655014"/>
                    </c:manualLayout>
                  </c15:layout>
                  <c15:dlblFieldTable/>
                  <c15:showDataLabelsRange val="0"/>
                </c:ext>
                <c:ext xmlns:c16="http://schemas.microsoft.com/office/drawing/2014/chart" uri="{C3380CC4-5D6E-409C-BE32-E72D297353CC}">
                  <c16:uniqueId val="{00000001-CADD-B142-88C3-B5CC4AB7B791}"/>
                </c:ext>
              </c:extLst>
            </c:dLbl>
            <c:dLbl>
              <c:idx val="1"/>
              <c:layout>
                <c:manualLayout>
                  <c:x val="-4.993020613378989E-3"/>
                  <c:y val="4.2771256865435162E-2"/>
                </c:manualLayout>
              </c:layout>
              <c:tx>
                <c:rich>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fld id="{C480173A-9D69-5F47-8FB7-3276299B098D}" type="CATEGORYNAME">
                      <a:rPr lang="en-US" b="1">
                        <a:solidFill>
                          <a:schemeClr val="bg1"/>
                        </a:solidFill>
                      </a:rPr>
                      <a:pPr>
                        <a:defRPr b="1">
                          <a:solidFill>
                            <a:schemeClr val="bg1"/>
                          </a:solidFill>
                        </a:defRPr>
                      </a:pPr>
                      <a:t>[CATEGORY NAME]</a:t>
                    </a:fld>
                    <a:r>
                      <a:rPr lang="en-US" b="1" baseline="0" dirty="0">
                        <a:solidFill>
                          <a:schemeClr val="bg1"/>
                        </a:solidFill>
                      </a:rPr>
                      <a:t>,</a:t>
                    </a:r>
                  </a:p>
                  <a:p>
                    <a:pPr>
                      <a:defRPr b="1">
                        <a:solidFill>
                          <a:schemeClr val="bg1"/>
                        </a:solidFill>
                      </a:defRPr>
                    </a:pPr>
                    <a:fld id="{E965B548-60BC-5746-BD72-2E17EDA1F605}" type="VALUE">
                      <a:rPr lang="en-US" b="1" baseline="0" smtClean="0">
                        <a:solidFill>
                          <a:schemeClr val="bg1"/>
                        </a:solidFill>
                      </a:rPr>
                      <a:pPr>
                        <a:defRPr b="1">
                          <a:solidFill>
                            <a:schemeClr val="bg1"/>
                          </a:solidFill>
                        </a:defRPr>
                      </a:pPr>
                      <a:t>[VALUE]</a:t>
                    </a:fld>
                    <a:r>
                      <a:rPr lang="en-US" b="1" baseline="0" dirty="0">
                        <a:solidFill>
                          <a:schemeClr val="bg1"/>
                        </a:solidFill>
                      </a:rPr>
                      <a:t>,</a:t>
                    </a:r>
                  </a:p>
                  <a:p>
                    <a:pPr>
                      <a:defRPr b="1">
                        <a:solidFill>
                          <a:schemeClr val="bg1"/>
                        </a:solidFill>
                      </a:defRPr>
                    </a:pPr>
                    <a:fld id="{5CA17E26-A5DA-654A-B0B5-F18BE9BC23B3}" type="PERCENTAGE">
                      <a:rPr lang="en-US" b="1" baseline="0" smtClean="0">
                        <a:solidFill>
                          <a:schemeClr val="bg1"/>
                        </a:solidFill>
                      </a:rPr>
                      <a:pPr>
                        <a:defRPr b="1">
                          <a:solidFill>
                            <a:schemeClr val="bg1"/>
                          </a:solidFill>
                        </a:defRPr>
                      </a:pPr>
                      <a:t>[PERCENTAGE]</a:t>
                    </a:fld>
                    <a:endParaRPr lang="he-IL"/>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he-IL"/>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ADD-B142-88C3-B5CC4AB7B791}"/>
                </c:ext>
              </c:extLst>
            </c:dLbl>
            <c:dLbl>
              <c:idx val="2"/>
              <c:layout>
                <c:manualLayout>
                  <c:x val="-5.4215807204593999E-2"/>
                  <c:y val="1.4707130583001899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bg1"/>
                        </a:solidFill>
                        <a:latin typeface="+mn-lt"/>
                        <a:ea typeface="+mn-ea"/>
                        <a:cs typeface="+mn-cs"/>
                      </a:defRPr>
                    </a:pPr>
                    <a:fld id="{745834A1-0B68-714B-A636-D2E54441085A}" type="CATEGORYNAME">
                      <a:rPr lang="en-US" b="1">
                        <a:solidFill>
                          <a:schemeClr val="bg1"/>
                        </a:solidFill>
                      </a:rPr>
                      <a:pPr>
                        <a:defRPr b="1">
                          <a:solidFill>
                            <a:schemeClr val="bg1"/>
                          </a:solidFill>
                        </a:defRPr>
                      </a:pPr>
                      <a:t>[CATEGORY NAME]</a:t>
                    </a:fld>
                    <a:r>
                      <a:rPr lang="en-US" b="1" baseline="0" dirty="0">
                        <a:solidFill>
                          <a:schemeClr val="bg1"/>
                        </a:solidFill>
                      </a:rPr>
                      <a:t>, </a:t>
                    </a:r>
                  </a:p>
                  <a:p>
                    <a:pPr>
                      <a:defRPr b="1">
                        <a:solidFill>
                          <a:schemeClr val="bg1"/>
                        </a:solidFill>
                      </a:defRPr>
                    </a:pPr>
                    <a:fld id="{2E83C5DB-71E0-8043-A9FA-37B65D4085B5}" type="VALUE">
                      <a:rPr lang="en-US" b="1" baseline="0" smtClean="0">
                        <a:solidFill>
                          <a:schemeClr val="bg1"/>
                        </a:solidFill>
                      </a:rPr>
                      <a:pPr>
                        <a:defRPr b="1">
                          <a:solidFill>
                            <a:schemeClr val="bg1"/>
                          </a:solidFill>
                        </a:defRPr>
                      </a:pPr>
                      <a:t>[VALUE]</a:t>
                    </a:fld>
                    <a:r>
                      <a:rPr lang="en-US" b="1" baseline="0" dirty="0">
                        <a:solidFill>
                          <a:schemeClr val="bg1"/>
                        </a:solidFill>
                      </a:rPr>
                      <a:t>,</a:t>
                    </a:r>
                  </a:p>
                  <a:p>
                    <a:pPr>
                      <a:defRPr b="1">
                        <a:solidFill>
                          <a:schemeClr val="bg1"/>
                        </a:solidFill>
                      </a:defRPr>
                    </a:pPr>
                    <a:fld id="{4BB39AC4-7DD5-FF4F-ACE3-837B2051F1C8}" type="PERCENTAGE">
                      <a:rPr lang="en-US" b="1" baseline="0" smtClean="0">
                        <a:solidFill>
                          <a:schemeClr val="bg1"/>
                        </a:solidFill>
                      </a:rPr>
                      <a:pPr>
                        <a:defRPr b="1">
                          <a:solidFill>
                            <a:schemeClr val="bg1"/>
                          </a:solidFill>
                        </a:defRPr>
                      </a:pPr>
                      <a:t>[PERCENTAGE]</a:t>
                    </a:fld>
                    <a:endParaRPr lang="he-IL"/>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bg1"/>
                      </a:solidFill>
                      <a:latin typeface="+mn-lt"/>
                      <a:ea typeface="+mn-ea"/>
                      <a:cs typeface="+mn-cs"/>
                    </a:defRPr>
                  </a:pPr>
                  <a:endParaRPr lang="he-IL"/>
                </a:p>
              </c:txPr>
              <c:showLegendKey val="0"/>
              <c:showVal val="1"/>
              <c:showCatName val="1"/>
              <c:showSerName val="0"/>
              <c:showPercent val="1"/>
              <c:showBubbleSize val="0"/>
              <c:extLst>
                <c:ext xmlns:c15="http://schemas.microsoft.com/office/drawing/2012/chart" uri="{CE6537A1-D6FC-4f65-9D91-7224C49458BB}">
                  <c15:layout>
                    <c:manualLayout>
                      <c:w val="0.13805158668612111"/>
                      <c:h val="0.14292288539977732"/>
                    </c:manualLayout>
                  </c15:layout>
                  <c15:dlblFieldTable/>
                  <c15:showDataLabelsRange val="0"/>
                </c:ext>
                <c:ext xmlns:c16="http://schemas.microsoft.com/office/drawing/2014/chart" uri="{C3380CC4-5D6E-409C-BE32-E72D297353CC}">
                  <c16:uniqueId val="{00000005-CADD-B142-88C3-B5CC4AB7B791}"/>
                </c:ext>
              </c:extLst>
            </c:dLbl>
            <c:dLbl>
              <c:idx val="3"/>
              <c:layout>
                <c:manualLayout>
                  <c:x val="5.8724294489450726E-2"/>
                  <c:y val="-1.9521740737148019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fld id="{D52F2696-E1E4-AE4A-A4A4-4356F6688699}" type="CATEGORYNAME">
                      <a:rPr lang="en-US" b="1" dirty="0">
                        <a:solidFill>
                          <a:schemeClr val="tx1"/>
                        </a:solidFill>
                      </a:rPr>
                      <a:pPr>
                        <a:defRPr b="1">
                          <a:solidFill>
                            <a:schemeClr val="tx1"/>
                          </a:solidFill>
                        </a:defRPr>
                      </a:pPr>
                      <a:t>[CATEGORY NAME]</a:t>
                    </a:fld>
                    <a:r>
                      <a:rPr lang="en-US" b="1" baseline="0" dirty="0">
                        <a:solidFill>
                          <a:schemeClr val="tx1"/>
                        </a:solidFill>
                      </a:rPr>
                      <a:t>, </a:t>
                    </a:r>
                  </a:p>
                  <a:p>
                    <a:pPr>
                      <a:defRPr b="1">
                        <a:solidFill>
                          <a:schemeClr val="tx1"/>
                        </a:solidFill>
                      </a:defRPr>
                    </a:pPr>
                    <a:fld id="{A72E6F14-FB71-484B-AAF8-BB58E9695DA1}" type="VALUE">
                      <a:rPr lang="en-US" b="1" baseline="0" smtClean="0">
                        <a:solidFill>
                          <a:schemeClr val="tx1"/>
                        </a:solidFill>
                      </a:rPr>
                      <a:pPr>
                        <a:defRPr b="1">
                          <a:solidFill>
                            <a:schemeClr val="tx1"/>
                          </a:solidFill>
                        </a:defRPr>
                      </a:pPr>
                      <a:t>[VALUE]</a:t>
                    </a:fld>
                    <a:r>
                      <a:rPr lang="en-US" b="1" baseline="0" dirty="0">
                        <a:solidFill>
                          <a:schemeClr val="tx1"/>
                        </a:solidFill>
                      </a:rPr>
                      <a:t>,</a:t>
                    </a:r>
                  </a:p>
                  <a:p>
                    <a:pPr>
                      <a:defRPr b="1">
                        <a:solidFill>
                          <a:schemeClr val="tx1"/>
                        </a:solidFill>
                      </a:defRPr>
                    </a:pPr>
                    <a:fld id="{FCC60C1F-065B-664A-AC59-6E8213C51A2F}" type="PERCENTAGE">
                      <a:rPr lang="en-US" b="1" baseline="0" smtClean="0">
                        <a:solidFill>
                          <a:schemeClr val="tx1"/>
                        </a:solidFill>
                      </a:rPr>
                      <a:pPr>
                        <a:defRPr b="1">
                          <a:solidFill>
                            <a:schemeClr val="tx1"/>
                          </a:solidFill>
                        </a:defRPr>
                      </a:pPr>
                      <a:t>[PERCENTAGE]</a:t>
                    </a:fld>
                    <a:endParaRPr lang="he-IL"/>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he-IL"/>
                </a:p>
              </c:txPr>
              <c:showLegendKey val="0"/>
              <c:showVal val="1"/>
              <c:showCatName val="1"/>
              <c:showSerName val="0"/>
              <c:showPercent val="1"/>
              <c:showBubbleSize val="0"/>
              <c:extLst>
                <c:ext xmlns:c15="http://schemas.microsoft.com/office/drawing/2012/chart" uri="{CE6537A1-D6FC-4f65-9D91-7224C49458BB}">
                  <c15:layout>
                    <c:manualLayout>
                      <c:w val="0.15400414594752707"/>
                      <c:h val="0.13596246587491859"/>
                    </c:manualLayout>
                  </c15:layout>
                  <c15:dlblFieldTable/>
                  <c15:showDataLabelsRange val="0"/>
                </c:ext>
                <c:ext xmlns:c16="http://schemas.microsoft.com/office/drawing/2014/chart" uri="{C3380CC4-5D6E-409C-BE32-E72D297353CC}">
                  <c16:uniqueId val="{00000007-CADD-B142-88C3-B5CC4AB7B7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he-IL"/>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'Q1'!$A$55:$A$58</c:f>
              <c:strCache>
                <c:ptCount val="4"/>
                <c:pt idx="0">
                  <c:v>Bitcoin</c:v>
                </c:pt>
                <c:pt idx="1">
                  <c:v>ECP</c:v>
                </c:pt>
                <c:pt idx="2">
                  <c:v>RF</c:v>
                </c:pt>
                <c:pt idx="3">
                  <c:v>FCBGA</c:v>
                </c:pt>
              </c:strCache>
            </c:strRef>
          </c:cat>
          <c:val>
            <c:numRef>
              <c:f>'Q1'!$B$55:$B$58</c:f>
              <c:numCache>
                <c:formatCode>_(* #,##0.00_);_(* \(#,##0.00\);_(* "-"??_);_(@_)</c:formatCode>
                <c:ptCount val="4"/>
                <c:pt idx="0">
                  <c:v>18.358220344372615</c:v>
                </c:pt>
                <c:pt idx="1">
                  <c:v>6.950010997546709</c:v>
                </c:pt>
                <c:pt idx="2">
                  <c:v>42.301440851286799</c:v>
                </c:pt>
                <c:pt idx="3">
                  <c:v>6.3979121853424044</c:v>
                </c:pt>
              </c:numCache>
            </c:numRef>
          </c:val>
          <c:extLst>
            <c:ext xmlns:c16="http://schemas.microsoft.com/office/drawing/2014/chart" uri="{C3380CC4-5D6E-409C-BE32-E72D297353CC}">
              <c16:uniqueId val="{00000008-CADD-B142-88C3-B5CC4AB7B791}"/>
            </c:ext>
          </c:extLst>
        </c:ser>
        <c:ser>
          <c:idx val="1"/>
          <c:order val="1"/>
          <c:tx>
            <c:strRef>
              <c:f>'Q1'!$C$54</c:f>
              <c:strCache>
                <c:ptCount val="1"/>
              </c:strCache>
            </c:strRef>
          </c:tx>
          <c:spPr>
            <a:ln>
              <a:noFill/>
            </a:ln>
          </c:spPr>
          <c:dPt>
            <c:idx val="0"/>
            <c:bubble3D val="0"/>
            <c:spPr>
              <a:solidFill>
                <a:srgbClr val="162852"/>
              </a:solidFill>
              <a:ln w="19050">
                <a:noFill/>
              </a:ln>
              <a:effectLst/>
            </c:spPr>
            <c:extLst>
              <c:ext xmlns:c16="http://schemas.microsoft.com/office/drawing/2014/chart" uri="{C3380CC4-5D6E-409C-BE32-E72D297353CC}">
                <c16:uniqueId val="{0000000A-CADD-B142-88C3-B5CC4AB7B791}"/>
              </c:ext>
            </c:extLst>
          </c:dPt>
          <c:dPt>
            <c:idx val="1"/>
            <c:bubble3D val="0"/>
            <c:spPr>
              <a:solidFill>
                <a:srgbClr val="28C0E8"/>
              </a:solidFill>
              <a:ln w="19050">
                <a:noFill/>
              </a:ln>
              <a:effectLst/>
            </c:spPr>
            <c:extLst>
              <c:ext xmlns:c16="http://schemas.microsoft.com/office/drawing/2014/chart" uri="{C3380CC4-5D6E-409C-BE32-E72D297353CC}">
                <c16:uniqueId val="{0000000C-CADD-B142-88C3-B5CC4AB7B791}"/>
              </c:ext>
            </c:extLst>
          </c:dPt>
          <c:dPt>
            <c:idx val="2"/>
            <c:bubble3D val="0"/>
            <c:spPr>
              <a:solidFill>
                <a:schemeClr val="accent3"/>
              </a:solidFill>
              <a:ln w="19050">
                <a:noFill/>
              </a:ln>
              <a:effectLst/>
            </c:spPr>
            <c:extLst>
              <c:ext xmlns:c16="http://schemas.microsoft.com/office/drawing/2014/chart" uri="{C3380CC4-5D6E-409C-BE32-E72D297353CC}">
                <c16:uniqueId val="{0000000E-CADD-B142-88C3-B5CC4AB7B791}"/>
              </c:ext>
            </c:extLst>
          </c:dPt>
          <c:dPt>
            <c:idx val="3"/>
            <c:bubble3D val="0"/>
            <c:spPr>
              <a:solidFill>
                <a:srgbClr val="FFD040"/>
              </a:solidFill>
              <a:ln w="19050">
                <a:noFill/>
              </a:ln>
              <a:effectLst/>
            </c:spPr>
            <c:extLst>
              <c:ext xmlns:c16="http://schemas.microsoft.com/office/drawing/2014/chart" uri="{C3380CC4-5D6E-409C-BE32-E72D297353CC}">
                <c16:uniqueId val="{00000010-CADD-B142-88C3-B5CC4AB7B791}"/>
              </c:ext>
            </c:extLst>
          </c:dPt>
          <c:cat>
            <c:strRef>
              <c:f>'Q1'!$A$55:$A$58</c:f>
              <c:strCache>
                <c:ptCount val="4"/>
                <c:pt idx="0">
                  <c:v>Bitcoin</c:v>
                </c:pt>
                <c:pt idx="1">
                  <c:v>ECP</c:v>
                </c:pt>
                <c:pt idx="2">
                  <c:v>RF</c:v>
                </c:pt>
                <c:pt idx="3">
                  <c:v>FCBGA</c:v>
                </c:pt>
              </c:strCache>
            </c:strRef>
          </c:cat>
          <c:val>
            <c:numRef>
              <c:f>'Q1'!$C$55:$C$58</c:f>
              <c:numCache>
                <c:formatCode>0%</c:formatCode>
                <c:ptCount val="4"/>
                <c:pt idx="0">
                  <c:v>0.24805863478086765</c:v>
                </c:pt>
                <c:pt idx="1">
                  <c:v>9.3909442605198776E-2</c:v>
                </c:pt>
                <c:pt idx="2">
                  <c:v>0.57158251017780937</c:v>
                </c:pt>
                <c:pt idx="3">
                  <c:v>8.6449412436124196E-2</c:v>
                </c:pt>
              </c:numCache>
            </c:numRef>
          </c:val>
          <c:extLst>
            <c:ext xmlns:c16="http://schemas.microsoft.com/office/drawing/2014/chart" uri="{C3380CC4-5D6E-409C-BE32-E72D297353CC}">
              <c16:uniqueId val="{00000011-CADD-B142-88C3-B5CC4AB7B791}"/>
            </c:ext>
          </c:extLst>
        </c:ser>
        <c:dLbls>
          <c:showLegendKey val="0"/>
          <c:showVal val="0"/>
          <c:showCatName val="0"/>
          <c:showSerName val="0"/>
          <c:showPercent val="0"/>
          <c:showBubbleSize val="0"/>
          <c:showLeaderLines val="1"/>
        </c:dLbls>
        <c:firstSliceAng val="78"/>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0.478</cdr:x>
      <cdr:y>0.484</cdr:y>
    </cdr:from>
    <cdr:to>
      <cdr:x>0.49025</cdr:x>
      <cdr:y>0.51875</cdr:y>
    </cdr:to>
    <cdr:sp macro="" textlink="">
      <cdr:nvSpPr>
        <cdr:cNvPr id="371713" name="Text Box 1"/>
        <cdr:cNvSpPr txBox="1">
          <a:spLocks xmlns:a="http://schemas.openxmlformats.org/drawingml/2006/main" noChangeArrowheads="1"/>
        </cdr:cNvSpPr>
      </cdr:nvSpPr>
      <cdr:spPr bwMode="auto">
        <a:xfrm xmlns:a="http://schemas.openxmlformats.org/drawingml/2006/main">
          <a:off x="3851796" y="2300440"/>
          <a:ext cx="98712" cy="165166"/>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32004" rIns="36576" bIns="32004" anchor="ctr" upright="1"/>
        <a:lstStyle xmlns:a="http://schemas.openxmlformats.org/drawingml/2006/main"/>
        <a:p xmlns:a="http://schemas.openxmlformats.org/drawingml/2006/main">
          <a:pPr algn="ctr" rtl="0">
            <a:defRPr sz="1000"/>
          </a:pPr>
          <a:r>
            <a:rPr lang="en-US" sz="1600" b="0" i="0" u="none" strike="noStrike" baseline="0" dirty="0">
              <a:solidFill>
                <a:srgbClr val="000000"/>
              </a:solidFill>
              <a:latin typeface="Arial"/>
              <a:cs typeface="Arial"/>
            </a:rPr>
            <a:t> </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6T20:20:08.564"/>
    </inkml:context>
    <inkml:brush xml:id="br0">
      <inkml:brushProperty name="width" value="0.05" units="cm"/>
      <inkml:brushProperty name="height" value="0.05" units="cm"/>
    </inkml:brush>
  </inkml:definitions>
  <inkml:trace contextRef="#ctx0" brushRef="#br0">4 0 512,'0'0'897,"-3"0"-897,3 7-1409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6T20:20:08.564"/>
    </inkml:context>
    <inkml:brush xml:id="br0">
      <inkml:brushProperty name="width" value="0.05" units="cm"/>
      <inkml:brushProperty name="height" value="0.05" units="cm"/>
    </inkml:brush>
  </inkml:definitions>
  <inkml:trace contextRef="#ctx0" brushRef="#br0">4 0 512,'0'0'897,"-3"0"-897,3 7-1409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18571-D513-3E45-8313-6BC26B9EA29F}"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1B6C2-6DA6-D042-A981-39AAB213B3A8}" type="slidenum">
              <a:rPr lang="en-US" smtClean="0"/>
              <a:t>‹#›</a:t>
            </a:fld>
            <a:endParaRPr lang="en-US"/>
          </a:p>
        </p:txBody>
      </p:sp>
    </p:spTree>
    <p:extLst>
      <p:ext uri="{BB962C8B-B14F-4D97-AF65-F5344CB8AC3E}">
        <p14:creationId xmlns:p14="http://schemas.microsoft.com/office/powerpoint/2010/main" val="1143999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25B23-C133-A140-B234-61A5D0CAE124}" type="slidenum">
              <a:rPr kumimoji="0" lang="en-I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244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7694B8-487A-4B1A-86C2-1ED0B1958490}"/>
              </a:ext>
            </a:extLst>
          </p:cNvPr>
          <p:cNvSpPr>
            <a:spLocks noGrp="1" noRot="1" noChangeAspect="1"/>
          </p:cNvSpPr>
          <p:nvPr>
            <p:ph type="sldImg"/>
          </p:nvPr>
        </p:nvSpPr>
        <p:spPr>
          <a:xfrm>
            <a:off x="1031875" y="712788"/>
            <a:ext cx="4794250" cy="2697162"/>
          </a:xfrm>
        </p:spPr>
      </p:sp>
      <p:sp>
        <p:nvSpPr>
          <p:cNvPr id="4" name="Notes Placeholder 4">
            <a:extLst>
              <a:ext uri="{FF2B5EF4-FFF2-40B4-BE49-F238E27FC236}">
                <a16:creationId xmlns:a16="http://schemas.microsoft.com/office/drawing/2014/main" id="{D53D8D1C-81C0-422E-878C-02778A025E2D}"/>
              </a:ext>
            </a:extLst>
          </p:cNvPr>
          <p:cNvSpPr>
            <a:spLocks noGrp="1"/>
          </p:cNvSpPr>
          <p:nvPr>
            <p:ph type="body" idx="3"/>
          </p:nvPr>
        </p:nvSpPr>
        <p:spPr>
          <a:xfrm>
            <a:off x="242371" y="3592535"/>
            <a:ext cx="6373258" cy="5088621"/>
          </a:xfrm>
        </p:spPr>
        <p:txBody>
          <a:bodyPr/>
          <a:lstStyle/>
          <a:p>
            <a:pPr>
              <a:spcAft>
                <a:spcPts val="300"/>
              </a:spcAft>
              <a:buClr>
                <a:srgbClr val="002856"/>
              </a:buClr>
              <a:buSzPct val="90000"/>
            </a:pPr>
            <a:endParaRPr lang="en-US" sz="1000" dirty="0"/>
          </a:p>
        </p:txBody>
      </p:sp>
    </p:spTree>
    <p:extLst>
      <p:ext uri="{BB962C8B-B14F-4D97-AF65-F5344CB8AC3E}">
        <p14:creationId xmlns:p14="http://schemas.microsoft.com/office/powerpoint/2010/main" val="31466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IL" dirty="0"/>
          </a:p>
        </p:txBody>
      </p:sp>
      <p:sp>
        <p:nvSpPr>
          <p:cNvPr id="4" name="מציין מיקום של מספר שקופית 3"/>
          <p:cNvSpPr>
            <a:spLocks noGrp="1"/>
          </p:cNvSpPr>
          <p:nvPr>
            <p:ph type="sldNum" sz="quarter" idx="5"/>
          </p:nvPr>
        </p:nvSpPr>
        <p:spPr/>
        <p:txBody>
          <a:bodyPr/>
          <a:lstStyle/>
          <a:p>
            <a:fld id="{FF61B6C2-6DA6-D042-A981-39AAB213B3A8}" type="slidenum">
              <a:rPr lang="en-US" smtClean="0"/>
              <a:t>8</a:t>
            </a:fld>
            <a:endParaRPr lang="en-US"/>
          </a:p>
        </p:txBody>
      </p:sp>
    </p:spTree>
    <p:extLst>
      <p:ext uri="{BB962C8B-B14F-4D97-AF65-F5344CB8AC3E}">
        <p14:creationId xmlns:p14="http://schemas.microsoft.com/office/powerpoint/2010/main" val="131273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87425" rtl="0" eaLnBrk="1" fontAlgn="base" latinLnBrk="0" hangingPunct="1">
              <a:lnSpc>
                <a:spcPct val="100000"/>
              </a:lnSpc>
              <a:spcBef>
                <a:spcPct val="0"/>
              </a:spcBef>
              <a:spcAft>
                <a:spcPct val="0"/>
              </a:spcAft>
              <a:buClrTx/>
              <a:buSzTx/>
              <a:buFontTx/>
              <a:buNone/>
              <a:tabLst/>
              <a:defRPr/>
            </a:pPr>
            <a:fld id="{B00997B3-426A-44F0-9110-F4A92D246D82}" type="slidenum">
              <a:rPr kumimoji="0" lang="en-US" altLang="zh-CN" sz="13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87425" rtl="0" eaLnBrk="1" fontAlgn="base" latinLnBrk="0" hangingPunct="1">
                <a:lnSpc>
                  <a:spcPct val="100000"/>
                </a:lnSpc>
                <a:spcBef>
                  <a:spcPct val="0"/>
                </a:spcBef>
                <a:spcAft>
                  <a:spcPct val="0"/>
                </a:spcAft>
                <a:buClrTx/>
                <a:buSzTx/>
                <a:buFontTx/>
                <a:buNone/>
                <a:tabLst/>
                <a:defRPr/>
              </a:pPr>
              <a:t>10</a:t>
            </a:fld>
            <a:endParaRPr kumimoji="0" lang="en-US" altLang="zh-CN" sz="13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3671071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FF61B6C2-6DA6-D042-A981-39AAB213B3A8}" type="slidenum">
              <a:rPr lang="en-US" smtClean="0"/>
              <a:t>13</a:t>
            </a:fld>
            <a:endParaRPr lang="en-US"/>
          </a:p>
        </p:txBody>
      </p:sp>
    </p:spTree>
    <p:extLst>
      <p:ext uri="{BB962C8B-B14F-4D97-AF65-F5344CB8AC3E}">
        <p14:creationId xmlns:p14="http://schemas.microsoft.com/office/powerpoint/2010/main" val="2495237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customXml" Target="../ink/ink3.xml"/></Relationships>
</file>

<file path=ppt/slideLayouts/_rels/slideLayout12.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customXml" Target="../ink/ink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30.png"/></Relationships>
</file>

<file path=ppt/slideLayouts/_rels/slideLayout29.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customXml" Target="../ink/ink8.xml"/></Relationships>
</file>

<file path=ppt/slideLayouts/_rels/slideLayout31.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customXml" Target="../ink/ink1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p:txBody>
          <a:bodyPr/>
          <a:lstStyle>
            <a:lvl1pPr algn="r">
              <a:defRPr>
                <a:latin typeface="Heebo Light" panose="00000400000000000000" pitchFamily="2" charset="-79"/>
                <a:cs typeface="Heebo Light" panose="00000400000000000000" pitchFamily="2" charset="-79"/>
              </a:defRPr>
            </a:lvl1pPr>
          </a:lstStyle>
          <a:p>
            <a:r>
              <a:rPr lang="en-US"/>
              <a:t>Click to edit Master title style</a:t>
            </a:r>
            <a:endParaRPr lang="he-IL"/>
          </a:p>
        </p:txBody>
      </p:sp>
      <p:grpSp>
        <p:nvGrpSpPr>
          <p:cNvPr id="3" name="Group 2">
            <a:extLst>
              <a:ext uri="{FF2B5EF4-FFF2-40B4-BE49-F238E27FC236}">
                <a16:creationId xmlns:a16="http://schemas.microsoft.com/office/drawing/2014/main" id="{06D40314-34C2-5321-5CEB-F34E5E8B8439}"/>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4" name="Freeform: Shape 11">
              <a:extLst>
                <a:ext uri="{FF2B5EF4-FFF2-40B4-BE49-F238E27FC236}">
                  <a16:creationId xmlns:a16="http://schemas.microsoft.com/office/drawing/2014/main" id="{69BE99D6-88C9-7D57-34F0-B84F1205B476}"/>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5" name="Freeform: Shape 12">
              <a:extLst>
                <a:ext uri="{FF2B5EF4-FFF2-40B4-BE49-F238E27FC236}">
                  <a16:creationId xmlns:a16="http://schemas.microsoft.com/office/drawing/2014/main" id="{5B881B56-DEE8-B204-B765-34402B833DB1}"/>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6" name="Freeform: Shape 13">
              <a:extLst>
                <a:ext uri="{FF2B5EF4-FFF2-40B4-BE49-F238E27FC236}">
                  <a16:creationId xmlns:a16="http://schemas.microsoft.com/office/drawing/2014/main" id="{1073E34B-A84E-7E43-399C-1ECA961A62EC}"/>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7" name="Freeform: Shape 14">
              <a:extLst>
                <a:ext uri="{FF2B5EF4-FFF2-40B4-BE49-F238E27FC236}">
                  <a16:creationId xmlns:a16="http://schemas.microsoft.com/office/drawing/2014/main" id="{9A0127D6-F594-1CBC-2BA6-7431EA5767F1}"/>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8" name="Freeform: Shape 15">
              <a:extLst>
                <a:ext uri="{FF2B5EF4-FFF2-40B4-BE49-F238E27FC236}">
                  <a16:creationId xmlns:a16="http://schemas.microsoft.com/office/drawing/2014/main" id="{E5B90D03-C3D0-92F4-99E9-AC11185F146D}"/>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9" name="Freeform: Shape 16">
              <a:extLst>
                <a:ext uri="{FF2B5EF4-FFF2-40B4-BE49-F238E27FC236}">
                  <a16:creationId xmlns:a16="http://schemas.microsoft.com/office/drawing/2014/main" id="{3C93268E-D896-C7EA-A819-49719C3B6DE1}"/>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0" name="Freeform: Shape 17">
              <a:extLst>
                <a:ext uri="{FF2B5EF4-FFF2-40B4-BE49-F238E27FC236}">
                  <a16:creationId xmlns:a16="http://schemas.microsoft.com/office/drawing/2014/main" id="{11E4C2EC-1AAD-013E-EDCA-FBEB336FCA6D}"/>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1" name="Freeform: Shape 18">
              <a:extLst>
                <a:ext uri="{FF2B5EF4-FFF2-40B4-BE49-F238E27FC236}">
                  <a16:creationId xmlns:a16="http://schemas.microsoft.com/office/drawing/2014/main" id="{4079899E-2655-ED91-643F-09823DAA3A9A}"/>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2" name="Freeform: Shape 19">
              <a:extLst>
                <a:ext uri="{FF2B5EF4-FFF2-40B4-BE49-F238E27FC236}">
                  <a16:creationId xmlns:a16="http://schemas.microsoft.com/office/drawing/2014/main" id="{9B72F807-9DAB-838D-0BE6-45A2AEF02AF0}"/>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3" name="Freeform: Shape 20">
              <a:extLst>
                <a:ext uri="{FF2B5EF4-FFF2-40B4-BE49-F238E27FC236}">
                  <a16:creationId xmlns:a16="http://schemas.microsoft.com/office/drawing/2014/main" id="{37462DAA-653F-D847-793D-ACB0DEA097FB}"/>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4" name="Freeform: Shape 21">
              <a:extLst>
                <a:ext uri="{FF2B5EF4-FFF2-40B4-BE49-F238E27FC236}">
                  <a16:creationId xmlns:a16="http://schemas.microsoft.com/office/drawing/2014/main" id="{4032DC24-5B85-3CC2-775F-20F90131DEAE}"/>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5" name="Freeform: Shape 22">
              <a:extLst>
                <a:ext uri="{FF2B5EF4-FFF2-40B4-BE49-F238E27FC236}">
                  <a16:creationId xmlns:a16="http://schemas.microsoft.com/office/drawing/2014/main" id="{AD547BA0-BA55-7628-F970-9E7160AD2FE8}"/>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6" name="Freeform: Shape 23">
              <a:extLst>
                <a:ext uri="{FF2B5EF4-FFF2-40B4-BE49-F238E27FC236}">
                  <a16:creationId xmlns:a16="http://schemas.microsoft.com/office/drawing/2014/main" id="{CB11E37E-6D99-00BB-34F6-C04A9D541EE3}"/>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17" name="Freeform: Shape 24">
              <a:extLst>
                <a:ext uri="{FF2B5EF4-FFF2-40B4-BE49-F238E27FC236}">
                  <a16:creationId xmlns:a16="http://schemas.microsoft.com/office/drawing/2014/main" id="{44ACF8C4-84A5-6512-FF7F-CF9FB26B4148}"/>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18" name="Freeform: Shape 25">
              <a:extLst>
                <a:ext uri="{FF2B5EF4-FFF2-40B4-BE49-F238E27FC236}">
                  <a16:creationId xmlns:a16="http://schemas.microsoft.com/office/drawing/2014/main" id="{FB9E2983-C693-30A1-E548-51625B6834C0}"/>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19" name="Freeform: Shape 26">
              <a:extLst>
                <a:ext uri="{FF2B5EF4-FFF2-40B4-BE49-F238E27FC236}">
                  <a16:creationId xmlns:a16="http://schemas.microsoft.com/office/drawing/2014/main" id="{322C484D-91BB-2BF3-E048-16C76EE04C78}"/>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0" name="Freeform: Shape 27">
              <a:extLst>
                <a:ext uri="{FF2B5EF4-FFF2-40B4-BE49-F238E27FC236}">
                  <a16:creationId xmlns:a16="http://schemas.microsoft.com/office/drawing/2014/main" id="{ACACA801-901C-7CB8-57AB-3EBEBC449A6E}"/>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1" name="Freeform: Shape 28">
              <a:extLst>
                <a:ext uri="{FF2B5EF4-FFF2-40B4-BE49-F238E27FC236}">
                  <a16:creationId xmlns:a16="http://schemas.microsoft.com/office/drawing/2014/main" id="{38AA1BF4-624B-5F32-22D0-93E95706B5E9}"/>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2" name="Freeform: Shape 29">
              <a:extLst>
                <a:ext uri="{FF2B5EF4-FFF2-40B4-BE49-F238E27FC236}">
                  <a16:creationId xmlns:a16="http://schemas.microsoft.com/office/drawing/2014/main" id="{03B8A8F4-480D-5878-6AF2-4A9A998B4D78}"/>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30">
              <a:extLst>
                <a:ext uri="{FF2B5EF4-FFF2-40B4-BE49-F238E27FC236}">
                  <a16:creationId xmlns:a16="http://schemas.microsoft.com/office/drawing/2014/main" id="{C29F8C25-34BA-AC43-834B-770D7C179F49}"/>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4" name="Freeform: Shape 31">
              <a:extLst>
                <a:ext uri="{FF2B5EF4-FFF2-40B4-BE49-F238E27FC236}">
                  <a16:creationId xmlns:a16="http://schemas.microsoft.com/office/drawing/2014/main" id="{5E7BF912-6845-C172-53EC-86F54786CA17}"/>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5" name="Freeform: Shape 32">
              <a:extLst>
                <a:ext uri="{FF2B5EF4-FFF2-40B4-BE49-F238E27FC236}">
                  <a16:creationId xmlns:a16="http://schemas.microsoft.com/office/drawing/2014/main" id="{708890E5-40D9-8227-706E-AD8CD2579976}"/>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6" name="Freeform: Shape 33">
              <a:extLst>
                <a:ext uri="{FF2B5EF4-FFF2-40B4-BE49-F238E27FC236}">
                  <a16:creationId xmlns:a16="http://schemas.microsoft.com/office/drawing/2014/main" id="{2F8ACA41-1F82-F6EB-6838-13CC3634BEAC}"/>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27" name="Freeform: Shape 34">
              <a:extLst>
                <a:ext uri="{FF2B5EF4-FFF2-40B4-BE49-F238E27FC236}">
                  <a16:creationId xmlns:a16="http://schemas.microsoft.com/office/drawing/2014/main" id="{8C537D79-5F83-DBAD-E08E-213CF26919A7}"/>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28" name="Freeform: Shape 35">
              <a:extLst>
                <a:ext uri="{FF2B5EF4-FFF2-40B4-BE49-F238E27FC236}">
                  <a16:creationId xmlns:a16="http://schemas.microsoft.com/office/drawing/2014/main" id="{EADDACE6-9E43-B1DD-1933-45964E290D3F}"/>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9" name="Freeform: Shape 36">
              <a:extLst>
                <a:ext uri="{FF2B5EF4-FFF2-40B4-BE49-F238E27FC236}">
                  <a16:creationId xmlns:a16="http://schemas.microsoft.com/office/drawing/2014/main" id="{FB7D2FC2-89E7-E3C2-FB87-40360F292E14}"/>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0" name="Freeform: Shape 37">
              <a:extLst>
                <a:ext uri="{FF2B5EF4-FFF2-40B4-BE49-F238E27FC236}">
                  <a16:creationId xmlns:a16="http://schemas.microsoft.com/office/drawing/2014/main" id="{6A25577C-0958-A067-91A9-33411EAD6546}"/>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1" name="Freeform: Shape 38">
              <a:extLst>
                <a:ext uri="{FF2B5EF4-FFF2-40B4-BE49-F238E27FC236}">
                  <a16:creationId xmlns:a16="http://schemas.microsoft.com/office/drawing/2014/main" id="{AF42A697-B37F-3276-B5D8-322C9B090249}"/>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2" name="Freeform: Shape 39">
              <a:extLst>
                <a:ext uri="{FF2B5EF4-FFF2-40B4-BE49-F238E27FC236}">
                  <a16:creationId xmlns:a16="http://schemas.microsoft.com/office/drawing/2014/main" id="{5B08A27B-3B9A-00B7-C292-A8143F0AA614}"/>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3" name="Freeform: Shape 40">
              <a:extLst>
                <a:ext uri="{FF2B5EF4-FFF2-40B4-BE49-F238E27FC236}">
                  <a16:creationId xmlns:a16="http://schemas.microsoft.com/office/drawing/2014/main" id="{69DB4D53-3F9C-8322-32C7-C0E7DFE113BD}"/>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4" name="Freeform: Shape 41">
              <a:extLst>
                <a:ext uri="{FF2B5EF4-FFF2-40B4-BE49-F238E27FC236}">
                  <a16:creationId xmlns:a16="http://schemas.microsoft.com/office/drawing/2014/main" id="{2DC428C5-9E57-F3CC-74DE-0FAB8B18DDA9}"/>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5" name="Freeform: Shape 42">
              <a:extLst>
                <a:ext uri="{FF2B5EF4-FFF2-40B4-BE49-F238E27FC236}">
                  <a16:creationId xmlns:a16="http://schemas.microsoft.com/office/drawing/2014/main" id="{A5B6F5B8-0F0F-3C06-B7C9-5ED5CAAAF89A}"/>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6" name="Freeform: Shape 43">
              <a:extLst>
                <a:ext uri="{FF2B5EF4-FFF2-40B4-BE49-F238E27FC236}">
                  <a16:creationId xmlns:a16="http://schemas.microsoft.com/office/drawing/2014/main" id="{32F09163-5E86-E19A-90E9-C7AF7BD77B3C}"/>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37" name="Freeform: Shape 44">
              <a:extLst>
                <a:ext uri="{FF2B5EF4-FFF2-40B4-BE49-F238E27FC236}">
                  <a16:creationId xmlns:a16="http://schemas.microsoft.com/office/drawing/2014/main" id="{7BBD86FD-702C-9482-C53D-89FEC02BCA99}"/>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38" name="Freeform: Shape 45">
              <a:extLst>
                <a:ext uri="{FF2B5EF4-FFF2-40B4-BE49-F238E27FC236}">
                  <a16:creationId xmlns:a16="http://schemas.microsoft.com/office/drawing/2014/main" id="{445C7204-A1AC-B0D4-E2AE-D4632348422F}"/>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39" name="Freeform: Shape 46">
              <a:extLst>
                <a:ext uri="{FF2B5EF4-FFF2-40B4-BE49-F238E27FC236}">
                  <a16:creationId xmlns:a16="http://schemas.microsoft.com/office/drawing/2014/main" id="{0DEB7EFA-AAA3-BD8E-9976-09279A10BDA5}"/>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0" name="Freeform: Shape 47">
              <a:extLst>
                <a:ext uri="{FF2B5EF4-FFF2-40B4-BE49-F238E27FC236}">
                  <a16:creationId xmlns:a16="http://schemas.microsoft.com/office/drawing/2014/main" id="{4294B14A-AB0E-9929-5D4F-B8857EBE7522}"/>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1" name="Freeform: Shape 48">
              <a:extLst>
                <a:ext uri="{FF2B5EF4-FFF2-40B4-BE49-F238E27FC236}">
                  <a16:creationId xmlns:a16="http://schemas.microsoft.com/office/drawing/2014/main" id="{D37EAFA1-DDD1-089F-4424-8DEF07D74CD4}"/>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Tree>
    <p:extLst>
      <p:ext uri="{BB962C8B-B14F-4D97-AF65-F5344CB8AC3E}">
        <p14:creationId xmlns:p14="http://schemas.microsoft.com/office/powerpoint/2010/main" val="753225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4" name="Picture 3" descr="A picture containing electronics, circuit&#10;&#10;Description automatically generated">
            <a:extLst>
              <a:ext uri="{FF2B5EF4-FFF2-40B4-BE49-F238E27FC236}">
                <a16:creationId xmlns:a16="http://schemas.microsoft.com/office/drawing/2014/main" id="{038C5EEC-1730-4AAB-830B-431D8A06FE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298" t="9091"/>
          <a:stretch/>
        </p:blipFill>
        <p:spPr>
          <a:xfrm>
            <a:off x="6097" y="10"/>
            <a:ext cx="8668512" cy="6857990"/>
          </a:xfrm>
          <a:prstGeom prst="rect">
            <a:avLst/>
          </a:prstGeom>
          <a:solidFill>
            <a:schemeClr val="bg1"/>
          </a:solidFill>
        </p:spPr>
      </p:pic>
      <p:sp>
        <p:nvSpPr>
          <p:cNvPr id="5" name="Rectangle 4">
            <a:extLst>
              <a:ext uri="{FF2B5EF4-FFF2-40B4-BE49-F238E27FC236}">
                <a16:creationId xmlns:a16="http://schemas.microsoft.com/office/drawing/2014/main" id="{5E0CA5E2-0D79-41E5-AE42-71411C1586EA}"/>
              </a:ext>
            </a:extLst>
          </p:cNvPr>
          <p:cNvSpPr/>
          <p:nvPr userDrawn="1"/>
        </p:nvSpPr>
        <p:spPr>
          <a:xfrm>
            <a:off x="-190500" y="0"/>
            <a:ext cx="12382500" cy="6858000"/>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4"/>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17000" y="3203418"/>
            <a:ext cx="4330967"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3294031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F9ACC329-8247-43F8-9676-4211BA9246C0}"/>
              </a:ext>
            </a:extLst>
          </p:cNvPr>
          <p:cNvPicPr>
            <a:picLocks noChangeAspect="1"/>
          </p:cNvPicPr>
          <p:nvPr userDrawn="1"/>
        </p:nvPicPr>
        <p:blipFill rotWithShape="1">
          <a:blip r:embed="rId2"/>
          <a:srcRect l="16380" t="18917" r="4803" b="7287"/>
          <a:stretch/>
        </p:blipFill>
        <p:spPr>
          <a:xfrm>
            <a:off x="-19050" y="0"/>
            <a:ext cx="12192000" cy="6874616"/>
          </a:xfrm>
          <a:prstGeom prst="rect">
            <a:avLst/>
          </a:prstGeom>
        </p:spPr>
      </p:pic>
      <p:pic>
        <p:nvPicPr>
          <p:cNvPr id="10" name="Picture 9" descr="A picture containing electronics, circuit&#10;&#10;Description automatically generated">
            <a:extLst>
              <a:ext uri="{FF2B5EF4-FFF2-40B4-BE49-F238E27FC236}">
                <a16:creationId xmlns:a16="http://schemas.microsoft.com/office/drawing/2014/main" id="{376696A8-C29A-458F-87ED-8ABD0EC94E0A}"/>
              </a:ext>
            </a:extLst>
          </p:cNvPr>
          <p:cNvPicPr>
            <a:picLocks noChangeAspect="1"/>
          </p:cNvPicPr>
          <p:nvPr userDrawn="1"/>
        </p:nvPicPr>
        <p:blipFill rotWithShape="1">
          <a:blip r:embed="rId3">
            <a:alphaModFix amt="39000"/>
            <a:extLst>
              <a:ext uri="{28A0092B-C50C-407E-A947-70E740481C1C}">
                <a14:useLocalDpi xmlns:a14="http://schemas.microsoft.com/office/drawing/2010/main" val="0"/>
              </a:ext>
            </a:extLst>
          </a:blip>
          <a:srcRect l="24980" t="20464" r="1"/>
          <a:stretch/>
        </p:blipFill>
        <p:spPr>
          <a:xfrm>
            <a:off x="19050" y="0"/>
            <a:ext cx="6810375" cy="4819649"/>
          </a:xfrm>
          <a:prstGeom prst="rect">
            <a:avLst/>
          </a:prstGeom>
          <a:noFill/>
          <a:effectLst>
            <a:softEdge rad="1130300"/>
          </a:effectLst>
        </p:spPr>
      </p:pic>
      <p:sp>
        <p:nvSpPr>
          <p:cNvPr id="5" name="Rectangle 4">
            <a:extLst>
              <a:ext uri="{FF2B5EF4-FFF2-40B4-BE49-F238E27FC236}">
                <a16:creationId xmlns:a16="http://schemas.microsoft.com/office/drawing/2014/main" id="{5E0CA5E2-0D79-41E5-AE42-71411C1586EA}"/>
              </a:ext>
            </a:extLst>
          </p:cNvPr>
          <p:cNvSpPr/>
          <p:nvPr userDrawn="1"/>
        </p:nvSpPr>
        <p:spPr>
          <a:xfrm>
            <a:off x="0" y="0"/>
            <a:ext cx="12192000" cy="6874616"/>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5"/>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53301" y="3203418"/>
            <a:ext cx="4561366"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2432052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11" name="图片 12">
            <a:extLst>
              <a:ext uri="{FF2B5EF4-FFF2-40B4-BE49-F238E27FC236}">
                <a16:creationId xmlns:a16="http://schemas.microsoft.com/office/drawing/2014/main" id="{9533059F-43F9-48C6-B488-50BE793B24AB}"/>
              </a:ext>
            </a:extLst>
          </p:cNvPr>
          <p:cNvPicPr>
            <a:picLocks noChangeAspect="1"/>
          </p:cNvPicPr>
          <p:nvPr userDrawn="1"/>
        </p:nvPicPr>
        <p:blipFill rotWithShape="1">
          <a:blip r:embed="rId2"/>
          <a:srcRect r="-26122" b="19187"/>
          <a:stretch/>
        </p:blipFill>
        <p:spPr>
          <a:xfrm>
            <a:off x="-19050" y="0"/>
            <a:ext cx="12192000" cy="6874616"/>
          </a:xfrm>
          <a:prstGeom prst="rect">
            <a:avLst/>
          </a:prstGeom>
        </p:spPr>
      </p:pic>
      <p:sp>
        <p:nvSpPr>
          <p:cNvPr id="12" name="Rectangle 11">
            <a:extLst>
              <a:ext uri="{FF2B5EF4-FFF2-40B4-BE49-F238E27FC236}">
                <a16:creationId xmlns:a16="http://schemas.microsoft.com/office/drawing/2014/main" id="{9A963518-EE4B-41CD-A017-C4969BB66EEB}"/>
              </a:ext>
            </a:extLst>
          </p:cNvPr>
          <p:cNvSpPr/>
          <p:nvPr userDrawn="1"/>
        </p:nvSpPr>
        <p:spPr>
          <a:xfrm>
            <a:off x="-19050" y="0"/>
            <a:ext cx="12211050" cy="6874616"/>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13" name="Straight Connector 12">
            <a:extLst>
              <a:ext uri="{FF2B5EF4-FFF2-40B4-BE49-F238E27FC236}">
                <a16:creationId xmlns:a16="http://schemas.microsoft.com/office/drawing/2014/main" id="{0FB6FFF8-1E13-4D44-AACB-82CCDCA3FD1F}"/>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24CA44E-B08B-4011-87E1-5D88CC3F0368}"/>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64031F5D-64D0-4C6A-AAD8-411BE2506133}"/>
                  </a:ext>
                </a:extLst>
              </p14:cNvPr>
              <p14:cNvContentPartPr/>
              <p14:nvPr userDrawn="1"/>
            </p14:nvContentPartPr>
            <p14:xfrm>
              <a:off x="5602860" y="3466980"/>
              <a:ext cx="1800" cy="2880"/>
            </p14:xfrm>
          </p:contentPart>
        </mc:Choice>
        <mc:Fallback xmlns="">
          <p:pic>
            <p:nvPicPr>
              <p:cNvPr id="15" name="Ink 14">
                <a:extLst>
                  <a:ext uri="{FF2B5EF4-FFF2-40B4-BE49-F238E27FC236}">
                    <a16:creationId xmlns:a16="http://schemas.microsoft.com/office/drawing/2014/main" id="{64031F5D-64D0-4C6A-AAD8-411BE2506133}"/>
                  </a:ext>
                </a:extLst>
              </p:cNvPr>
              <p:cNvPicPr/>
              <p:nvPr/>
            </p:nvPicPr>
            <p:blipFill>
              <a:blip r:embed="rId4"/>
              <a:stretch>
                <a:fillRect/>
              </a:stretch>
            </p:blipFill>
            <p:spPr>
              <a:xfrm>
                <a:off x="5591610" y="3457980"/>
                <a:ext cx="23850" cy="20520"/>
              </a:xfrm>
              <a:prstGeom prst="rect">
                <a:avLst/>
              </a:prstGeom>
            </p:spPr>
          </p:pic>
        </mc:Fallback>
      </mc:AlternateContent>
      <p:sp>
        <p:nvSpPr>
          <p:cNvPr id="16" name="Title 1">
            <a:extLst>
              <a:ext uri="{FF2B5EF4-FFF2-40B4-BE49-F238E27FC236}">
                <a16:creationId xmlns:a16="http://schemas.microsoft.com/office/drawing/2014/main" id="{60AB95EB-C624-493F-9A94-CDE390E154D3}"/>
              </a:ext>
            </a:extLst>
          </p:cNvPr>
          <p:cNvSpPr>
            <a:spLocks noGrp="1"/>
          </p:cNvSpPr>
          <p:nvPr>
            <p:ph type="title"/>
          </p:nvPr>
        </p:nvSpPr>
        <p:spPr>
          <a:xfrm>
            <a:off x="7353301" y="3203418"/>
            <a:ext cx="4561366"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3157948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F9ACC329-8247-43F8-9676-4211BA9246C0}"/>
              </a:ext>
            </a:extLst>
          </p:cNvPr>
          <p:cNvPicPr>
            <a:picLocks noChangeAspect="1"/>
          </p:cNvPicPr>
          <p:nvPr userDrawn="1"/>
        </p:nvPicPr>
        <p:blipFill>
          <a:blip r:embed="rId2"/>
          <a:srcRect t="4720" b="4720"/>
          <a:stretch/>
        </p:blipFill>
        <p:spPr>
          <a:xfrm>
            <a:off x="-19050" y="0"/>
            <a:ext cx="12192000" cy="6874616"/>
          </a:xfrm>
          <a:prstGeom prst="rect">
            <a:avLst/>
          </a:prstGeom>
        </p:spPr>
      </p:pic>
      <p:pic>
        <p:nvPicPr>
          <p:cNvPr id="10" name="Picture 9" descr="A picture containing electronics, circuit&#10;&#10;Description automatically generated">
            <a:extLst>
              <a:ext uri="{FF2B5EF4-FFF2-40B4-BE49-F238E27FC236}">
                <a16:creationId xmlns:a16="http://schemas.microsoft.com/office/drawing/2014/main" id="{376696A8-C29A-458F-87ED-8ABD0EC94E0A}"/>
              </a:ext>
            </a:extLst>
          </p:cNvPr>
          <p:cNvPicPr>
            <a:picLocks noChangeAspect="1"/>
          </p:cNvPicPr>
          <p:nvPr userDrawn="1"/>
        </p:nvPicPr>
        <p:blipFill rotWithShape="1">
          <a:blip r:embed="rId3">
            <a:alphaModFix amt="52000"/>
            <a:extLst>
              <a:ext uri="{28A0092B-C50C-407E-A947-70E740481C1C}">
                <a14:useLocalDpi xmlns:a14="http://schemas.microsoft.com/office/drawing/2010/main" val="0"/>
              </a:ext>
            </a:extLst>
          </a:blip>
          <a:srcRect l="24980" t="20464" r="1"/>
          <a:stretch/>
        </p:blipFill>
        <p:spPr>
          <a:xfrm>
            <a:off x="19050" y="185737"/>
            <a:ext cx="6810375" cy="4819649"/>
          </a:xfrm>
          <a:prstGeom prst="rect">
            <a:avLst/>
          </a:prstGeom>
          <a:noFill/>
          <a:effectLst>
            <a:softEdge rad="1130300"/>
          </a:effectLst>
        </p:spPr>
      </p:pic>
      <p:sp>
        <p:nvSpPr>
          <p:cNvPr id="5" name="Rectangle 4">
            <a:extLst>
              <a:ext uri="{FF2B5EF4-FFF2-40B4-BE49-F238E27FC236}">
                <a16:creationId xmlns:a16="http://schemas.microsoft.com/office/drawing/2014/main" id="{5E0CA5E2-0D79-41E5-AE42-71411C1586EA}"/>
              </a:ext>
            </a:extLst>
          </p:cNvPr>
          <p:cNvSpPr/>
          <p:nvPr userDrawn="1"/>
        </p:nvSpPr>
        <p:spPr>
          <a:xfrm>
            <a:off x="0" y="0"/>
            <a:ext cx="12192000" cy="6874616"/>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5"/>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53301" y="3203418"/>
            <a:ext cx="4561366"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1686107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C271E7-7020-44F0-8162-BFF3AFA51D42}"/>
              </a:ext>
            </a:extLst>
          </p:cNvPr>
          <p:cNvSpPr/>
          <p:nvPr userDrawn="1"/>
        </p:nvSpPr>
        <p:spPr>
          <a:xfrm>
            <a:off x="0" y="0"/>
            <a:ext cx="12192000" cy="6858000"/>
          </a:xfrm>
          <a:prstGeom prst="rect">
            <a:avLst/>
          </a:prstGeom>
          <a:gradFill flip="none" rotWithShape="1">
            <a:gsLst>
              <a:gs pos="0">
                <a:schemeClr val="bg1"/>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nvGrpSpPr>
          <p:cNvPr id="3" name="Group 2">
            <a:extLst>
              <a:ext uri="{FF2B5EF4-FFF2-40B4-BE49-F238E27FC236}">
                <a16:creationId xmlns:a16="http://schemas.microsoft.com/office/drawing/2014/main" id="{B11DD3C6-5186-4651-8A4A-49F059C4B5B3}"/>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4" name="Freeform: Shape 3">
              <a:extLst>
                <a:ext uri="{FF2B5EF4-FFF2-40B4-BE49-F238E27FC236}">
                  <a16:creationId xmlns:a16="http://schemas.microsoft.com/office/drawing/2014/main" id="{B44029EC-8DE3-4598-BF80-99DF1EBB7A65}"/>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5" name="Freeform: Shape 4">
              <a:extLst>
                <a:ext uri="{FF2B5EF4-FFF2-40B4-BE49-F238E27FC236}">
                  <a16:creationId xmlns:a16="http://schemas.microsoft.com/office/drawing/2014/main" id="{9A74B1ED-604A-43EE-9E85-F64A5B1F7E7D}"/>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6" name="Freeform: Shape 5">
              <a:extLst>
                <a:ext uri="{FF2B5EF4-FFF2-40B4-BE49-F238E27FC236}">
                  <a16:creationId xmlns:a16="http://schemas.microsoft.com/office/drawing/2014/main" id="{EEBD3993-9EAE-4F3A-B659-C4F74036366D}"/>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7" name="Freeform: Shape 6">
              <a:extLst>
                <a:ext uri="{FF2B5EF4-FFF2-40B4-BE49-F238E27FC236}">
                  <a16:creationId xmlns:a16="http://schemas.microsoft.com/office/drawing/2014/main" id="{B7C916B1-804F-426C-9B8E-841C25B21BC0}"/>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8" name="Freeform: Shape 7">
              <a:extLst>
                <a:ext uri="{FF2B5EF4-FFF2-40B4-BE49-F238E27FC236}">
                  <a16:creationId xmlns:a16="http://schemas.microsoft.com/office/drawing/2014/main" id="{8A083BE4-9343-40D2-A032-1ED6940C76CB}"/>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9" name="Freeform: Shape 8">
              <a:extLst>
                <a:ext uri="{FF2B5EF4-FFF2-40B4-BE49-F238E27FC236}">
                  <a16:creationId xmlns:a16="http://schemas.microsoft.com/office/drawing/2014/main" id="{7CF8D1DF-4B1F-42DC-9C0B-464416BA05A1}"/>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0" name="Freeform: Shape 9">
              <a:extLst>
                <a:ext uri="{FF2B5EF4-FFF2-40B4-BE49-F238E27FC236}">
                  <a16:creationId xmlns:a16="http://schemas.microsoft.com/office/drawing/2014/main" id="{E25189DA-CB0F-425C-AFD9-4E62C54FB5B2}"/>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1" name="Freeform: Shape 10">
              <a:extLst>
                <a:ext uri="{FF2B5EF4-FFF2-40B4-BE49-F238E27FC236}">
                  <a16:creationId xmlns:a16="http://schemas.microsoft.com/office/drawing/2014/main" id="{86F20E70-AFF6-4785-9D4C-4BEBB6732B48}"/>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2" name="Freeform: Shape 11">
              <a:extLst>
                <a:ext uri="{FF2B5EF4-FFF2-40B4-BE49-F238E27FC236}">
                  <a16:creationId xmlns:a16="http://schemas.microsoft.com/office/drawing/2014/main" id="{76128155-75BC-4636-A125-24ECDC9B5CDC}"/>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3" name="Freeform: Shape 12">
              <a:extLst>
                <a:ext uri="{FF2B5EF4-FFF2-40B4-BE49-F238E27FC236}">
                  <a16:creationId xmlns:a16="http://schemas.microsoft.com/office/drawing/2014/main" id="{0BB5FA9D-988C-45DE-975B-9F2A5D74B44E}"/>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4" name="Freeform: Shape 13">
              <a:extLst>
                <a:ext uri="{FF2B5EF4-FFF2-40B4-BE49-F238E27FC236}">
                  <a16:creationId xmlns:a16="http://schemas.microsoft.com/office/drawing/2014/main" id="{5B80A022-33CB-4BC8-8AEC-3B9D2F4C951F}"/>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5" name="Freeform: Shape 14">
              <a:extLst>
                <a:ext uri="{FF2B5EF4-FFF2-40B4-BE49-F238E27FC236}">
                  <a16:creationId xmlns:a16="http://schemas.microsoft.com/office/drawing/2014/main" id="{F3A4106C-DFFE-4736-A185-58ED0C25BD22}"/>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6" name="Freeform: Shape 15">
              <a:extLst>
                <a:ext uri="{FF2B5EF4-FFF2-40B4-BE49-F238E27FC236}">
                  <a16:creationId xmlns:a16="http://schemas.microsoft.com/office/drawing/2014/main" id="{B1A05C19-A6A0-4E42-9835-82B962D8E908}"/>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17" name="Freeform: Shape 16">
              <a:extLst>
                <a:ext uri="{FF2B5EF4-FFF2-40B4-BE49-F238E27FC236}">
                  <a16:creationId xmlns:a16="http://schemas.microsoft.com/office/drawing/2014/main" id="{6B0C06E3-16C2-4B8C-98A1-794349B1FAE7}"/>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18" name="Freeform: Shape 17">
              <a:extLst>
                <a:ext uri="{FF2B5EF4-FFF2-40B4-BE49-F238E27FC236}">
                  <a16:creationId xmlns:a16="http://schemas.microsoft.com/office/drawing/2014/main" id="{86A50893-F5CF-4A32-8D00-09617099E87E}"/>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19" name="Freeform: Shape 18">
              <a:extLst>
                <a:ext uri="{FF2B5EF4-FFF2-40B4-BE49-F238E27FC236}">
                  <a16:creationId xmlns:a16="http://schemas.microsoft.com/office/drawing/2014/main" id="{61B2B67C-F3C4-4AE0-BCFD-9CEE9CB9144B}"/>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0" name="Freeform: Shape 19">
              <a:extLst>
                <a:ext uri="{FF2B5EF4-FFF2-40B4-BE49-F238E27FC236}">
                  <a16:creationId xmlns:a16="http://schemas.microsoft.com/office/drawing/2014/main" id="{8E7C443A-10A9-4A41-9345-07DAE79BF0F0}"/>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1" name="Freeform: Shape 20">
              <a:extLst>
                <a:ext uri="{FF2B5EF4-FFF2-40B4-BE49-F238E27FC236}">
                  <a16:creationId xmlns:a16="http://schemas.microsoft.com/office/drawing/2014/main" id="{EFB8BC8A-9C41-498A-91E7-012B7A3E6292}"/>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2" name="Freeform: Shape 21">
              <a:extLst>
                <a:ext uri="{FF2B5EF4-FFF2-40B4-BE49-F238E27FC236}">
                  <a16:creationId xmlns:a16="http://schemas.microsoft.com/office/drawing/2014/main" id="{E520036B-FAD5-446A-9FE8-2C3B33C8B099}"/>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22">
              <a:extLst>
                <a:ext uri="{FF2B5EF4-FFF2-40B4-BE49-F238E27FC236}">
                  <a16:creationId xmlns:a16="http://schemas.microsoft.com/office/drawing/2014/main" id="{DD769084-300C-4524-B962-E51B4CAFE194}"/>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4" name="Freeform: Shape 23">
              <a:extLst>
                <a:ext uri="{FF2B5EF4-FFF2-40B4-BE49-F238E27FC236}">
                  <a16:creationId xmlns:a16="http://schemas.microsoft.com/office/drawing/2014/main" id="{281AF7DA-F835-49DC-AC15-1CC75E9820A4}"/>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5" name="Freeform: Shape 24">
              <a:extLst>
                <a:ext uri="{FF2B5EF4-FFF2-40B4-BE49-F238E27FC236}">
                  <a16:creationId xmlns:a16="http://schemas.microsoft.com/office/drawing/2014/main" id="{DED1EEBA-F8BF-4890-8901-463AB2D63E13}"/>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6" name="Freeform: Shape 25">
              <a:extLst>
                <a:ext uri="{FF2B5EF4-FFF2-40B4-BE49-F238E27FC236}">
                  <a16:creationId xmlns:a16="http://schemas.microsoft.com/office/drawing/2014/main" id="{D08ACB6C-E04A-4E75-A46B-18B07CFC72B9}"/>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27" name="Freeform: Shape 26">
              <a:extLst>
                <a:ext uri="{FF2B5EF4-FFF2-40B4-BE49-F238E27FC236}">
                  <a16:creationId xmlns:a16="http://schemas.microsoft.com/office/drawing/2014/main" id="{6C171EC6-B464-4F77-A932-06979D37C564}"/>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28" name="Freeform: Shape 27">
              <a:extLst>
                <a:ext uri="{FF2B5EF4-FFF2-40B4-BE49-F238E27FC236}">
                  <a16:creationId xmlns:a16="http://schemas.microsoft.com/office/drawing/2014/main" id="{D9C15313-34C2-4E82-9EF3-E3BA9ECF58C3}"/>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9" name="Freeform: Shape 28">
              <a:extLst>
                <a:ext uri="{FF2B5EF4-FFF2-40B4-BE49-F238E27FC236}">
                  <a16:creationId xmlns:a16="http://schemas.microsoft.com/office/drawing/2014/main" id="{95E19C1F-2FFD-41BB-9A7C-5041ADF199A0}"/>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0" name="Freeform: Shape 29">
              <a:extLst>
                <a:ext uri="{FF2B5EF4-FFF2-40B4-BE49-F238E27FC236}">
                  <a16:creationId xmlns:a16="http://schemas.microsoft.com/office/drawing/2014/main" id="{68E30180-52BD-4B53-859D-EFB615614CA9}"/>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1" name="Freeform: Shape 30">
              <a:extLst>
                <a:ext uri="{FF2B5EF4-FFF2-40B4-BE49-F238E27FC236}">
                  <a16:creationId xmlns:a16="http://schemas.microsoft.com/office/drawing/2014/main" id="{FC352F9E-FA76-4DDD-BA8C-9E3F98BA3B20}"/>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2" name="Freeform: Shape 31">
              <a:extLst>
                <a:ext uri="{FF2B5EF4-FFF2-40B4-BE49-F238E27FC236}">
                  <a16:creationId xmlns:a16="http://schemas.microsoft.com/office/drawing/2014/main" id="{78ED312B-A9D8-4B58-B129-417C90BF1663}"/>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3" name="Freeform: Shape 32">
              <a:extLst>
                <a:ext uri="{FF2B5EF4-FFF2-40B4-BE49-F238E27FC236}">
                  <a16:creationId xmlns:a16="http://schemas.microsoft.com/office/drawing/2014/main" id="{DB98C57A-74EA-4A90-8DBC-A7377865A9FA}"/>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4" name="Freeform: Shape 33">
              <a:extLst>
                <a:ext uri="{FF2B5EF4-FFF2-40B4-BE49-F238E27FC236}">
                  <a16:creationId xmlns:a16="http://schemas.microsoft.com/office/drawing/2014/main" id="{F8F14064-394D-40A5-A22B-1A74E3DED3DA}"/>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5" name="Freeform: Shape 34">
              <a:extLst>
                <a:ext uri="{FF2B5EF4-FFF2-40B4-BE49-F238E27FC236}">
                  <a16:creationId xmlns:a16="http://schemas.microsoft.com/office/drawing/2014/main" id="{0DF02D43-D5B7-4B2B-8233-DA945290F0AA}"/>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6" name="Freeform: Shape 35">
              <a:extLst>
                <a:ext uri="{FF2B5EF4-FFF2-40B4-BE49-F238E27FC236}">
                  <a16:creationId xmlns:a16="http://schemas.microsoft.com/office/drawing/2014/main" id="{95E31A9A-D5DB-433E-9971-0C81413F86DC}"/>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37" name="Freeform: Shape 36">
              <a:extLst>
                <a:ext uri="{FF2B5EF4-FFF2-40B4-BE49-F238E27FC236}">
                  <a16:creationId xmlns:a16="http://schemas.microsoft.com/office/drawing/2014/main" id="{6AD2F76F-8B11-4E67-98A2-AD7625AF9D0E}"/>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38" name="Freeform: Shape 37">
              <a:extLst>
                <a:ext uri="{FF2B5EF4-FFF2-40B4-BE49-F238E27FC236}">
                  <a16:creationId xmlns:a16="http://schemas.microsoft.com/office/drawing/2014/main" id="{F2AFF1DB-0AFD-41E8-AE07-174616B12454}"/>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39" name="Freeform: Shape 38">
              <a:extLst>
                <a:ext uri="{FF2B5EF4-FFF2-40B4-BE49-F238E27FC236}">
                  <a16:creationId xmlns:a16="http://schemas.microsoft.com/office/drawing/2014/main" id="{F0B1BE84-BC3B-41EA-A1F0-A2479F73CDE1}"/>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0" name="Freeform: Shape 39">
              <a:extLst>
                <a:ext uri="{FF2B5EF4-FFF2-40B4-BE49-F238E27FC236}">
                  <a16:creationId xmlns:a16="http://schemas.microsoft.com/office/drawing/2014/main" id="{A2AC39CD-CD8D-4332-902E-BB31C4E76240}"/>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1" name="Freeform: Shape 40">
              <a:extLst>
                <a:ext uri="{FF2B5EF4-FFF2-40B4-BE49-F238E27FC236}">
                  <a16:creationId xmlns:a16="http://schemas.microsoft.com/office/drawing/2014/main" id="{D111197E-1A6A-4047-8853-07403CF82295}"/>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pic>
        <p:nvPicPr>
          <p:cNvPr id="42" name="Picture 41">
            <a:extLst>
              <a:ext uri="{FF2B5EF4-FFF2-40B4-BE49-F238E27FC236}">
                <a16:creationId xmlns:a16="http://schemas.microsoft.com/office/drawing/2014/main" id="{A20590A4-DAEC-4CF8-937B-C3C40D07CD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301" y="6183797"/>
            <a:ext cx="1441407" cy="487605"/>
          </a:xfrm>
          <a:prstGeom prst="rect">
            <a:avLst/>
          </a:prstGeom>
        </p:spPr>
      </p:pic>
      <p:sp>
        <p:nvSpPr>
          <p:cNvPr id="44" name="Title 1">
            <a:extLst>
              <a:ext uri="{FF2B5EF4-FFF2-40B4-BE49-F238E27FC236}">
                <a16:creationId xmlns:a16="http://schemas.microsoft.com/office/drawing/2014/main" id="{76040CF9-FB09-49D8-860E-AEC0867D5E3E}"/>
              </a:ext>
            </a:extLst>
          </p:cNvPr>
          <p:cNvSpPr>
            <a:spLocks noGrp="1"/>
          </p:cNvSpPr>
          <p:nvPr>
            <p:ph type="title"/>
          </p:nvPr>
        </p:nvSpPr>
        <p:spPr>
          <a:xfrm>
            <a:off x="391632" y="291625"/>
            <a:ext cx="11408735" cy="793824"/>
          </a:xfrm>
        </p:spPr>
        <p:txBody>
          <a:bodyPr/>
          <a:lstStyle>
            <a:lvl1pPr algn="r">
              <a:defRPr>
                <a:solidFill>
                  <a:schemeClr val="tx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
        <p:nvSpPr>
          <p:cNvPr id="45" name="TextBox 44">
            <a:extLst>
              <a:ext uri="{FF2B5EF4-FFF2-40B4-BE49-F238E27FC236}">
                <a16:creationId xmlns:a16="http://schemas.microsoft.com/office/drawing/2014/main" id="{6CE83DE6-6D92-C2DE-362B-B54D0CB40375}"/>
              </a:ext>
            </a:extLst>
          </p:cNvPr>
          <p:cNvSpPr txBox="1"/>
          <p:nvPr userDrawn="1"/>
        </p:nvSpPr>
        <p:spPr>
          <a:xfrm>
            <a:off x="8940728" y="6466443"/>
            <a:ext cx="2987231" cy="307777"/>
          </a:xfrm>
          <a:prstGeom prst="rect">
            <a:avLst/>
          </a:prstGeom>
          <a:noFill/>
        </p:spPr>
        <p:txBody>
          <a:bodyPr wrap="square" rtlCol="0">
            <a:spAutoFit/>
          </a:bodyPr>
          <a:lstStyle/>
          <a:p>
            <a:pPr algn="r"/>
            <a:fld id="{260E2A6B-A809-4840-BF14-8648BC0BDF87}" type="slidenum">
              <a:rPr lang="id-ID" sz="1400" b="0" i="0" strike="noStrike" spc="0" smtClean="0">
                <a:solidFill>
                  <a:schemeClr val="tx1"/>
                </a:solidFill>
                <a:latin typeface="Heebo" panose="00000500000000000000" pitchFamily="2" charset="-79"/>
                <a:ea typeface="Open Sans Semibold" panose="020B0706030804020204" pitchFamily="34" charset="0"/>
                <a:cs typeface="Segoe UI" panose="020B0502040204020203" pitchFamily="34" charset="0"/>
              </a:rPr>
              <a:pPr algn="r"/>
              <a:t>‹#›</a:t>
            </a:fld>
            <a:endParaRPr lang="id-ID" sz="1800" b="0" i="0" strike="noStrike" spc="0" dirty="0">
              <a:solidFill>
                <a:schemeClr val="tx1"/>
              </a:solidFill>
              <a:latin typeface="Heebo" panose="00000500000000000000" pitchFamily="2" charset="-79"/>
              <a:ea typeface="Open Sans Semibold" panose="020B0706030804020204" pitchFamily="34" charset="0"/>
              <a:cs typeface="Segoe UI" panose="020B0502040204020203" pitchFamily="34" charset="0"/>
            </a:endParaRPr>
          </a:p>
        </p:txBody>
      </p:sp>
    </p:spTree>
    <p:extLst>
      <p:ext uri="{BB962C8B-B14F-4D97-AF65-F5344CB8AC3E}">
        <p14:creationId xmlns:p14="http://schemas.microsoft.com/office/powerpoint/2010/main" val="490710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EFFC1B2-37CD-3595-516F-7DCF4F6A69A0}"/>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9" name="Freeform: Shape 11">
              <a:extLst>
                <a:ext uri="{FF2B5EF4-FFF2-40B4-BE49-F238E27FC236}">
                  <a16:creationId xmlns:a16="http://schemas.microsoft.com/office/drawing/2014/main" id="{3CAF84EA-7424-BC2C-3BEE-009DBDD458BD}"/>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10" name="Freeform: Shape 12">
              <a:extLst>
                <a:ext uri="{FF2B5EF4-FFF2-40B4-BE49-F238E27FC236}">
                  <a16:creationId xmlns:a16="http://schemas.microsoft.com/office/drawing/2014/main" id="{B2C1F2B8-1920-907E-DEC0-379CA76F34CF}"/>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12" name="Freeform: Shape 13">
              <a:extLst>
                <a:ext uri="{FF2B5EF4-FFF2-40B4-BE49-F238E27FC236}">
                  <a16:creationId xmlns:a16="http://schemas.microsoft.com/office/drawing/2014/main" id="{27B1434A-5502-F332-3C02-EBB91D1FF9FE}"/>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3" name="Freeform: Shape 14">
              <a:extLst>
                <a:ext uri="{FF2B5EF4-FFF2-40B4-BE49-F238E27FC236}">
                  <a16:creationId xmlns:a16="http://schemas.microsoft.com/office/drawing/2014/main" id="{3AD55573-E131-2A6A-C0F7-22D3E922417F}"/>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6" name="Freeform: Shape 15">
              <a:extLst>
                <a:ext uri="{FF2B5EF4-FFF2-40B4-BE49-F238E27FC236}">
                  <a16:creationId xmlns:a16="http://schemas.microsoft.com/office/drawing/2014/main" id="{DFEFB4D4-0FE1-8F9E-FC22-55D9E7F6417D}"/>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7" name="Freeform: Shape 16">
              <a:extLst>
                <a:ext uri="{FF2B5EF4-FFF2-40B4-BE49-F238E27FC236}">
                  <a16:creationId xmlns:a16="http://schemas.microsoft.com/office/drawing/2014/main" id="{BCD712BF-CD1E-C176-5E71-12DF3BB32F78}"/>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8" name="Freeform: Shape 17">
              <a:extLst>
                <a:ext uri="{FF2B5EF4-FFF2-40B4-BE49-F238E27FC236}">
                  <a16:creationId xmlns:a16="http://schemas.microsoft.com/office/drawing/2014/main" id="{32DFA8C9-48B9-FBFE-7130-B3EF874793BA}"/>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9" name="Freeform: Shape 18">
              <a:extLst>
                <a:ext uri="{FF2B5EF4-FFF2-40B4-BE49-F238E27FC236}">
                  <a16:creationId xmlns:a16="http://schemas.microsoft.com/office/drawing/2014/main" id="{3827B5C2-4745-955F-AFAA-2E0861C8509C}"/>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20" name="Freeform: Shape 19">
              <a:extLst>
                <a:ext uri="{FF2B5EF4-FFF2-40B4-BE49-F238E27FC236}">
                  <a16:creationId xmlns:a16="http://schemas.microsoft.com/office/drawing/2014/main" id="{F2C9AE43-FA16-8789-AC3B-0DD7493447C9}"/>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21" name="Freeform: Shape 20">
              <a:extLst>
                <a:ext uri="{FF2B5EF4-FFF2-40B4-BE49-F238E27FC236}">
                  <a16:creationId xmlns:a16="http://schemas.microsoft.com/office/drawing/2014/main" id="{9DE5937E-8E33-DE7C-C365-A08B0A1A2DFE}"/>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22" name="Freeform: Shape 21">
              <a:extLst>
                <a:ext uri="{FF2B5EF4-FFF2-40B4-BE49-F238E27FC236}">
                  <a16:creationId xmlns:a16="http://schemas.microsoft.com/office/drawing/2014/main" id="{4C58E144-E54B-7772-7C50-4B9CFAE85FC7}"/>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22">
              <a:extLst>
                <a:ext uri="{FF2B5EF4-FFF2-40B4-BE49-F238E27FC236}">
                  <a16:creationId xmlns:a16="http://schemas.microsoft.com/office/drawing/2014/main" id="{74409855-673B-9D78-08A9-7E54B0445034}"/>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24" name="Freeform: Shape 23">
              <a:extLst>
                <a:ext uri="{FF2B5EF4-FFF2-40B4-BE49-F238E27FC236}">
                  <a16:creationId xmlns:a16="http://schemas.microsoft.com/office/drawing/2014/main" id="{751C05EF-132A-602A-7DD6-8ADE55B3AB7F}"/>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25" name="Freeform: Shape 24">
              <a:extLst>
                <a:ext uri="{FF2B5EF4-FFF2-40B4-BE49-F238E27FC236}">
                  <a16:creationId xmlns:a16="http://schemas.microsoft.com/office/drawing/2014/main" id="{ACFEDAC6-EB9D-51CD-E501-9B30279D6DA5}"/>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6" name="Freeform: Shape 25">
              <a:extLst>
                <a:ext uri="{FF2B5EF4-FFF2-40B4-BE49-F238E27FC236}">
                  <a16:creationId xmlns:a16="http://schemas.microsoft.com/office/drawing/2014/main" id="{E202E76C-B1F7-2F7C-51C5-7B4C4E662748}"/>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7" name="Freeform: Shape 26">
              <a:extLst>
                <a:ext uri="{FF2B5EF4-FFF2-40B4-BE49-F238E27FC236}">
                  <a16:creationId xmlns:a16="http://schemas.microsoft.com/office/drawing/2014/main" id="{ECEAB88D-E183-A349-AB9D-6FA690C2F115}"/>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8" name="Freeform: Shape 27">
              <a:extLst>
                <a:ext uri="{FF2B5EF4-FFF2-40B4-BE49-F238E27FC236}">
                  <a16:creationId xmlns:a16="http://schemas.microsoft.com/office/drawing/2014/main" id="{1AFBD536-F2AF-9EDB-9792-555D4E01799F}"/>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9" name="Freeform: Shape 28">
              <a:extLst>
                <a:ext uri="{FF2B5EF4-FFF2-40B4-BE49-F238E27FC236}">
                  <a16:creationId xmlns:a16="http://schemas.microsoft.com/office/drawing/2014/main" id="{E24FF639-7CAF-758C-EE4C-FA53BB60D694}"/>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0" name="Freeform: Shape 29">
              <a:extLst>
                <a:ext uri="{FF2B5EF4-FFF2-40B4-BE49-F238E27FC236}">
                  <a16:creationId xmlns:a16="http://schemas.microsoft.com/office/drawing/2014/main" id="{623B938B-C537-2FF8-A23F-0D73B5CC7A6A}"/>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1" name="Freeform: Shape 30">
              <a:extLst>
                <a:ext uri="{FF2B5EF4-FFF2-40B4-BE49-F238E27FC236}">
                  <a16:creationId xmlns:a16="http://schemas.microsoft.com/office/drawing/2014/main" id="{FADCCF6E-CC35-8D2D-5EB9-5E4A4E919D6B}"/>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31">
              <a:extLst>
                <a:ext uri="{FF2B5EF4-FFF2-40B4-BE49-F238E27FC236}">
                  <a16:creationId xmlns:a16="http://schemas.microsoft.com/office/drawing/2014/main" id="{D3C385FD-135F-F0C7-6BEF-D32DBA55E2F5}"/>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33" name="Freeform: Shape 32">
              <a:extLst>
                <a:ext uri="{FF2B5EF4-FFF2-40B4-BE49-F238E27FC236}">
                  <a16:creationId xmlns:a16="http://schemas.microsoft.com/office/drawing/2014/main" id="{CD377C61-F921-8F21-E3B1-F10C0C5C4F8F}"/>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34" name="Freeform: Shape 33">
              <a:extLst>
                <a:ext uri="{FF2B5EF4-FFF2-40B4-BE49-F238E27FC236}">
                  <a16:creationId xmlns:a16="http://schemas.microsoft.com/office/drawing/2014/main" id="{E9BE6869-3DA5-A316-DD0D-89FCB692007A}"/>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35" name="Freeform: Shape 34">
              <a:extLst>
                <a:ext uri="{FF2B5EF4-FFF2-40B4-BE49-F238E27FC236}">
                  <a16:creationId xmlns:a16="http://schemas.microsoft.com/office/drawing/2014/main" id="{A6319EAF-09AB-4DAB-23E6-01EB8EAC7C7B}"/>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6" name="Freeform: Shape 35">
              <a:extLst>
                <a:ext uri="{FF2B5EF4-FFF2-40B4-BE49-F238E27FC236}">
                  <a16:creationId xmlns:a16="http://schemas.microsoft.com/office/drawing/2014/main" id="{5C836E1B-852D-AD67-FBA2-0DB91BD06CEE}"/>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7" name="Freeform: Shape 36">
              <a:extLst>
                <a:ext uri="{FF2B5EF4-FFF2-40B4-BE49-F238E27FC236}">
                  <a16:creationId xmlns:a16="http://schemas.microsoft.com/office/drawing/2014/main" id="{F883634F-7863-A580-8259-C99DC9F463C0}"/>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8" name="Freeform: Shape 37">
              <a:extLst>
                <a:ext uri="{FF2B5EF4-FFF2-40B4-BE49-F238E27FC236}">
                  <a16:creationId xmlns:a16="http://schemas.microsoft.com/office/drawing/2014/main" id="{2A9A056B-398C-BD35-38A8-2717738CBBEA}"/>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9" name="Freeform: Shape 38">
              <a:extLst>
                <a:ext uri="{FF2B5EF4-FFF2-40B4-BE49-F238E27FC236}">
                  <a16:creationId xmlns:a16="http://schemas.microsoft.com/office/drawing/2014/main" id="{42E42C4E-7DDE-DF9E-145D-A1C83B9B807E}"/>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40" name="Freeform: Shape 39">
              <a:extLst>
                <a:ext uri="{FF2B5EF4-FFF2-40B4-BE49-F238E27FC236}">
                  <a16:creationId xmlns:a16="http://schemas.microsoft.com/office/drawing/2014/main" id="{0152D403-CBE7-4956-80FD-23FDF264046E}"/>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41" name="Freeform: Shape 40">
              <a:extLst>
                <a:ext uri="{FF2B5EF4-FFF2-40B4-BE49-F238E27FC236}">
                  <a16:creationId xmlns:a16="http://schemas.microsoft.com/office/drawing/2014/main" id="{8F30D38E-FC4A-A516-49A4-D4F605293FB0}"/>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42" name="Freeform: Shape 41">
              <a:extLst>
                <a:ext uri="{FF2B5EF4-FFF2-40B4-BE49-F238E27FC236}">
                  <a16:creationId xmlns:a16="http://schemas.microsoft.com/office/drawing/2014/main" id="{71514A1F-8022-D888-C703-00578E79FCC4}"/>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43" name="Freeform: Shape 42">
              <a:extLst>
                <a:ext uri="{FF2B5EF4-FFF2-40B4-BE49-F238E27FC236}">
                  <a16:creationId xmlns:a16="http://schemas.microsoft.com/office/drawing/2014/main" id="{004C6C5D-34AF-707A-F38A-41F8DD468616}"/>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44" name="Freeform: Shape 43">
              <a:extLst>
                <a:ext uri="{FF2B5EF4-FFF2-40B4-BE49-F238E27FC236}">
                  <a16:creationId xmlns:a16="http://schemas.microsoft.com/office/drawing/2014/main" id="{0009E729-0AE7-C99F-5594-C69C5EFDA876}"/>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45" name="Freeform: Shape 44">
              <a:extLst>
                <a:ext uri="{FF2B5EF4-FFF2-40B4-BE49-F238E27FC236}">
                  <a16:creationId xmlns:a16="http://schemas.microsoft.com/office/drawing/2014/main" id="{B2E0B804-5C20-6535-61EF-2D96EB04E3CF}"/>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6" name="Freeform: Shape 45">
              <a:extLst>
                <a:ext uri="{FF2B5EF4-FFF2-40B4-BE49-F238E27FC236}">
                  <a16:creationId xmlns:a16="http://schemas.microsoft.com/office/drawing/2014/main" id="{B04B5F83-6249-4E2A-D156-CBA27A7B2E28}"/>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7" name="Freeform: Shape 46">
              <a:extLst>
                <a:ext uri="{FF2B5EF4-FFF2-40B4-BE49-F238E27FC236}">
                  <a16:creationId xmlns:a16="http://schemas.microsoft.com/office/drawing/2014/main" id="{CEF1174D-94B1-296D-C6D0-F3116E862A36}"/>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8" name="Freeform: Shape 47">
              <a:extLst>
                <a:ext uri="{FF2B5EF4-FFF2-40B4-BE49-F238E27FC236}">
                  <a16:creationId xmlns:a16="http://schemas.microsoft.com/office/drawing/2014/main" id="{F46781A2-E2A7-D2EE-E4C7-AF3FB7963E7C}"/>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9" name="Freeform: Shape 48">
              <a:extLst>
                <a:ext uri="{FF2B5EF4-FFF2-40B4-BE49-F238E27FC236}">
                  <a16:creationId xmlns:a16="http://schemas.microsoft.com/office/drawing/2014/main" id="{9919791D-D512-A0B5-79D3-3BAC736A5950}"/>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pic>
        <p:nvPicPr>
          <p:cNvPr id="7" name="Picture 6">
            <a:extLst>
              <a:ext uri="{FF2B5EF4-FFF2-40B4-BE49-F238E27FC236}">
                <a16:creationId xmlns:a16="http://schemas.microsoft.com/office/drawing/2014/main" id="{D0B39872-F036-F748-B3A5-69EC403B0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5898" y="0"/>
            <a:ext cx="3086100" cy="6858000"/>
          </a:xfrm>
          <a:prstGeom prst="rect">
            <a:avLst/>
          </a:prstGeom>
        </p:spPr>
      </p:pic>
      <p:sp>
        <p:nvSpPr>
          <p:cNvPr id="5" name="Footer Placeholder 4">
            <a:extLst>
              <a:ext uri="{FF2B5EF4-FFF2-40B4-BE49-F238E27FC236}">
                <a16:creationId xmlns:a16="http://schemas.microsoft.com/office/drawing/2014/main" id="{17CDA7C6-6464-5D4A-9B27-3B5721A8B932}"/>
              </a:ext>
            </a:extLst>
          </p:cNvPr>
          <p:cNvSpPr>
            <a:spLocks noGrp="1"/>
          </p:cNvSpPr>
          <p:nvPr>
            <p:ph type="ftr" sz="quarter" idx="11"/>
          </p:nvPr>
        </p:nvSpPr>
        <p:spPr/>
        <p:txBody>
          <a:bodyPr/>
          <a:lstStyle/>
          <a:p>
            <a:endParaRPr lang="x-none"/>
          </a:p>
        </p:txBody>
      </p:sp>
      <p:sp>
        <p:nvSpPr>
          <p:cNvPr id="11" name="Text Placeholder 2">
            <a:extLst>
              <a:ext uri="{FF2B5EF4-FFF2-40B4-BE49-F238E27FC236}">
                <a16:creationId xmlns:a16="http://schemas.microsoft.com/office/drawing/2014/main" id="{DBDAE05B-309D-CC4B-B8B5-59BD38BE0DC1}"/>
              </a:ext>
            </a:extLst>
          </p:cNvPr>
          <p:cNvSpPr>
            <a:spLocks noGrp="1"/>
          </p:cNvSpPr>
          <p:nvPr>
            <p:ph idx="1" hasCustomPrompt="1"/>
          </p:nvPr>
        </p:nvSpPr>
        <p:spPr>
          <a:xfrm>
            <a:off x="380751" y="1147979"/>
            <a:ext cx="8077450" cy="5054038"/>
          </a:xfrm>
          <a:prstGeom prst="rect">
            <a:avLst/>
          </a:prstGeom>
        </p:spPr>
        <p:txBody>
          <a:bodyPr vert="horz" wrap="square" lIns="91440" tIns="45720" rIns="91440" bIns="45720" rtlCol="0">
            <a:noAutofit/>
          </a:bodyPr>
          <a:lstStyle>
            <a:lvl1pPr marL="454025" indent="-444500" algn="r" rtl="1">
              <a:buSzPct val="150000"/>
              <a:buFontTx/>
              <a:buBlip>
                <a:blip r:embed="rId3"/>
              </a:buBlip>
              <a:tabLst/>
              <a:defRPr sz="1600" b="0" i="0">
                <a:latin typeface="Heebo" pitchFamily="2" charset="-79"/>
                <a:cs typeface="Heebo" pitchFamily="2" charset="-79"/>
              </a:defRPr>
            </a:lvl1pPr>
            <a:lvl2pPr marL="457200" indent="212725" algn="r" rtl="1">
              <a:buSzPct val="100000"/>
              <a:buFontTx/>
              <a:buBlip>
                <a:blip r:embed="rId4"/>
              </a:buBlip>
              <a:tabLst/>
              <a:defRPr sz="1400" b="0" i="0">
                <a:latin typeface="Heebo" pitchFamily="2" charset="-79"/>
                <a:cs typeface="Heebo" pitchFamily="2" charset="-79"/>
              </a:defRPr>
            </a:lvl2pPr>
            <a:lvl3pPr marL="914400" indent="200025" algn="r" rtl="1">
              <a:buSzPct val="100000"/>
              <a:buFont typeface="Arial" panose="020B0604020202020204" pitchFamily="34" charset="0"/>
              <a:buChar char="•"/>
              <a:tabLst/>
              <a:defRPr sz="1400" b="0" i="0">
                <a:latin typeface="Heebo" pitchFamily="2" charset="-79"/>
                <a:cs typeface="Heebo" pitchFamily="2" charset="-79"/>
              </a:defRPr>
            </a:lvl3pPr>
            <a:lvl4pPr marL="1651000" indent="-268288" algn="r" rtl="1">
              <a:buSzPct val="100000"/>
              <a:buFont typeface="Arial" panose="020B0604020202020204" pitchFamily="34" charset="0"/>
              <a:buChar char="•"/>
              <a:tabLst/>
              <a:defRPr sz="1400" b="0" i="0">
                <a:latin typeface="Heebo" pitchFamily="2" charset="-79"/>
                <a:cs typeface="Heebo" pitchFamily="2" charset="-79"/>
              </a:defRPr>
            </a:lvl4pPr>
            <a:lvl5pPr marL="2178050" indent="-349250" algn="r" rtl="1">
              <a:buSzPct val="100000"/>
              <a:buFont typeface="Arial" panose="020B0604020202020204" pitchFamily="34" charset="0"/>
              <a:buChar char="•"/>
              <a:tabLst/>
              <a:defRPr sz="1400" b="0" i="0">
                <a:latin typeface="Heebo" pitchFamily="2" charset="-79"/>
                <a:cs typeface="Heebo" pitchFamily="2" charset="-79"/>
              </a:defRPr>
            </a:lvl5pPr>
          </a:lstStyle>
          <a:p>
            <a:pPr lvl="0"/>
            <a:r>
              <a:rPr lang="he-IL"/>
              <a:t>הקלד טקסט רמה ראשונה</a:t>
            </a:r>
            <a:endParaRPr lang="en-US"/>
          </a:p>
          <a:p>
            <a:pPr lvl="1"/>
            <a:r>
              <a:rPr lang="he-IL"/>
              <a:t>הקלד טקסט רמה שניה</a:t>
            </a:r>
            <a:endParaRPr lang="en-US"/>
          </a:p>
          <a:p>
            <a:pPr lvl="2"/>
            <a:r>
              <a:rPr lang="he-IL"/>
              <a:t>הקלד טקסט רמה שלישית</a:t>
            </a:r>
            <a:endParaRPr lang="en-US"/>
          </a:p>
          <a:p>
            <a:pPr lvl="3"/>
            <a:r>
              <a:rPr lang="he-IL"/>
              <a:t>הקלד טקסט רמה רביעית</a:t>
            </a:r>
            <a:endParaRPr lang="en-US"/>
          </a:p>
          <a:p>
            <a:pPr lvl="4"/>
            <a:r>
              <a:rPr lang="he-IL"/>
              <a:t>הקלד טקסט רמה חמישית</a:t>
            </a:r>
            <a:endParaRPr/>
          </a:p>
        </p:txBody>
      </p:sp>
      <p:sp>
        <p:nvSpPr>
          <p:cNvPr id="14" name="Subtitle 2">
            <a:extLst>
              <a:ext uri="{FF2B5EF4-FFF2-40B4-BE49-F238E27FC236}">
                <a16:creationId xmlns:a16="http://schemas.microsoft.com/office/drawing/2014/main" id="{9BFF6927-BD43-DB45-826B-93400315C02A}"/>
              </a:ext>
            </a:extLst>
          </p:cNvPr>
          <p:cNvSpPr>
            <a:spLocks noGrp="1"/>
          </p:cNvSpPr>
          <p:nvPr>
            <p:ph type="subTitle" idx="13" hasCustomPrompt="1"/>
          </p:nvPr>
        </p:nvSpPr>
        <p:spPr>
          <a:xfrm>
            <a:off x="9466470" y="2654634"/>
            <a:ext cx="2358887" cy="1890862"/>
          </a:xfrm>
        </p:spPr>
        <p:txBody>
          <a:bodyPr/>
          <a:lstStyle>
            <a:lvl1pPr marL="0" indent="0" algn="ctr" rtl="1">
              <a:buNone/>
              <a:defRPr sz="2400" b="1">
                <a:solidFill>
                  <a:schemeClr val="bg1"/>
                </a:solidFill>
                <a:latin typeface="Heebo" pitchFamily="2" charset="-79"/>
                <a:ea typeface="Open Sans" panose="020B0606030504020204" pitchFamily="34" charset="0"/>
                <a:cs typeface="Heebo"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כותרת משנה</a:t>
            </a:r>
            <a:endParaRPr/>
          </a:p>
        </p:txBody>
      </p:sp>
      <p:sp>
        <p:nvSpPr>
          <p:cNvPr id="15" name="Title 1">
            <a:extLst>
              <a:ext uri="{FF2B5EF4-FFF2-40B4-BE49-F238E27FC236}">
                <a16:creationId xmlns:a16="http://schemas.microsoft.com/office/drawing/2014/main" id="{D7ACF491-52B4-DC43-8F13-0447D984BD60}"/>
              </a:ext>
            </a:extLst>
          </p:cNvPr>
          <p:cNvSpPr>
            <a:spLocks noGrp="1"/>
          </p:cNvSpPr>
          <p:nvPr>
            <p:ph type="ctrTitle" hasCustomPrompt="1"/>
          </p:nvPr>
        </p:nvSpPr>
        <p:spPr>
          <a:xfrm>
            <a:off x="9466470" y="1537855"/>
            <a:ext cx="2358887" cy="919164"/>
          </a:xfrm>
          <a:prstGeom prst="rect">
            <a:avLst/>
          </a:prstGeom>
        </p:spPr>
        <p:txBody>
          <a:bodyPr anchor="b"/>
          <a:lstStyle>
            <a:lvl1pPr algn="ctr" rtl="1">
              <a:defRPr sz="4400" b="0" i="0">
                <a:solidFill>
                  <a:schemeClr val="bg1"/>
                </a:solidFill>
                <a:latin typeface="Heebo Thin" pitchFamily="2" charset="-79"/>
                <a:ea typeface="Open Sans" panose="020B0606030504020204" pitchFamily="34" charset="0"/>
                <a:cs typeface="Heebo Thin" pitchFamily="2" charset="-79"/>
              </a:defRPr>
            </a:lvl1pPr>
          </a:lstStyle>
          <a:p>
            <a:r>
              <a:rPr lang="he-IL"/>
              <a:t>כותרת</a:t>
            </a:r>
            <a:endParaRPr/>
          </a:p>
        </p:txBody>
      </p:sp>
      <p:sp>
        <p:nvSpPr>
          <p:cNvPr id="50" name="TextBox 49">
            <a:extLst>
              <a:ext uri="{FF2B5EF4-FFF2-40B4-BE49-F238E27FC236}">
                <a16:creationId xmlns:a16="http://schemas.microsoft.com/office/drawing/2014/main" id="{83B3AC25-D741-26E4-129F-4A403C8A73C2}"/>
              </a:ext>
            </a:extLst>
          </p:cNvPr>
          <p:cNvSpPr txBox="1"/>
          <p:nvPr userDrawn="1"/>
        </p:nvSpPr>
        <p:spPr>
          <a:xfrm>
            <a:off x="8940728" y="6466443"/>
            <a:ext cx="2987231" cy="307777"/>
          </a:xfrm>
          <a:prstGeom prst="rect">
            <a:avLst/>
          </a:prstGeom>
          <a:noFill/>
        </p:spPr>
        <p:txBody>
          <a:bodyPr wrap="square" rtlCol="0">
            <a:spAutoFit/>
          </a:bodyPr>
          <a:lstStyle/>
          <a:p>
            <a:pPr algn="r"/>
            <a:fld id="{260E2A6B-A809-4840-BF14-8648BC0BDF87}" type="slidenum">
              <a:rPr lang="id-ID" sz="1400" b="0" i="0" strike="noStrike" spc="0" smtClean="0">
                <a:solidFill>
                  <a:schemeClr val="bg1"/>
                </a:solidFill>
                <a:latin typeface="Heebo" panose="00000500000000000000" pitchFamily="2" charset="-79"/>
                <a:ea typeface="Open Sans Semibold" panose="020B0706030804020204" pitchFamily="34" charset="0"/>
                <a:cs typeface="Segoe UI" panose="020B0502040204020203" pitchFamily="34" charset="0"/>
              </a:rPr>
              <a:pPr algn="r"/>
              <a:t>‹#›</a:t>
            </a:fld>
            <a:endParaRPr lang="id-ID" sz="1800" b="0" i="0" strike="noStrike" spc="0" dirty="0">
              <a:solidFill>
                <a:schemeClr val="bg1"/>
              </a:solidFill>
              <a:latin typeface="Heebo" panose="00000500000000000000" pitchFamily="2" charset="-79"/>
              <a:ea typeface="Open Sans Semibold" panose="020B0706030804020204" pitchFamily="34" charset="0"/>
              <a:cs typeface="Segoe UI" panose="020B0502040204020203" pitchFamily="34" charset="0"/>
            </a:endParaRPr>
          </a:p>
        </p:txBody>
      </p:sp>
    </p:spTree>
    <p:extLst>
      <p:ext uri="{BB962C8B-B14F-4D97-AF65-F5344CB8AC3E}">
        <p14:creationId xmlns:p14="http://schemas.microsoft.com/office/powerpoint/2010/main" val="194573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08828-BE7F-C372-ADD1-C4CC6ACCF8C6}"/>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9" name="Freeform: Shape 11">
              <a:extLst>
                <a:ext uri="{FF2B5EF4-FFF2-40B4-BE49-F238E27FC236}">
                  <a16:creationId xmlns:a16="http://schemas.microsoft.com/office/drawing/2014/main" id="{5224FC10-FE12-8619-B1BC-51DE8863C2B7}"/>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10" name="Freeform: Shape 12">
              <a:extLst>
                <a:ext uri="{FF2B5EF4-FFF2-40B4-BE49-F238E27FC236}">
                  <a16:creationId xmlns:a16="http://schemas.microsoft.com/office/drawing/2014/main" id="{17B9BAF4-9917-AF3B-A8B0-75C637E07DD1}"/>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12" name="Freeform: Shape 13">
              <a:extLst>
                <a:ext uri="{FF2B5EF4-FFF2-40B4-BE49-F238E27FC236}">
                  <a16:creationId xmlns:a16="http://schemas.microsoft.com/office/drawing/2014/main" id="{B01CFA85-80FD-D881-1260-9E0EE0D9B714}"/>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3" name="Freeform: Shape 14">
              <a:extLst>
                <a:ext uri="{FF2B5EF4-FFF2-40B4-BE49-F238E27FC236}">
                  <a16:creationId xmlns:a16="http://schemas.microsoft.com/office/drawing/2014/main" id="{84712A31-F85D-5B1C-7624-70D56A305A68}"/>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6" name="Freeform: Shape 15">
              <a:extLst>
                <a:ext uri="{FF2B5EF4-FFF2-40B4-BE49-F238E27FC236}">
                  <a16:creationId xmlns:a16="http://schemas.microsoft.com/office/drawing/2014/main" id="{935A7A54-2BB7-4F47-4472-EF0D66D7C68F}"/>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7" name="Freeform: Shape 16">
              <a:extLst>
                <a:ext uri="{FF2B5EF4-FFF2-40B4-BE49-F238E27FC236}">
                  <a16:creationId xmlns:a16="http://schemas.microsoft.com/office/drawing/2014/main" id="{CCA7EA84-8648-45EF-D156-797CA9A7AB76}"/>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8" name="Freeform: Shape 17">
              <a:extLst>
                <a:ext uri="{FF2B5EF4-FFF2-40B4-BE49-F238E27FC236}">
                  <a16:creationId xmlns:a16="http://schemas.microsoft.com/office/drawing/2014/main" id="{5823CDCC-4454-C616-9BCC-281867AE34A4}"/>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9" name="Freeform: Shape 18">
              <a:extLst>
                <a:ext uri="{FF2B5EF4-FFF2-40B4-BE49-F238E27FC236}">
                  <a16:creationId xmlns:a16="http://schemas.microsoft.com/office/drawing/2014/main" id="{87923830-1684-F03D-07CD-748FD5E79026}"/>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20" name="Freeform: Shape 19">
              <a:extLst>
                <a:ext uri="{FF2B5EF4-FFF2-40B4-BE49-F238E27FC236}">
                  <a16:creationId xmlns:a16="http://schemas.microsoft.com/office/drawing/2014/main" id="{0BD3994A-BA4F-6B4E-9185-13FBFB3D8BFB}"/>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21" name="Freeform: Shape 20">
              <a:extLst>
                <a:ext uri="{FF2B5EF4-FFF2-40B4-BE49-F238E27FC236}">
                  <a16:creationId xmlns:a16="http://schemas.microsoft.com/office/drawing/2014/main" id="{572AD7E8-D135-F57F-98ED-D7C2B2A799B4}"/>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22" name="Freeform: Shape 21">
              <a:extLst>
                <a:ext uri="{FF2B5EF4-FFF2-40B4-BE49-F238E27FC236}">
                  <a16:creationId xmlns:a16="http://schemas.microsoft.com/office/drawing/2014/main" id="{E81577FF-ECA0-F2DD-907C-4C59A61601F2}"/>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22">
              <a:extLst>
                <a:ext uri="{FF2B5EF4-FFF2-40B4-BE49-F238E27FC236}">
                  <a16:creationId xmlns:a16="http://schemas.microsoft.com/office/drawing/2014/main" id="{5A6A2DD6-FDDF-8A79-FFF8-2A9C2C58AD71}"/>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24" name="Freeform: Shape 23">
              <a:extLst>
                <a:ext uri="{FF2B5EF4-FFF2-40B4-BE49-F238E27FC236}">
                  <a16:creationId xmlns:a16="http://schemas.microsoft.com/office/drawing/2014/main" id="{AF416850-75F0-69DB-24BB-0C22B3318A98}"/>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25" name="Freeform: Shape 24">
              <a:extLst>
                <a:ext uri="{FF2B5EF4-FFF2-40B4-BE49-F238E27FC236}">
                  <a16:creationId xmlns:a16="http://schemas.microsoft.com/office/drawing/2014/main" id="{685C2FB5-1E52-0BDF-9AE0-83AFEF89E21F}"/>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6" name="Freeform: Shape 25">
              <a:extLst>
                <a:ext uri="{FF2B5EF4-FFF2-40B4-BE49-F238E27FC236}">
                  <a16:creationId xmlns:a16="http://schemas.microsoft.com/office/drawing/2014/main" id="{B6CA3EE5-A38A-96C1-5FCA-BDA4613B3341}"/>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7" name="Freeform: Shape 26">
              <a:extLst>
                <a:ext uri="{FF2B5EF4-FFF2-40B4-BE49-F238E27FC236}">
                  <a16:creationId xmlns:a16="http://schemas.microsoft.com/office/drawing/2014/main" id="{8F4A0F57-3F9C-7BFF-BA31-591E3FC8FB2D}"/>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8" name="Freeform: Shape 27">
              <a:extLst>
                <a:ext uri="{FF2B5EF4-FFF2-40B4-BE49-F238E27FC236}">
                  <a16:creationId xmlns:a16="http://schemas.microsoft.com/office/drawing/2014/main" id="{A620EC21-E547-0C65-9800-F44F30EDC603}"/>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9" name="Freeform: Shape 28">
              <a:extLst>
                <a:ext uri="{FF2B5EF4-FFF2-40B4-BE49-F238E27FC236}">
                  <a16:creationId xmlns:a16="http://schemas.microsoft.com/office/drawing/2014/main" id="{FC020B4E-D66F-64EA-8690-79AE805072D7}"/>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0" name="Freeform: Shape 29">
              <a:extLst>
                <a:ext uri="{FF2B5EF4-FFF2-40B4-BE49-F238E27FC236}">
                  <a16:creationId xmlns:a16="http://schemas.microsoft.com/office/drawing/2014/main" id="{6E62236A-5B9C-173F-1490-FCE731119AA9}"/>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1" name="Freeform: Shape 30">
              <a:extLst>
                <a:ext uri="{FF2B5EF4-FFF2-40B4-BE49-F238E27FC236}">
                  <a16:creationId xmlns:a16="http://schemas.microsoft.com/office/drawing/2014/main" id="{4C77E7B3-1DEC-D74A-C21E-E72CAF810DA2}"/>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31">
              <a:extLst>
                <a:ext uri="{FF2B5EF4-FFF2-40B4-BE49-F238E27FC236}">
                  <a16:creationId xmlns:a16="http://schemas.microsoft.com/office/drawing/2014/main" id="{085FC5A2-CD4C-4FBB-2493-BA6016424D2D}"/>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33" name="Freeform: Shape 32">
              <a:extLst>
                <a:ext uri="{FF2B5EF4-FFF2-40B4-BE49-F238E27FC236}">
                  <a16:creationId xmlns:a16="http://schemas.microsoft.com/office/drawing/2014/main" id="{870A733C-DCE2-0B05-35EA-C6D64FB2B9D4}"/>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34" name="Freeform: Shape 33">
              <a:extLst>
                <a:ext uri="{FF2B5EF4-FFF2-40B4-BE49-F238E27FC236}">
                  <a16:creationId xmlns:a16="http://schemas.microsoft.com/office/drawing/2014/main" id="{6E5F4EBF-1E34-92FC-5132-F171D628F680}"/>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35" name="Freeform: Shape 34">
              <a:extLst>
                <a:ext uri="{FF2B5EF4-FFF2-40B4-BE49-F238E27FC236}">
                  <a16:creationId xmlns:a16="http://schemas.microsoft.com/office/drawing/2014/main" id="{7C44DC3E-6D66-7E32-59F6-A489B05ABC61}"/>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6" name="Freeform: Shape 35">
              <a:extLst>
                <a:ext uri="{FF2B5EF4-FFF2-40B4-BE49-F238E27FC236}">
                  <a16:creationId xmlns:a16="http://schemas.microsoft.com/office/drawing/2014/main" id="{EC1374AD-E866-FDC1-CF70-B70134BEAAD0}"/>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7" name="Freeform: Shape 36">
              <a:extLst>
                <a:ext uri="{FF2B5EF4-FFF2-40B4-BE49-F238E27FC236}">
                  <a16:creationId xmlns:a16="http://schemas.microsoft.com/office/drawing/2014/main" id="{767B8F97-E3BE-3F4D-C10B-CC041D87B02D}"/>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8" name="Freeform: Shape 37">
              <a:extLst>
                <a:ext uri="{FF2B5EF4-FFF2-40B4-BE49-F238E27FC236}">
                  <a16:creationId xmlns:a16="http://schemas.microsoft.com/office/drawing/2014/main" id="{B68D81B3-F15A-4AD3-E007-9A42ED4C5077}"/>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9" name="Freeform: Shape 38">
              <a:extLst>
                <a:ext uri="{FF2B5EF4-FFF2-40B4-BE49-F238E27FC236}">
                  <a16:creationId xmlns:a16="http://schemas.microsoft.com/office/drawing/2014/main" id="{1E78D30D-99FB-803E-797D-29578BD7F09C}"/>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40" name="Freeform: Shape 39">
              <a:extLst>
                <a:ext uri="{FF2B5EF4-FFF2-40B4-BE49-F238E27FC236}">
                  <a16:creationId xmlns:a16="http://schemas.microsoft.com/office/drawing/2014/main" id="{81837615-66BD-73BC-23A8-BC3DC2E832DC}"/>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41" name="Freeform: Shape 40">
              <a:extLst>
                <a:ext uri="{FF2B5EF4-FFF2-40B4-BE49-F238E27FC236}">
                  <a16:creationId xmlns:a16="http://schemas.microsoft.com/office/drawing/2014/main" id="{2D4E7BA4-00F9-4A19-32AC-15C5AEF91711}"/>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42" name="Freeform: Shape 41">
              <a:extLst>
                <a:ext uri="{FF2B5EF4-FFF2-40B4-BE49-F238E27FC236}">
                  <a16:creationId xmlns:a16="http://schemas.microsoft.com/office/drawing/2014/main" id="{A8F0FE9D-028D-B6CE-F4A8-8BA2603F5E86}"/>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43" name="Freeform: Shape 42">
              <a:extLst>
                <a:ext uri="{FF2B5EF4-FFF2-40B4-BE49-F238E27FC236}">
                  <a16:creationId xmlns:a16="http://schemas.microsoft.com/office/drawing/2014/main" id="{A4C326C4-F92F-1CBF-2BE0-246FA584AC97}"/>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44" name="Freeform: Shape 43">
              <a:extLst>
                <a:ext uri="{FF2B5EF4-FFF2-40B4-BE49-F238E27FC236}">
                  <a16:creationId xmlns:a16="http://schemas.microsoft.com/office/drawing/2014/main" id="{D4844F95-0D14-7D1D-838F-98CE49314F5C}"/>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45" name="Freeform: Shape 44">
              <a:extLst>
                <a:ext uri="{FF2B5EF4-FFF2-40B4-BE49-F238E27FC236}">
                  <a16:creationId xmlns:a16="http://schemas.microsoft.com/office/drawing/2014/main" id="{B93268F0-64C5-6051-E742-D63A3D8F07E3}"/>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6" name="Freeform: Shape 45">
              <a:extLst>
                <a:ext uri="{FF2B5EF4-FFF2-40B4-BE49-F238E27FC236}">
                  <a16:creationId xmlns:a16="http://schemas.microsoft.com/office/drawing/2014/main" id="{42E5D5B6-F520-3A6A-E288-BA4B4AB66D15}"/>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7" name="Freeform: Shape 46">
              <a:extLst>
                <a:ext uri="{FF2B5EF4-FFF2-40B4-BE49-F238E27FC236}">
                  <a16:creationId xmlns:a16="http://schemas.microsoft.com/office/drawing/2014/main" id="{EFD3D719-7852-8190-3621-842175ECDBC4}"/>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8" name="Freeform: Shape 47">
              <a:extLst>
                <a:ext uri="{FF2B5EF4-FFF2-40B4-BE49-F238E27FC236}">
                  <a16:creationId xmlns:a16="http://schemas.microsoft.com/office/drawing/2014/main" id="{A5674F0C-5AEA-2DB5-4D52-DD97A7D4FA6D}"/>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9" name="Freeform: Shape 48">
              <a:extLst>
                <a:ext uri="{FF2B5EF4-FFF2-40B4-BE49-F238E27FC236}">
                  <a16:creationId xmlns:a16="http://schemas.microsoft.com/office/drawing/2014/main" id="{631EE9A9-0118-50ED-422D-D96029764E6F}"/>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pic>
        <p:nvPicPr>
          <p:cNvPr id="3" name="Picture 2" descr="A picture containing outdoor object, web&#10;&#10;Description automatically generated">
            <a:extLst>
              <a:ext uri="{FF2B5EF4-FFF2-40B4-BE49-F238E27FC236}">
                <a16:creationId xmlns:a16="http://schemas.microsoft.com/office/drawing/2014/main" id="{A8D8CAD5-BB40-46ED-9B6A-7EFE682E31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914" b="47524"/>
          <a:stretch/>
        </p:blipFill>
        <p:spPr>
          <a:xfrm>
            <a:off x="0" y="-1"/>
            <a:ext cx="12191998" cy="1752601"/>
          </a:xfrm>
          <a:prstGeom prst="rect">
            <a:avLst/>
          </a:prstGeom>
        </p:spPr>
      </p:pic>
      <p:sp>
        <p:nvSpPr>
          <p:cNvPr id="5" name="Footer Placeholder 4">
            <a:extLst>
              <a:ext uri="{FF2B5EF4-FFF2-40B4-BE49-F238E27FC236}">
                <a16:creationId xmlns:a16="http://schemas.microsoft.com/office/drawing/2014/main" id="{17CDA7C6-6464-5D4A-9B27-3B5721A8B932}"/>
              </a:ext>
            </a:extLst>
          </p:cNvPr>
          <p:cNvSpPr>
            <a:spLocks noGrp="1"/>
          </p:cNvSpPr>
          <p:nvPr>
            <p:ph type="ftr" sz="quarter" idx="11"/>
          </p:nvPr>
        </p:nvSpPr>
        <p:spPr/>
        <p:txBody>
          <a:bodyPr/>
          <a:lstStyle/>
          <a:p>
            <a:endParaRPr lang="x-none"/>
          </a:p>
        </p:txBody>
      </p:sp>
      <p:sp>
        <p:nvSpPr>
          <p:cNvPr id="11" name="Text Placeholder 2">
            <a:extLst>
              <a:ext uri="{FF2B5EF4-FFF2-40B4-BE49-F238E27FC236}">
                <a16:creationId xmlns:a16="http://schemas.microsoft.com/office/drawing/2014/main" id="{DBDAE05B-309D-CC4B-B8B5-59BD38BE0DC1}"/>
              </a:ext>
            </a:extLst>
          </p:cNvPr>
          <p:cNvSpPr>
            <a:spLocks noGrp="1"/>
          </p:cNvSpPr>
          <p:nvPr>
            <p:ph idx="1" hasCustomPrompt="1"/>
          </p:nvPr>
        </p:nvSpPr>
        <p:spPr>
          <a:xfrm>
            <a:off x="380751" y="2654634"/>
            <a:ext cx="11406506" cy="3231816"/>
          </a:xfrm>
          <a:prstGeom prst="rect">
            <a:avLst/>
          </a:prstGeom>
        </p:spPr>
        <p:txBody>
          <a:bodyPr vert="horz" wrap="square" lIns="91440" tIns="45720" rIns="91440" bIns="45720" rtlCol="0">
            <a:noAutofit/>
          </a:bodyPr>
          <a:lstStyle>
            <a:lvl1pPr marL="454025" indent="-444500" algn="r" rtl="1">
              <a:buSzPct val="150000"/>
              <a:buFontTx/>
              <a:buBlip>
                <a:blip r:embed="rId3"/>
              </a:buBlip>
              <a:tabLst/>
              <a:defRPr sz="1600" b="0" i="0">
                <a:latin typeface="Heebo" pitchFamily="2" charset="-79"/>
                <a:cs typeface="Heebo" pitchFamily="2" charset="-79"/>
              </a:defRPr>
            </a:lvl1pPr>
            <a:lvl2pPr marL="457200" indent="212725" algn="r" rtl="1">
              <a:buSzPct val="100000"/>
              <a:buFontTx/>
              <a:buBlip>
                <a:blip r:embed="rId4"/>
              </a:buBlip>
              <a:tabLst/>
              <a:defRPr sz="1400" b="0" i="0">
                <a:latin typeface="Heebo" pitchFamily="2" charset="-79"/>
                <a:cs typeface="Heebo" pitchFamily="2" charset="-79"/>
              </a:defRPr>
            </a:lvl2pPr>
            <a:lvl3pPr marL="914400" indent="200025" algn="r" rtl="1">
              <a:buSzPct val="100000"/>
              <a:buFont typeface="Arial" panose="020B0604020202020204" pitchFamily="34" charset="0"/>
              <a:buChar char="•"/>
              <a:tabLst/>
              <a:defRPr sz="1400" b="0" i="0">
                <a:latin typeface="Heebo" pitchFamily="2" charset="-79"/>
                <a:cs typeface="Heebo" pitchFamily="2" charset="-79"/>
              </a:defRPr>
            </a:lvl3pPr>
            <a:lvl4pPr marL="1651000" indent="-268288" algn="r" rtl="1">
              <a:buSzPct val="100000"/>
              <a:buFont typeface="Arial" panose="020B0604020202020204" pitchFamily="34" charset="0"/>
              <a:buChar char="•"/>
              <a:tabLst/>
              <a:defRPr sz="1400" b="0" i="0">
                <a:latin typeface="Heebo" pitchFamily="2" charset="-79"/>
                <a:cs typeface="Heebo" pitchFamily="2" charset="-79"/>
              </a:defRPr>
            </a:lvl4pPr>
            <a:lvl5pPr marL="2178050" indent="-349250" algn="r" rtl="1">
              <a:buSzPct val="100000"/>
              <a:buFont typeface="Arial" panose="020B0604020202020204" pitchFamily="34" charset="0"/>
              <a:buChar char="•"/>
              <a:tabLst/>
              <a:defRPr sz="1400" b="0" i="0">
                <a:latin typeface="Heebo" pitchFamily="2" charset="-79"/>
                <a:cs typeface="Heebo" pitchFamily="2" charset="-79"/>
              </a:defRPr>
            </a:lvl5pPr>
          </a:lstStyle>
          <a:p>
            <a:pPr lvl="0"/>
            <a:r>
              <a:rPr lang="he-IL"/>
              <a:t>הקלד טקסט רמה ראשונה</a:t>
            </a:r>
            <a:endParaRPr lang="en-US"/>
          </a:p>
          <a:p>
            <a:pPr lvl="1"/>
            <a:r>
              <a:rPr lang="he-IL"/>
              <a:t>הקלד טקסט רמה שניה</a:t>
            </a:r>
            <a:endParaRPr lang="en-US"/>
          </a:p>
          <a:p>
            <a:pPr lvl="2"/>
            <a:r>
              <a:rPr lang="he-IL"/>
              <a:t>הקלד טקסט רמה שלישית</a:t>
            </a:r>
            <a:endParaRPr lang="en-US"/>
          </a:p>
          <a:p>
            <a:pPr lvl="3"/>
            <a:r>
              <a:rPr lang="he-IL"/>
              <a:t>הקלד טקסט רמה רביעית</a:t>
            </a:r>
            <a:endParaRPr lang="en-US"/>
          </a:p>
          <a:p>
            <a:pPr lvl="4"/>
            <a:r>
              <a:rPr lang="he-IL"/>
              <a:t>הקלד טקסט רמה חמישית</a:t>
            </a:r>
            <a:endParaRPr/>
          </a:p>
        </p:txBody>
      </p:sp>
      <p:sp>
        <p:nvSpPr>
          <p:cNvPr id="14" name="Subtitle 2">
            <a:extLst>
              <a:ext uri="{FF2B5EF4-FFF2-40B4-BE49-F238E27FC236}">
                <a16:creationId xmlns:a16="http://schemas.microsoft.com/office/drawing/2014/main" id="{9BFF6927-BD43-DB45-826B-93400315C02A}"/>
              </a:ext>
            </a:extLst>
          </p:cNvPr>
          <p:cNvSpPr>
            <a:spLocks noGrp="1"/>
          </p:cNvSpPr>
          <p:nvPr>
            <p:ph type="subTitle" idx="13" hasCustomPrompt="1"/>
          </p:nvPr>
        </p:nvSpPr>
        <p:spPr>
          <a:xfrm>
            <a:off x="4916557" y="1855362"/>
            <a:ext cx="2358887" cy="582209"/>
          </a:xfrm>
        </p:spPr>
        <p:txBody>
          <a:bodyPr/>
          <a:lstStyle>
            <a:lvl1pPr marL="0" indent="0" algn="ctr" rtl="1">
              <a:buNone/>
              <a:defRPr sz="2400" b="1">
                <a:solidFill>
                  <a:srgbClr val="192953"/>
                </a:solidFill>
                <a:latin typeface="Heebo" pitchFamily="2" charset="-79"/>
                <a:ea typeface="Open Sans" panose="020B0606030504020204" pitchFamily="34" charset="0"/>
                <a:cs typeface="Heebo"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כותרת משנה</a:t>
            </a:r>
            <a:endParaRPr/>
          </a:p>
        </p:txBody>
      </p:sp>
      <p:sp>
        <p:nvSpPr>
          <p:cNvPr id="15" name="Title 1">
            <a:extLst>
              <a:ext uri="{FF2B5EF4-FFF2-40B4-BE49-F238E27FC236}">
                <a16:creationId xmlns:a16="http://schemas.microsoft.com/office/drawing/2014/main" id="{D7ACF491-52B4-DC43-8F13-0447D984BD60}"/>
              </a:ext>
            </a:extLst>
          </p:cNvPr>
          <p:cNvSpPr>
            <a:spLocks noGrp="1"/>
          </p:cNvSpPr>
          <p:nvPr>
            <p:ph type="ctrTitle" hasCustomPrompt="1"/>
          </p:nvPr>
        </p:nvSpPr>
        <p:spPr>
          <a:xfrm>
            <a:off x="5810250" y="293409"/>
            <a:ext cx="5977007" cy="919164"/>
          </a:xfrm>
          <a:prstGeom prst="rect">
            <a:avLst/>
          </a:prstGeom>
        </p:spPr>
        <p:txBody>
          <a:bodyPr anchor="b"/>
          <a:lstStyle>
            <a:lvl1pPr algn="ctr" rtl="1">
              <a:defRPr sz="4400" b="0" i="0">
                <a:solidFill>
                  <a:schemeClr val="bg1"/>
                </a:solidFill>
                <a:latin typeface="+mj-lt"/>
                <a:ea typeface="Open Sans" panose="020B0606030504020204" pitchFamily="34" charset="0"/>
                <a:cs typeface="+mj-cs"/>
              </a:defRPr>
            </a:lvl1pPr>
          </a:lstStyle>
          <a:p>
            <a:r>
              <a:rPr lang="he-IL"/>
              <a:t>כותרת</a:t>
            </a:r>
            <a:endParaRPr/>
          </a:p>
        </p:txBody>
      </p:sp>
    </p:spTree>
    <p:extLst>
      <p:ext uri="{BB962C8B-B14F-4D97-AF65-F5344CB8AC3E}">
        <p14:creationId xmlns:p14="http://schemas.microsoft.com/office/powerpoint/2010/main" val="395803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r>
              <a:t>标题文本</a:t>
            </a:r>
          </a:p>
        </p:txBody>
      </p:sp>
      <p:sp>
        <p:nvSpPr>
          <p:cNvPr id="32" name="Shape 32"/>
          <p:cNvSpPr>
            <a:spLocks noGrp="1"/>
          </p:cNvSpPr>
          <p:nvPr>
            <p:ph type="sldNum" sz="quarter" idx="2"/>
          </p:nvPr>
        </p:nvSpPr>
        <p:spPr>
          <a:xfrm>
            <a:off x="11695019" y="6563321"/>
            <a:ext cx="267690" cy="27217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557148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284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359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p:txBody>
          <a:bodyPr/>
          <a:lstStyle>
            <a:lvl1pPr algn="r">
              <a:defRPr>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1022669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p:txBody>
          <a:bodyPr/>
          <a:lstStyle>
            <a:lvl1pPr algn="r">
              <a:defRPr>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4181768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5D8DB3-08B9-4D40-A615-B68CD4C91CEB}"/>
              </a:ext>
            </a:extLst>
          </p:cNvPr>
          <p:cNvSpPr/>
          <p:nvPr userDrawn="1"/>
        </p:nvSpPr>
        <p:spPr>
          <a:xfrm>
            <a:off x="0" y="1085449"/>
            <a:ext cx="11408735" cy="5772551"/>
          </a:xfrm>
          <a:prstGeom prst="rect">
            <a:avLst/>
          </a:prstGeom>
          <a:gradFill flip="none" rotWithShape="1">
            <a:gsLst>
              <a:gs pos="0">
                <a:schemeClr val="bg1"/>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p:txBody>
          <a:bodyPr/>
          <a:lstStyle>
            <a:lvl1pPr algn="r">
              <a:defRPr>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2981017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p:txBody>
          <a:bodyPr/>
          <a:lstStyle/>
          <a:p>
            <a:r>
              <a:rPr lang="en-US"/>
              <a:t>Click to edit Master title style</a:t>
            </a:r>
            <a:endParaRPr lang="he-IL"/>
          </a:p>
        </p:txBody>
      </p:sp>
      <p:sp>
        <p:nvSpPr>
          <p:cNvPr id="6" name="Picture Placeholder 7">
            <a:extLst>
              <a:ext uri="{FF2B5EF4-FFF2-40B4-BE49-F238E27FC236}">
                <a16:creationId xmlns:a16="http://schemas.microsoft.com/office/drawing/2014/main" id="{079A7399-8E57-4CE8-B94E-0D91E88AA714}"/>
              </a:ext>
            </a:extLst>
          </p:cNvPr>
          <p:cNvSpPr>
            <a:spLocks noGrp="1"/>
          </p:cNvSpPr>
          <p:nvPr>
            <p:ph type="pic" sz="quarter" idx="13" hasCustomPrompt="1"/>
          </p:nvPr>
        </p:nvSpPr>
        <p:spPr>
          <a:xfrm>
            <a:off x="1197384" y="2319243"/>
            <a:ext cx="1564400" cy="1563117"/>
          </a:xfrm>
          <a:prstGeom prst="ellipse">
            <a:avLst/>
          </a:prstGeom>
        </p:spPr>
        <p:txBody>
          <a:bodyPr/>
          <a:lstStyle>
            <a:lvl1pPr marL="0" indent="0">
              <a:buNone/>
              <a:defRPr sz="1400">
                <a:solidFill>
                  <a:schemeClr val="bg1">
                    <a:lumMod val="85000"/>
                  </a:schemeClr>
                </a:solidFill>
              </a:defRPr>
            </a:lvl1pPr>
          </a:lstStyle>
          <a:p>
            <a:r>
              <a:rPr lang="en-US"/>
              <a:t>Image Placeholder</a:t>
            </a:r>
          </a:p>
        </p:txBody>
      </p:sp>
    </p:spTree>
    <p:extLst>
      <p:ext uri="{BB962C8B-B14F-4D97-AF65-F5344CB8AC3E}">
        <p14:creationId xmlns:p14="http://schemas.microsoft.com/office/powerpoint/2010/main" val="3895253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a:xfrm>
            <a:off x="6762750" y="365125"/>
            <a:ext cx="4800600" cy="1325563"/>
          </a:xfrm>
        </p:spPr>
        <p:txBody>
          <a:bodyPr/>
          <a:lstStyle/>
          <a:p>
            <a:r>
              <a:rPr lang="en-US"/>
              <a:t>Click to edit Master title style</a:t>
            </a:r>
            <a:endParaRPr lang="he-IL"/>
          </a:p>
        </p:txBody>
      </p:sp>
      <p:sp>
        <p:nvSpPr>
          <p:cNvPr id="4" name="Picture Placeholder 3">
            <a:extLst>
              <a:ext uri="{FF2B5EF4-FFF2-40B4-BE49-F238E27FC236}">
                <a16:creationId xmlns:a16="http://schemas.microsoft.com/office/drawing/2014/main" id="{B6E9F0F8-47A4-493B-BAA3-C1BC289A16BB}"/>
              </a:ext>
            </a:extLst>
          </p:cNvPr>
          <p:cNvSpPr>
            <a:spLocks noGrp="1"/>
          </p:cNvSpPr>
          <p:nvPr>
            <p:ph type="pic" sz="quarter" idx="14"/>
          </p:nvPr>
        </p:nvSpPr>
        <p:spPr>
          <a:xfrm>
            <a:off x="0" y="0"/>
            <a:ext cx="6096000" cy="6858000"/>
          </a:xfrm>
        </p:spPr>
        <p:txBody>
          <a:bodyPr/>
          <a:lstStyle/>
          <a:p>
            <a:endParaRPr lang="he-IL"/>
          </a:p>
        </p:txBody>
      </p:sp>
    </p:spTree>
    <p:extLst>
      <p:ext uri="{BB962C8B-B14F-4D97-AF65-F5344CB8AC3E}">
        <p14:creationId xmlns:p14="http://schemas.microsoft.com/office/powerpoint/2010/main" val="1173256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4E47C-FE82-4755-98C6-1C6DBE7BDE38}"/>
              </a:ext>
            </a:extLst>
          </p:cNvPr>
          <p:cNvSpPr>
            <a:spLocks noGrp="1"/>
          </p:cNvSpPr>
          <p:nvPr>
            <p:ph type="title"/>
          </p:nvPr>
        </p:nvSpPr>
        <p:spPr/>
        <p:txBody>
          <a:bodyPr/>
          <a:lstStyle/>
          <a:p>
            <a:r>
              <a:rPr lang="en-US"/>
              <a:t>Click to edit Master title style</a:t>
            </a:r>
            <a:endParaRPr lang="he-IL"/>
          </a:p>
        </p:txBody>
      </p:sp>
      <p:grpSp>
        <p:nvGrpSpPr>
          <p:cNvPr id="7" name="Group 6">
            <a:extLst>
              <a:ext uri="{FF2B5EF4-FFF2-40B4-BE49-F238E27FC236}">
                <a16:creationId xmlns:a16="http://schemas.microsoft.com/office/drawing/2014/main" id="{E067F460-B5AD-42E9-A113-1D35024FE9EE}"/>
              </a:ext>
            </a:extLst>
          </p:cNvPr>
          <p:cNvGrpSpPr/>
          <p:nvPr userDrawn="1"/>
        </p:nvGrpSpPr>
        <p:grpSpPr>
          <a:xfrm>
            <a:off x="425301" y="1584250"/>
            <a:ext cx="11408735" cy="4582634"/>
            <a:chOff x="838200" y="1818166"/>
            <a:chExt cx="11479620" cy="4582634"/>
          </a:xfrm>
          <a:noFill/>
        </p:grpSpPr>
        <p:sp>
          <p:nvSpPr>
            <p:cNvPr id="3" name="Rectangle 2">
              <a:extLst>
                <a:ext uri="{FF2B5EF4-FFF2-40B4-BE49-F238E27FC236}">
                  <a16:creationId xmlns:a16="http://schemas.microsoft.com/office/drawing/2014/main" id="{C17CB949-5B11-42C5-8F06-0CC3446A0078}"/>
                </a:ext>
              </a:extLst>
            </p:cNvPr>
            <p:cNvSpPr/>
            <p:nvPr userDrawn="1"/>
          </p:nvSpPr>
          <p:spPr>
            <a:xfrm>
              <a:off x="838200" y="1818167"/>
              <a:ext cx="2755605"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3">
              <a:extLst>
                <a:ext uri="{FF2B5EF4-FFF2-40B4-BE49-F238E27FC236}">
                  <a16:creationId xmlns:a16="http://schemas.microsoft.com/office/drawing/2014/main" id="{B2F22206-D127-459C-BA01-543C11AAFED9}"/>
                </a:ext>
              </a:extLst>
            </p:cNvPr>
            <p:cNvSpPr/>
            <p:nvPr userDrawn="1"/>
          </p:nvSpPr>
          <p:spPr>
            <a:xfrm>
              <a:off x="3746205" y="1818166"/>
              <a:ext cx="2755605"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0C145633-4427-4D8D-A764-ED45A5D7E58D}"/>
                </a:ext>
              </a:extLst>
            </p:cNvPr>
            <p:cNvSpPr/>
            <p:nvPr userDrawn="1"/>
          </p:nvSpPr>
          <p:spPr>
            <a:xfrm>
              <a:off x="6654210" y="1818167"/>
              <a:ext cx="2755605"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EFD8D508-1C3B-438A-897C-7F90BC59BD64}"/>
                </a:ext>
              </a:extLst>
            </p:cNvPr>
            <p:cNvSpPr/>
            <p:nvPr userDrawn="1"/>
          </p:nvSpPr>
          <p:spPr>
            <a:xfrm>
              <a:off x="9562215" y="1818166"/>
              <a:ext cx="2755605"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744273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4E47C-FE82-4755-98C6-1C6DBE7BDE38}"/>
              </a:ext>
            </a:extLst>
          </p:cNvPr>
          <p:cNvSpPr>
            <a:spLocks noGrp="1"/>
          </p:cNvSpPr>
          <p:nvPr>
            <p:ph type="title"/>
          </p:nvPr>
        </p:nvSpPr>
        <p:spPr/>
        <p:txBody>
          <a:bodyPr/>
          <a:lstStyle/>
          <a:p>
            <a:r>
              <a:rPr lang="en-US"/>
              <a:t>Click to edit Master title style</a:t>
            </a:r>
            <a:endParaRPr lang="he-IL"/>
          </a:p>
        </p:txBody>
      </p:sp>
      <p:grpSp>
        <p:nvGrpSpPr>
          <p:cNvPr id="8" name="Group 7">
            <a:extLst>
              <a:ext uri="{FF2B5EF4-FFF2-40B4-BE49-F238E27FC236}">
                <a16:creationId xmlns:a16="http://schemas.microsoft.com/office/drawing/2014/main" id="{2434C59E-579C-4512-A081-3D90BB0665C0}"/>
              </a:ext>
            </a:extLst>
          </p:cNvPr>
          <p:cNvGrpSpPr/>
          <p:nvPr userDrawn="1"/>
        </p:nvGrpSpPr>
        <p:grpSpPr>
          <a:xfrm>
            <a:off x="425301" y="1584250"/>
            <a:ext cx="11408735" cy="4582634"/>
            <a:chOff x="425301" y="1584250"/>
            <a:chExt cx="8516679" cy="4582634"/>
          </a:xfrm>
          <a:noFill/>
        </p:grpSpPr>
        <p:sp>
          <p:nvSpPr>
            <p:cNvPr id="3" name="Rectangle 2">
              <a:extLst>
                <a:ext uri="{FF2B5EF4-FFF2-40B4-BE49-F238E27FC236}">
                  <a16:creationId xmlns:a16="http://schemas.microsoft.com/office/drawing/2014/main" id="{C17CB949-5B11-42C5-8F06-0CC3446A0078}"/>
                </a:ext>
              </a:extLst>
            </p:cNvPr>
            <p:cNvSpPr/>
            <p:nvPr userDrawn="1"/>
          </p:nvSpPr>
          <p:spPr>
            <a:xfrm>
              <a:off x="425301" y="1584251"/>
              <a:ext cx="2738590"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0C145633-4427-4D8D-A764-ED45A5D7E58D}"/>
                </a:ext>
              </a:extLst>
            </p:cNvPr>
            <p:cNvSpPr/>
            <p:nvPr userDrawn="1"/>
          </p:nvSpPr>
          <p:spPr>
            <a:xfrm>
              <a:off x="3314346" y="1584251"/>
              <a:ext cx="2738590"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EFD8D508-1C3B-438A-897C-7F90BC59BD64}"/>
                </a:ext>
              </a:extLst>
            </p:cNvPr>
            <p:cNvSpPr/>
            <p:nvPr userDrawn="1"/>
          </p:nvSpPr>
          <p:spPr>
            <a:xfrm>
              <a:off x="6203390" y="1584250"/>
              <a:ext cx="2738590"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346913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831960" y="2872800"/>
            <a:ext cx="10515240" cy="1322280"/>
          </a:xfrm>
          <a:prstGeom prst="rect">
            <a:avLst/>
          </a:prstGeom>
        </p:spPr>
        <p:txBody>
          <a:bodyPr lIns="0" tIns="0" rIns="0" bIns="0" anchor="ctr"/>
          <a:lstStyle/>
          <a:p>
            <a:endParaRPr lang="x-none" sz="1800" b="0" strike="noStrike" spc="-1">
              <a:solidFill>
                <a:srgbClr val="000000"/>
              </a:solidFill>
              <a:uFill>
                <a:solidFill>
                  <a:srgbClr val="FFFFFF"/>
                </a:solidFill>
              </a:uFill>
              <a:latin typeface="Calibri"/>
            </a:endParaRPr>
          </a:p>
        </p:txBody>
      </p:sp>
      <p:sp>
        <p:nvSpPr>
          <p:cNvPr id="8"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92697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5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A picture containing electronics, circuit&#10;&#10;Description automatically generated">
            <a:extLst>
              <a:ext uri="{FF2B5EF4-FFF2-40B4-BE49-F238E27FC236}">
                <a16:creationId xmlns:a16="http://schemas.microsoft.com/office/drawing/2014/main" id="{038C5EEC-1730-4AAB-830B-431D8A06FE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298" t="9091"/>
          <a:stretch/>
        </p:blipFill>
        <p:spPr>
          <a:xfrm>
            <a:off x="6097" y="10"/>
            <a:ext cx="8668512" cy="6857990"/>
          </a:xfrm>
          <a:prstGeom prst="rect">
            <a:avLst/>
          </a:prstGeom>
          <a:solidFill>
            <a:schemeClr val="bg1"/>
          </a:solidFill>
        </p:spPr>
      </p:pic>
      <p:sp>
        <p:nvSpPr>
          <p:cNvPr id="5" name="Rectangle 4">
            <a:extLst>
              <a:ext uri="{FF2B5EF4-FFF2-40B4-BE49-F238E27FC236}">
                <a16:creationId xmlns:a16="http://schemas.microsoft.com/office/drawing/2014/main" id="{5E0CA5E2-0D79-41E5-AE42-71411C1586EA}"/>
              </a:ext>
            </a:extLst>
          </p:cNvPr>
          <p:cNvSpPr/>
          <p:nvPr userDrawn="1"/>
        </p:nvSpPr>
        <p:spPr>
          <a:xfrm>
            <a:off x="-190500" y="0"/>
            <a:ext cx="12382500" cy="6858000"/>
          </a:xfrm>
          <a:prstGeom prst="rect">
            <a:avLst/>
          </a:prstGeom>
          <a:gradFill>
            <a:gsLst>
              <a:gs pos="100000">
                <a:schemeClr val="bg1">
                  <a:alpha val="0"/>
                </a:schemeClr>
              </a:gs>
              <a:gs pos="31000">
                <a:schemeClr val="tx1">
                  <a:lumMod val="95000"/>
                  <a:lumOff val="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4"/>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20600" y="3203418"/>
            <a:ext cx="4327367"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3565690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4" name="Picture 3" descr="A picture containing electronics, circuit&#10;&#10;Description automatically generated">
            <a:extLst>
              <a:ext uri="{FF2B5EF4-FFF2-40B4-BE49-F238E27FC236}">
                <a16:creationId xmlns:a16="http://schemas.microsoft.com/office/drawing/2014/main" id="{038C5EEC-1730-4AAB-830B-431D8A06FE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298" t="9091"/>
          <a:stretch/>
        </p:blipFill>
        <p:spPr>
          <a:xfrm>
            <a:off x="6097" y="10"/>
            <a:ext cx="8668512" cy="6857990"/>
          </a:xfrm>
          <a:prstGeom prst="rect">
            <a:avLst/>
          </a:prstGeom>
          <a:solidFill>
            <a:schemeClr val="bg1"/>
          </a:solidFill>
        </p:spPr>
      </p:pic>
      <p:sp>
        <p:nvSpPr>
          <p:cNvPr id="5" name="Rectangle 4">
            <a:extLst>
              <a:ext uri="{FF2B5EF4-FFF2-40B4-BE49-F238E27FC236}">
                <a16:creationId xmlns:a16="http://schemas.microsoft.com/office/drawing/2014/main" id="{5E0CA5E2-0D79-41E5-AE42-71411C1586EA}"/>
              </a:ext>
            </a:extLst>
          </p:cNvPr>
          <p:cNvSpPr/>
          <p:nvPr userDrawn="1"/>
        </p:nvSpPr>
        <p:spPr>
          <a:xfrm>
            <a:off x="-190500" y="0"/>
            <a:ext cx="12382500" cy="6858000"/>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4"/>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17000" y="3203418"/>
            <a:ext cx="4330967"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3457520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p:txBody>
          <a:bodyPr/>
          <a:lstStyle/>
          <a:p>
            <a:r>
              <a:rPr lang="en-US"/>
              <a:t>Click to edit Master title style</a:t>
            </a:r>
            <a:endParaRPr lang="he-IL"/>
          </a:p>
        </p:txBody>
      </p:sp>
      <p:sp>
        <p:nvSpPr>
          <p:cNvPr id="6" name="Picture Placeholder 7">
            <a:extLst>
              <a:ext uri="{FF2B5EF4-FFF2-40B4-BE49-F238E27FC236}">
                <a16:creationId xmlns:a16="http://schemas.microsoft.com/office/drawing/2014/main" id="{079A7399-8E57-4CE8-B94E-0D91E88AA714}"/>
              </a:ext>
            </a:extLst>
          </p:cNvPr>
          <p:cNvSpPr>
            <a:spLocks noGrp="1"/>
          </p:cNvSpPr>
          <p:nvPr>
            <p:ph type="pic" sz="quarter" idx="13" hasCustomPrompt="1"/>
          </p:nvPr>
        </p:nvSpPr>
        <p:spPr>
          <a:xfrm>
            <a:off x="1197384" y="2319243"/>
            <a:ext cx="1564400" cy="1563117"/>
          </a:xfrm>
          <a:prstGeom prst="ellipse">
            <a:avLst/>
          </a:prstGeom>
        </p:spPr>
        <p:txBody>
          <a:bodyPr/>
          <a:lstStyle>
            <a:lvl1pPr marL="0" indent="0">
              <a:buNone/>
              <a:defRPr sz="1400">
                <a:solidFill>
                  <a:schemeClr val="bg1">
                    <a:lumMod val="85000"/>
                  </a:schemeClr>
                </a:solidFill>
              </a:defRPr>
            </a:lvl1pPr>
          </a:lstStyle>
          <a:p>
            <a:r>
              <a:rPr lang="en-US"/>
              <a:t>Image Placeholder</a:t>
            </a:r>
          </a:p>
        </p:txBody>
      </p:sp>
      <p:grpSp>
        <p:nvGrpSpPr>
          <p:cNvPr id="4" name="Group 3">
            <a:extLst>
              <a:ext uri="{FF2B5EF4-FFF2-40B4-BE49-F238E27FC236}">
                <a16:creationId xmlns:a16="http://schemas.microsoft.com/office/drawing/2014/main" id="{3C426F3E-81BD-0FA7-B034-A437E019F31F}"/>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5" name="Freeform: Shape 11">
              <a:extLst>
                <a:ext uri="{FF2B5EF4-FFF2-40B4-BE49-F238E27FC236}">
                  <a16:creationId xmlns:a16="http://schemas.microsoft.com/office/drawing/2014/main" id="{6907655E-386D-EF66-3971-86A178BDC518}"/>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7" name="Freeform: Shape 12">
              <a:extLst>
                <a:ext uri="{FF2B5EF4-FFF2-40B4-BE49-F238E27FC236}">
                  <a16:creationId xmlns:a16="http://schemas.microsoft.com/office/drawing/2014/main" id="{17846BF1-69E5-58A1-FC57-4DC11A1AC602}"/>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8" name="Freeform: Shape 13">
              <a:extLst>
                <a:ext uri="{FF2B5EF4-FFF2-40B4-BE49-F238E27FC236}">
                  <a16:creationId xmlns:a16="http://schemas.microsoft.com/office/drawing/2014/main" id="{34F109B3-D9B1-46A7-8D53-3F660315FDD4}"/>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9" name="Freeform: Shape 14">
              <a:extLst>
                <a:ext uri="{FF2B5EF4-FFF2-40B4-BE49-F238E27FC236}">
                  <a16:creationId xmlns:a16="http://schemas.microsoft.com/office/drawing/2014/main" id="{B54DC42F-B060-7945-B8EE-33AE9B1AEA0E}"/>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0" name="Freeform: Shape 15">
              <a:extLst>
                <a:ext uri="{FF2B5EF4-FFF2-40B4-BE49-F238E27FC236}">
                  <a16:creationId xmlns:a16="http://schemas.microsoft.com/office/drawing/2014/main" id="{EE9DD570-6B79-B4CA-2709-336D3A3FEA23}"/>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1" name="Freeform: Shape 16">
              <a:extLst>
                <a:ext uri="{FF2B5EF4-FFF2-40B4-BE49-F238E27FC236}">
                  <a16:creationId xmlns:a16="http://schemas.microsoft.com/office/drawing/2014/main" id="{25727400-D0E9-E239-7460-2AD20303650A}"/>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2" name="Freeform: Shape 17">
              <a:extLst>
                <a:ext uri="{FF2B5EF4-FFF2-40B4-BE49-F238E27FC236}">
                  <a16:creationId xmlns:a16="http://schemas.microsoft.com/office/drawing/2014/main" id="{010A7A08-3C4D-2C81-B5A4-E6308EB7932A}"/>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3" name="Freeform: Shape 18">
              <a:extLst>
                <a:ext uri="{FF2B5EF4-FFF2-40B4-BE49-F238E27FC236}">
                  <a16:creationId xmlns:a16="http://schemas.microsoft.com/office/drawing/2014/main" id="{AF52838C-E633-47AB-3A65-99B48E6129B4}"/>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4" name="Freeform: Shape 19">
              <a:extLst>
                <a:ext uri="{FF2B5EF4-FFF2-40B4-BE49-F238E27FC236}">
                  <a16:creationId xmlns:a16="http://schemas.microsoft.com/office/drawing/2014/main" id="{E8C15471-9E98-8D0D-8388-D66D38DC4D0E}"/>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5" name="Freeform: Shape 20">
              <a:extLst>
                <a:ext uri="{FF2B5EF4-FFF2-40B4-BE49-F238E27FC236}">
                  <a16:creationId xmlns:a16="http://schemas.microsoft.com/office/drawing/2014/main" id="{03A3F14D-ABB5-A5C5-BF0B-051FD6BC4018}"/>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6" name="Freeform: Shape 21">
              <a:extLst>
                <a:ext uri="{FF2B5EF4-FFF2-40B4-BE49-F238E27FC236}">
                  <a16:creationId xmlns:a16="http://schemas.microsoft.com/office/drawing/2014/main" id="{18F8264E-A0E9-BF96-BEF8-7EEFAA41B481}"/>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7" name="Freeform: Shape 22">
              <a:extLst>
                <a:ext uri="{FF2B5EF4-FFF2-40B4-BE49-F238E27FC236}">
                  <a16:creationId xmlns:a16="http://schemas.microsoft.com/office/drawing/2014/main" id="{2283EE2C-3311-DAF6-B87C-B522DCA68CF1}"/>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8" name="Freeform: Shape 23">
              <a:extLst>
                <a:ext uri="{FF2B5EF4-FFF2-40B4-BE49-F238E27FC236}">
                  <a16:creationId xmlns:a16="http://schemas.microsoft.com/office/drawing/2014/main" id="{5A974CEE-65BA-D1B7-86F6-E49B41E4B71A}"/>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19" name="Freeform: Shape 24">
              <a:extLst>
                <a:ext uri="{FF2B5EF4-FFF2-40B4-BE49-F238E27FC236}">
                  <a16:creationId xmlns:a16="http://schemas.microsoft.com/office/drawing/2014/main" id="{ED2E94E4-AB69-0898-8D60-9B3E1E811721}"/>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0" name="Freeform: Shape 25">
              <a:extLst>
                <a:ext uri="{FF2B5EF4-FFF2-40B4-BE49-F238E27FC236}">
                  <a16:creationId xmlns:a16="http://schemas.microsoft.com/office/drawing/2014/main" id="{1B1694C5-8F1C-EAFD-27C7-BAB54DAB594F}"/>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1" name="Freeform: Shape 26">
              <a:extLst>
                <a:ext uri="{FF2B5EF4-FFF2-40B4-BE49-F238E27FC236}">
                  <a16:creationId xmlns:a16="http://schemas.microsoft.com/office/drawing/2014/main" id="{96DC6ABF-1D2D-E36C-0DC1-087BD1D15158}"/>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2" name="Freeform: Shape 27">
              <a:extLst>
                <a:ext uri="{FF2B5EF4-FFF2-40B4-BE49-F238E27FC236}">
                  <a16:creationId xmlns:a16="http://schemas.microsoft.com/office/drawing/2014/main" id="{EEDD654A-B992-92D2-AA0A-08D44BE2E9CC}"/>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3" name="Freeform: Shape 28">
              <a:extLst>
                <a:ext uri="{FF2B5EF4-FFF2-40B4-BE49-F238E27FC236}">
                  <a16:creationId xmlns:a16="http://schemas.microsoft.com/office/drawing/2014/main" id="{78344923-85D4-4EB5-DC5D-96CFE08DA6A3}"/>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4" name="Freeform: Shape 29">
              <a:extLst>
                <a:ext uri="{FF2B5EF4-FFF2-40B4-BE49-F238E27FC236}">
                  <a16:creationId xmlns:a16="http://schemas.microsoft.com/office/drawing/2014/main" id="{3696FAB3-B837-C0BC-1990-BE1DBE8715D5}"/>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5" name="Freeform: Shape 30">
              <a:extLst>
                <a:ext uri="{FF2B5EF4-FFF2-40B4-BE49-F238E27FC236}">
                  <a16:creationId xmlns:a16="http://schemas.microsoft.com/office/drawing/2014/main" id="{383E66B9-81AD-2933-4209-34BD828E7AFA}"/>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6" name="Freeform: Shape 31">
              <a:extLst>
                <a:ext uri="{FF2B5EF4-FFF2-40B4-BE49-F238E27FC236}">
                  <a16:creationId xmlns:a16="http://schemas.microsoft.com/office/drawing/2014/main" id="{8E498C56-F727-F890-6386-873B3C0C00F6}"/>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7" name="Freeform: Shape 32">
              <a:extLst>
                <a:ext uri="{FF2B5EF4-FFF2-40B4-BE49-F238E27FC236}">
                  <a16:creationId xmlns:a16="http://schemas.microsoft.com/office/drawing/2014/main" id="{4A693B25-93C3-D28A-5598-F2DA62E5C3A0}"/>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8" name="Freeform: Shape 33">
              <a:extLst>
                <a:ext uri="{FF2B5EF4-FFF2-40B4-BE49-F238E27FC236}">
                  <a16:creationId xmlns:a16="http://schemas.microsoft.com/office/drawing/2014/main" id="{AACB4A80-6C81-A396-4773-43CB052093EC}"/>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29" name="Freeform: Shape 34">
              <a:extLst>
                <a:ext uri="{FF2B5EF4-FFF2-40B4-BE49-F238E27FC236}">
                  <a16:creationId xmlns:a16="http://schemas.microsoft.com/office/drawing/2014/main" id="{CB5FF724-CD31-BC31-BFFA-826625EEC98A}"/>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0" name="Freeform: Shape 35">
              <a:extLst>
                <a:ext uri="{FF2B5EF4-FFF2-40B4-BE49-F238E27FC236}">
                  <a16:creationId xmlns:a16="http://schemas.microsoft.com/office/drawing/2014/main" id="{971DA79E-EABA-9F4B-1E0D-7CF6BAD8CFD9}"/>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1" name="Freeform: Shape 36">
              <a:extLst>
                <a:ext uri="{FF2B5EF4-FFF2-40B4-BE49-F238E27FC236}">
                  <a16:creationId xmlns:a16="http://schemas.microsoft.com/office/drawing/2014/main" id="{12B319A4-AD02-0A83-C788-C4DB8F8C6405}"/>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37">
              <a:extLst>
                <a:ext uri="{FF2B5EF4-FFF2-40B4-BE49-F238E27FC236}">
                  <a16:creationId xmlns:a16="http://schemas.microsoft.com/office/drawing/2014/main" id="{4ADC7695-F3A6-F2B1-695E-5D90BAA20DC5}"/>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3" name="Freeform: Shape 38">
              <a:extLst>
                <a:ext uri="{FF2B5EF4-FFF2-40B4-BE49-F238E27FC236}">
                  <a16:creationId xmlns:a16="http://schemas.microsoft.com/office/drawing/2014/main" id="{C931CCCF-A854-E572-07C4-37375FF61624}"/>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4" name="Freeform: Shape 39">
              <a:extLst>
                <a:ext uri="{FF2B5EF4-FFF2-40B4-BE49-F238E27FC236}">
                  <a16:creationId xmlns:a16="http://schemas.microsoft.com/office/drawing/2014/main" id="{A6DF73B7-E8F8-F6B1-68FC-B7D13BEFD11F}"/>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5" name="Freeform: Shape 40">
              <a:extLst>
                <a:ext uri="{FF2B5EF4-FFF2-40B4-BE49-F238E27FC236}">
                  <a16:creationId xmlns:a16="http://schemas.microsoft.com/office/drawing/2014/main" id="{1CE9A5BA-1653-2015-9B15-B12BCC8AEE5E}"/>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6" name="Freeform: Shape 41">
              <a:extLst>
                <a:ext uri="{FF2B5EF4-FFF2-40B4-BE49-F238E27FC236}">
                  <a16:creationId xmlns:a16="http://schemas.microsoft.com/office/drawing/2014/main" id="{DB21C8F2-C75E-A70A-47BB-046F1588BCE2}"/>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7" name="Freeform: Shape 42">
              <a:extLst>
                <a:ext uri="{FF2B5EF4-FFF2-40B4-BE49-F238E27FC236}">
                  <a16:creationId xmlns:a16="http://schemas.microsoft.com/office/drawing/2014/main" id="{EE1793CA-B3FB-0865-7C7F-D2EA57DDF537}"/>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8" name="Freeform: Shape 43">
              <a:extLst>
                <a:ext uri="{FF2B5EF4-FFF2-40B4-BE49-F238E27FC236}">
                  <a16:creationId xmlns:a16="http://schemas.microsoft.com/office/drawing/2014/main" id="{EA152A60-B392-0755-A810-81C8F2932458}"/>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39" name="Freeform: Shape 44">
              <a:extLst>
                <a:ext uri="{FF2B5EF4-FFF2-40B4-BE49-F238E27FC236}">
                  <a16:creationId xmlns:a16="http://schemas.microsoft.com/office/drawing/2014/main" id="{4483CB24-EEC8-4EBF-2B95-BDA42D36CEA6}"/>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0" name="Freeform: Shape 45">
              <a:extLst>
                <a:ext uri="{FF2B5EF4-FFF2-40B4-BE49-F238E27FC236}">
                  <a16:creationId xmlns:a16="http://schemas.microsoft.com/office/drawing/2014/main" id="{43BFC309-C8C7-281F-058E-F66910AD31AD}"/>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1" name="Freeform: Shape 46">
              <a:extLst>
                <a:ext uri="{FF2B5EF4-FFF2-40B4-BE49-F238E27FC236}">
                  <a16:creationId xmlns:a16="http://schemas.microsoft.com/office/drawing/2014/main" id="{85DF5DC2-2B87-AAB7-26B0-F36886281F8A}"/>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2" name="Freeform: Shape 47">
              <a:extLst>
                <a:ext uri="{FF2B5EF4-FFF2-40B4-BE49-F238E27FC236}">
                  <a16:creationId xmlns:a16="http://schemas.microsoft.com/office/drawing/2014/main" id="{4FD98E76-0EB9-D698-CD3C-6D3D66B39C63}"/>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3" name="Freeform: Shape 48">
              <a:extLst>
                <a:ext uri="{FF2B5EF4-FFF2-40B4-BE49-F238E27FC236}">
                  <a16:creationId xmlns:a16="http://schemas.microsoft.com/office/drawing/2014/main" id="{B8AFDB76-77C7-E83A-810E-6CF37BC2D882}"/>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Tree>
    <p:extLst>
      <p:ext uri="{BB962C8B-B14F-4D97-AF65-F5344CB8AC3E}">
        <p14:creationId xmlns:p14="http://schemas.microsoft.com/office/powerpoint/2010/main" val="3220816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F9ACC329-8247-43F8-9676-4211BA9246C0}"/>
              </a:ext>
            </a:extLst>
          </p:cNvPr>
          <p:cNvPicPr>
            <a:picLocks noChangeAspect="1"/>
          </p:cNvPicPr>
          <p:nvPr userDrawn="1"/>
        </p:nvPicPr>
        <p:blipFill rotWithShape="1">
          <a:blip r:embed="rId2"/>
          <a:srcRect l="16380" t="18917" r="4803" b="7287"/>
          <a:stretch/>
        </p:blipFill>
        <p:spPr>
          <a:xfrm>
            <a:off x="-19050" y="0"/>
            <a:ext cx="12192000" cy="6874616"/>
          </a:xfrm>
          <a:prstGeom prst="rect">
            <a:avLst/>
          </a:prstGeom>
        </p:spPr>
      </p:pic>
      <p:pic>
        <p:nvPicPr>
          <p:cNvPr id="10" name="Picture 9" descr="A picture containing electronics, circuit&#10;&#10;Description automatically generated">
            <a:extLst>
              <a:ext uri="{FF2B5EF4-FFF2-40B4-BE49-F238E27FC236}">
                <a16:creationId xmlns:a16="http://schemas.microsoft.com/office/drawing/2014/main" id="{376696A8-C29A-458F-87ED-8ABD0EC94E0A}"/>
              </a:ext>
            </a:extLst>
          </p:cNvPr>
          <p:cNvPicPr>
            <a:picLocks noChangeAspect="1"/>
          </p:cNvPicPr>
          <p:nvPr userDrawn="1"/>
        </p:nvPicPr>
        <p:blipFill rotWithShape="1">
          <a:blip r:embed="rId3">
            <a:alphaModFix amt="39000"/>
            <a:extLst>
              <a:ext uri="{28A0092B-C50C-407E-A947-70E740481C1C}">
                <a14:useLocalDpi xmlns:a14="http://schemas.microsoft.com/office/drawing/2010/main" val="0"/>
              </a:ext>
            </a:extLst>
          </a:blip>
          <a:srcRect l="24980" t="20464" r="1"/>
          <a:stretch/>
        </p:blipFill>
        <p:spPr>
          <a:xfrm>
            <a:off x="19050" y="0"/>
            <a:ext cx="6810375" cy="4819649"/>
          </a:xfrm>
          <a:prstGeom prst="rect">
            <a:avLst/>
          </a:prstGeom>
          <a:noFill/>
          <a:effectLst>
            <a:softEdge rad="1130300"/>
          </a:effectLst>
        </p:spPr>
      </p:pic>
      <p:sp>
        <p:nvSpPr>
          <p:cNvPr id="5" name="Rectangle 4">
            <a:extLst>
              <a:ext uri="{FF2B5EF4-FFF2-40B4-BE49-F238E27FC236}">
                <a16:creationId xmlns:a16="http://schemas.microsoft.com/office/drawing/2014/main" id="{5E0CA5E2-0D79-41E5-AE42-71411C1586EA}"/>
              </a:ext>
            </a:extLst>
          </p:cNvPr>
          <p:cNvSpPr/>
          <p:nvPr userDrawn="1"/>
        </p:nvSpPr>
        <p:spPr>
          <a:xfrm>
            <a:off x="0" y="0"/>
            <a:ext cx="12192000" cy="6874616"/>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5"/>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53301" y="3203418"/>
            <a:ext cx="4561366"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2671600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11" name="图片 12">
            <a:extLst>
              <a:ext uri="{FF2B5EF4-FFF2-40B4-BE49-F238E27FC236}">
                <a16:creationId xmlns:a16="http://schemas.microsoft.com/office/drawing/2014/main" id="{9533059F-43F9-48C6-B488-50BE793B24AB}"/>
              </a:ext>
            </a:extLst>
          </p:cNvPr>
          <p:cNvPicPr>
            <a:picLocks noChangeAspect="1"/>
          </p:cNvPicPr>
          <p:nvPr userDrawn="1"/>
        </p:nvPicPr>
        <p:blipFill rotWithShape="1">
          <a:blip r:embed="rId2"/>
          <a:srcRect r="-26122" b="19187"/>
          <a:stretch/>
        </p:blipFill>
        <p:spPr>
          <a:xfrm>
            <a:off x="-19050" y="0"/>
            <a:ext cx="12192000" cy="6874616"/>
          </a:xfrm>
          <a:prstGeom prst="rect">
            <a:avLst/>
          </a:prstGeom>
        </p:spPr>
      </p:pic>
      <p:sp>
        <p:nvSpPr>
          <p:cNvPr id="12" name="Rectangle 11">
            <a:extLst>
              <a:ext uri="{FF2B5EF4-FFF2-40B4-BE49-F238E27FC236}">
                <a16:creationId xmlns:a16="http://schemas.microsoft.com/office/drawing/2014/main" id="{9A963518-EE4B-41CD-A017-C4969BB66EEB}"/>
              </a:ext>
            </a:extLst>
          </p:cNvPr>
          <p:cNvSpPr/>
          <p:nvPr userDrawn="1"/>
        </p:nvSpPr>
        <p:spPr>
          <a:xfrm>
            <a:off x="-19050" y="0"/>
            <a:ext cx="12211050" cy="6874616"/>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13" name="Straight Connector 12">
            <a:extLst>
              <a:ext uri="{FF2B5EF4-FFF2-40B4-BE49-F238E27FC236}">
                <a16:creationId xmlns:a16="http://schemas.microsoft.com/office/drawing/2014/main" id="{0FB6FFF8-1E13-4D44-AACB-82CCDCA3FD1F}"/>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24CA44E-B08B-4011-87E1-5D88CC3F0368}"/>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64031F5D-64D0-4C6A-AAD8-411BE2506133}"/>
                  </a:ext>
                </a:extLst>
              </p14:cNvPr>
              <p14:cNvContentPartPr/>
              <p14:nvPr userDrawn="1"/>
            </p14:nvContentPartPr>
            <p14:xfrm>
              <a:off x="5602860" y="3466980"/>
              <a:ext cx="1800" cy="2880"/>
            </p14:xfrm>
          </p:contentPart>
        </mc:Choice>
        <mc:Fallback xmlns="">
          <p:pic>
            <p:nvPicPr>
              <p:cNvPr id="15" name="Ink 14">
                <a:extLst>
                  <a:ext uri="{FF2B5EF4-FFF2-40B4-BE49-F238E27FC236}">
                    <a16:creationId xmlns:a16="http://schemas.microsoft.com/office/drawing/2014/main" id="{64031F5D-64D0-4C6A-AAD8-411BE2506133}"/>
                  </a:ext>
                </a:extLst>
              </p:cNvPr>
              <p:cNvPicPr/>
              <p:nvPr/>
            </p:nvPicPr>
            <p:blipFill>
              <a:blip r:embed="rId4"/>
              <a:stretch>
                <a:fillRect/>
              </a:stretch>
            </p:blipFill>
            <p:spPr>
              <a:xfrm>
                <a:off x="5591610" y="3457980"/>
                <a:ext cx="23850" cy="20520"/>
              </a:xfrm>
              <a:prstGeom prst="rect">
                <a:avLst/>
              </a:prstGeom>
            </p:spPr>
          </p:pic>
        </mc:Fallback>
      </mc:AlternateContent>
      <p:sp>
        <p:nvSpPr>
          <p:cNvPr id="16" name="Title 1">
            <a:extLst>
              <a:ext uri="{FF2B5EF4-FFF2-40B4-BE49-F238E27FC236}">
                <a16:creationId xmlns:a16="http://schemas.microsoft.com/office/drawing/2014/main" id="{60AB95EB-C624-493F-9A94-CDE390E154D3}"/>
              </a:ext>
            </a:extLst>
          </p:cNvPr>
          <p:cNvSpPr>
            <a:spLocks noGrp="1"/>
          </p:cNvSpPr>
          <p:nvPr>
            <p:ph type="title"/>
          </p:nvPr>
        </p:nvSpPr>
        <p:spPr>
          <a:xfrm>
            <a:off x="7353301" y="3203418"/>
            <a:ext cx="4561366"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2801465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F9ACC329-8247-43F8-9676-4211BA9246C0}"/>
              </a:ext>
            </a:extLst>
          </p:cNvPr>
          <p:cNvPicPr>
            <a:picLocks noChangeAspect="1"/>
          </p:cNvPicPr>
          <p:nvPr userDrawn="1"/>
        </p:nvPicPr>
        <p:blipFill>
          <a:blip r:embed="rId2"/>
          <a:srcRect t="4720" b="4720"/>
          <a:stretch/>
        </p:blipFill>
        <p:spPr>
          <a:xfrm>
            <a:off x="-19050" y="0"/>
            <a:ext cx="12192000" cy="6874616"/>
          </a:xfrm>
          <a:prstGeom prst="rect">
            <a:avLst/>
          </a:prstGeom>
        </p:spPr>
      </p:pic>
      <p:pic>
        <p:nvPicPr>
          <p:cNvPr id="10" name="Picture 9" descr="A picture containing electronics, circuit&#10;&#10;Description automatically generated">
            <a:extLst>
              <a:ext uri="{FF2B5EF4-FFF2-40B4-BE49-F238E27FC236}">
                <a16:creationId xmlns:a16="http://schemas.microsoft.com/office/drawing/2014/main" id="{376696A8-C29A-458F-87ED-8ABD0EC94E0A}"/>
              </a:ext>
            </a:extLst>
          </p:cNvPr>
          <p:cNvPicPr>
            <a:picLocks noChangeAspect="1"/>
          </p:cNvPicPr>
          <p:nvPr userDrawn="1"/>
        </p:nvPicPr>
        <p:blipFill rotWithShape="1">
          <a:blip r:embed="rId3">
            <a:alphaModFix amt="52000"/>
            <a:extLst>
              <a:ext uri="{28A0092B-C50C-407E-A947-70E740481C1C}">
                <a14:useLocalDpi xmlns:a14="http://schemas.microsoft.com/office/drawing/2010/main" val="0"/>
              </a:ext>
            </a:extLst>
          </a:blip>
          <a:srcRect l="24980" t="20464" r="1"/>
          <a:stretch/>
        </p:blipFill>
        <p:spPr>
          <a:xfrm>
            <a:off x="19050" y="185737"/>
            <a:ext cx="6810375" cy="4819649"/>
          </a:xfrm>
          <a:prstGeom prst="rect">
            <a:avLst/>
          </a:prstGeom>
          <a:noFill/>
          <a:effectLst>
            <a:softEdge rad="1130300"/>
          </a:effectLst>
        </p:spPr>
      </p:pic>
      <p:sp>
        <p:nvSpPr>
          <p:cNvPr id="5" name="Rectangle 4">
            <a:extLst>
              <a:ext uri="{FF2B5EF4-FFF2-40B4-BE49-F238E27FC236}">
                <a16:creationId xmlns:a16="http://schemas.microsoft.com/office/drawing/2014/main" id="{5E0CA5E2-0D79-41E5-AE42-71411C1586EA}"/>
              </a:ext>
            </a:extLst>
          </p:cNvPr>
          <p:cNvSpPr/>
          <p:nvPr userDrawn="1"/>
        </p:nvSpPr>
        <p:spPr>
          <a:xfrm>
            <a:off x="0" y="0"/>
            <a:ext cx="12192000" cy="6874616"/>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5"/>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53301" y="3203418"/>
            <a:ext cx="4561366"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3666341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C271E7-7020-44F0-8162-BFF3AFA51D42}"/>
              </a:ext>
            </a:extLst>
          </p:cNvPr>
          <p:cNvSpPr/>
          <p:nvPr userDrawn="1"/>
        </p:nvSpPr>
        <p:spPr>
          <a:xfrm>
            <a:off x="0" y="0"/>
            <a:ext cx="12192000" cy="6858000"/>
          </a:xfrm>
          <a:prstGeom prst="rect">
            <a:avLst/>
          </a:prstGeom>
          <a:gradFill flip="none" rotWithShape="1">
            <a:gsLst>
              <a:gs pos="0">
                <a:schemeClr val="bg1"/>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nvGrpSpPr>
          <p:cNvPr id="3" name="Group 2">
            <a:extLst>
              <a:ext uri="{FF2B5EF4-FFF2-40B4-BE49-F238E27FC236}">
                <a16:creationId xmlns:a16="http://schemas.microsoft.com/office/drawing/2014/main" id="{B11DD3C6-5186-4651-8A4A-49F059C4B5B3}"/>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4" name="Freeform: Shape 3">
              <a:extLst>
                <a:ext uri="{FF2B5EF4-FFF2-40B4-BE49-F238E27FC236}">
                  <a16:creationId xmlns:a16="http://schemas.microsoft.com/office/drawing/2014/main" id="{B44029EC-8DE3-4598-BF80-99DF1EBB7A65}"/>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5" name="Freeform: Shape 4">
              <a:extLst>
                <a:ext uri="{FF2B5EF4-FFF2-40B4-BE49-F238E27FC236}">
                  <a16:creationId xmlns:a16="http://schemas.microsoft.com/office/drawing/2014/main" id="{9A74B1ED-604A-43EE-9E85-F64A5B1F7E7D}"/>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6" name="Freeform: Shape 5">
              <a:extLst>
                <a:ext uri="{FF2B5EF4-FFF2-40B4-BE49-F238E27FC236}">
                  <a16:creationId xmlns:a16="http://schemas.microsoft.com/office/drawing/2014/main" id="{EEBD3993-9EAE-4F3A-B659-C4F74036366D}"/>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7" name="Freeform: Shape 6">
              <a:extLst>
                <a:ext uri="{FF2B5EF4-FFF2-40B4-BE49-F238E27FC236}">
                  <a16:creationId xmlns:a16="http://schemas.microsoft.com/office/drawing/2014/main" id="{B7C916B1-804F-426C-9B8E-841C25B21BC0}"/>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8" name="Freeform: Shape 7">
              <a:extLst>
                <a:ext uri="{FF2B5EF4-FFF2-40B4-BE49-F238E27FC236}">
                  <a16:creationId xmlns:a16="http://schemas.microsoft.com/office/drawing/2014/main" id="{8A083BE4-9343-40D2-A032-1ED6940C76CB}"/>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9" name="Freeform: Shape 8">
              <a:extLst>
                <a:ext uri="{FF2B5EF4-FFF2-40B4-BE49-F238E27FC236}">
                  <a16:creationId xmlns:a16="http://schemas.microsoft.com/office/drawing/2014/main" id="{7CF8D1DF-4B1F-42DC-9C0B-464416BA05A1}"/>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0" name="Freeform: Shape 9">
              <a:extLst>
                <a:ext uri="{FF2B5EF4-FFF2-40B4-BE49-F238E27FC236}">
                  <a16:creationId xmlns:a16="http://schemas.microsoft.com/office/drawing/2014/main" id="{E25189DA-CB0F-425C-AFD9-4E62C54FB5B2}"/>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1" name="Freeform: Shape 10">
              <a:extLst>
                <a:ext uri="{FF2B5EF4-FFF2-40B4-BE49-F238E27FC236}">
                  <a16:creationId xmlns:a16="http://schemas.microsoft.com/office/drawing/2014/main" id="{86F20E70-AFF6-4785-9D4C-4BEBB6732B48}"/>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2" name="Freeform: Shape 11">
              <a:extLst>
                <a:ext uri="{FF2B5EF4-FFF2-40B4-BE49-F238E27FC236}">
                  <a16:creationId xmlns:a16="http://schemas.microsoft.com/office/drawing/2014/main" id="{76128155-75BC-4636-A125-24ECDC9B5CDC}"/>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3" name="Freeform: Shape 12">
              <a:extLst>
                <a:ext uri="{FF2B5EF4-FFF2-40B4-BE49-F238E27FC236}">
                  <a16:creationId xmlns:a16="http://schemas.microsoft.com/office/drawing/2014/main" id="{0BB5FA9D-988C-45DE-975B-9F2A5D74B44E}"/>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4" name="Freeform: Shape 13">
              <a:extLst>
                <a:ext uri="{FF2B5EF4-FFF2-40B4-BE49-F238E27FC236}">
                  <a16:creationId xmlns:a16="http://schemas.microsoft.com/office/drawing/2014/main" id="{5B80A022-33CB-4BC8-8AEC-3B9D2F4C951F}"/>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5" name="Freeform: Shape 14">
              <a:extLst>
                <a:ext uri="{FF2B5EF4-FFF2-40B4-BE49-F238E27FC236}">
                  <a16:creationId xmlns:a16="http://schemas.microsoft.com/office/drawing/2014/main" id="{F3A4106C-DFFE-4736-A185-58ED0C25BD22}"/>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6" name="Freeform: Shape 15">
              <a:extLst>
                <a:ext uri="{FF2B5EF4-FFF2-40B4-BE49-F238E27FC236}">
                  <a16:creationId xmlns:a16="http://schemas.microsoft.com/office/drawing/2014/main" id="{B1A05C19-A6A0-4E42-9835-82B962D8E908}"/>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17" name="Freeform: Shape 16">
              <a:extLst>
                <a:ext uri="{FF2B5EF4-FFF2-40B4-BE49-F238E27FC236}">
                  <a16:creationId xmlns:a16="http://schemas.microsoft.com/office/drawing/2014/main" id="{6B0C06E3-16C2-4B8C-98A1-794349B1FAE7}"/>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18" name="Freeform: Shape 17">
              <a:extLst>
                <a:ext uri="{FF2B5EF4-FFF2-40B4-BE49-F238E27FC236}">
                  <a16:creationId xmlns:a16="http://schemas.microsoft.com/office/drawing/2014/main" id="{86A50893-F5CF-4A32-8D00-09617099E87E}"/>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19" name="Freeform: Shape 18">
              <a:extLst>
                <a:ext uri="{FF2B5EF4-FFF2-40B4-BE49-F238E27FC236}">
                  <a16:creationId xmlns:a16="http://schemas.microsoft.com/office/drawing/2014/main" id="{61B2B67C-F3C4-4AE0-BCFD-9CEE9CB9144B}"/>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0" name="Freeform: Shape 19">
              <a:extLst>
                <a:ext uri="{FF2B5EF4-FFF2-40B4-BE49-F238E27FC236}">
                  <a16:creationId xmlns:a16="http://schemas.microsoft.com/office/drawing/2014/main" id="{8E7C443A-10A9-4A41-9345-07DAE79BF0F0}"/>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1" name="Freeform: Shape 20">
              <a:extLst>
                <a:ext uri="{FF2B5EF4-FFF2-40B4-BE49-F238E27FC236}">
                  <a16:creationId xmlns:a16="http://schemas.microsoft.com/office/drawing/2014/main" id="{EFB8BC8A-9C41-498A-91E7-012B7A3E6292}"/>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2" name="Freeform: Shape 21">
              <a:extLst>
                <a:ext uri="{FF2B5EF4-FFF2-40B4-BE49-F238E27FC236}">
                  <a16:creationId xmlns:a16="http://schemas.microsoft.com/office/drawing/2014/main" id="{E520036B-FAD5-446A-9FE8-2C3B33C8B099}"/>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22">
              <a:extLst>
                <a:ext uri="{FF2B5EF4-FFF2-40B4-BE49-F238E27FC236}">
                  <a16:creationId xmlns:a16="http://schemas.microsoft.com/office/drawing/2014/main" id="{DD769084-300C-4524-B962-E51B4CAFE194}"/>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4" name="Freeform: Shape 23">
              <a:extLst>
                <a:ext uri="{FF2B5EF4-FFF2-40B4-BE49-F238E27FC236}">
                  <a16:creationId xmlns:a16="http://schemas.microsoft.com/office/drawing/2014/main" id="{281AF7DA-F835-49DC-AC15-1CC75E9820A4}"/>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5" name="Freeform: Shape 24">
              <a:extLst>
                <a:ext uri="{FF2B5EF4-FFF2-40B4-BE49-F238E27FC236}">
                  <a16:creationId xmlns:a16="http://schemas.microsoft.com/office/drawing/2014/main" id="{DED1EEBA-F8BF-4890-8901-463AB2D63E13}"/>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6" name="Freeform: Shape 25">
              <a:extLst>
                <a:ext uri="{FF2B5EF4-FFF2-40B4-BE49-F238E27FC236}">
                  <a16:creationId xmlns:a16="http://schemas.microsoft.com/office/drawing/2014/main" id="{D08ACB6C-E04A-4E75-A46B-18B07CFC72B9}"/>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27" name="Freeform: Shape 26">
              <a:extLst>
                <a:ext uri="{FF2B5EF4-FFF2-40B4-BE49-F238E27FC236}">
                  <a16:creationId xmlns:a16="http://schemas.microsoft.com/office/drawing/2014/main" id="{6C171EC6-B464-4F77-A932-06979D37C564}"/>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28" name="Freeform: Shape 27">
              <a:extLst>
                <a:ext uri="{FF2B5EF4-FFF2-40B4-BE49-F238E27FC236}">
                  <a16:creationId xmlns:a16="http://schemas.microsoft.com/office/drawing/2014/main" id="{D9C15313-34C2-4E82-9EF3-E3BA9ECF58C3}"/>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9" name="Freeform: Shape 28">
              <a:extLst>
                <a:ext uri="{FF2B5EF4-FFF2-40B4-BE49-F238E27FC236}">
                  <a16:creationId xmlns:a16="http://schemas.microsoft.com/office/drawing/2014/main" id="{95E19C1F-2FFD-41BB-9A7C-5041ADF199A0}"/>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0" name="Freeform: Shape 29">
              <a:extLst>
                <a:ext uri="{FF2B5EF4-FFF2-40B4-BE49-F238E27FC236}">
                  <a16:creationId xmlns:a16="http://schemas.microsoft.com/office/drawing/2014/main" id="{68E30180-52BD-4B53-859D-EFB615614CA9}"/>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1" name="Freeform: Shape 30">
              <a:extLst>
                <a:ext uri="{FF2B5EF4-FFF2-40B4-BE49-F238E27FC236}">
                  <a16:creationId xmlns:a16="http://schemas.microsoft.com/office/drawing/2014/main" id="{FC352F9E-FA76-4DDD-BA8C-9E3F98BA3B20}"/>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2" name="Freeform: Shape 31">
              <a:extLst>
                <a:ext uri="{FF2B5EF4-FFF2-40B4-BE49-F238E27FC236}">
                  <a16:creationId xmlns:a16="http://schemas.microsoft.com/office/drawing/2014/main" id="{78ED312B-A9D8-4B58-B129-417C90BF1663}"/>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3" name="Freeform: Shape 32">
              <a:extLst>
                <a:ext uri="{FF2B5EF4-FFF2-40B4-BE49-F238E27FC236}">
                  <a16:creationId xmlns:a16="http://schemas.microsoft.com/office/drawing/2014/main" id="{DB98C57A-74EA-4A90-8DBC-A7377865A9FA}"/>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4" name="Freeform: Shape 33">
              <a:extLst>
                <a:ext uri="{FF2B5EF4-FFF2-40B4-BE49-F238E27FC236}">
                  <a16:creationId xmlns:a16="http://schemas.microsoft.com/office/drawing/2014/main" id="{F8F14064-394D-40A5-A22B-1A74E3DED3DA}"/>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5" name="Freeform: Shape 34">
              <a:extLst>
                <a:ext uri="{FF2B5EF4-FFF2-40B4-BE49-F238E27FC236}">
                  <a16:creationId xmlns:a16="http://schemas.microsoft.com/office/drawing/2014/main" id="{0DF02D43-D5B7-4B2B-8233-DA945290F0AA}"/>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6" name="Freeform: Shape 35">
              <a:extLst>
                <a:ext uri="{FF2B5EF4-FFF2-40B4-BE49-F238E27FC236}">
                  <a16:creationId xmlns:a16="http://schemas.microsoft.com/office/drawing/2014/main" id="{95E31A9A-D5DB-433E-9971-0C81413F86DC}"/>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37" name="Freeform: Shape 36">
              <a:extLst>
                <a:ext uri="{FF2B5EF4-FFF2-40B4-BE49-F238E27FC236}">
                  <a16:creationId xmlns:a16="http://schemas.microsoft.com/office/drawing/2014/main" id="{6AD2F76F-8B11-4E67-98A2-AD7625AF9D0E}"/>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38" name="Freeform: Shape 37">
              <a:extLst>
                <a:ext uri="{FF2B5EF4-FFF2-40B4-BE49-F238E27FC236}">
                  <a16:creationId xmlns:a16="http://schemas.microsoft.com/office/drawing/2014/main" id="{F2AFF1DB-0AFD-41E8-AE07-174616B12454}"/>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39" name="Freeform: Shape 38">
              <a:extLst>
                <a:ext uri="{FF2B5EF4-FFF2-40B4-BE49-F238E27FC236}">
                  <a16:creationId xmlns:a16="http://schemas.microsoft.com/office/drawing/2014/main" id="{F0B1BE84-BC3B-41EA-A1F0-A2479F73CDE1}"/>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0" name="Freeform: Shape 39">
              <a:extLst>
                <a:ext uri="{FF2B5EF4-FFF2-40B4-BE49-F238E27FC236}">
                  <a16:creationId xmlns:a16="http://schemas.microsoft.com/office/drawing/2014/main" id="{A2AC39CD-CD8D-4332-902E-BB31C4E76240}"/>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1" name="Freeform: Shape 40">
              <a:extLst>
                <a:ext uri="{FF2B5EF4-FFF2-40B4-BE49-F238E27FC236}">
                  <a16:creationId xmlns:a16="http://schemas.microsoft.com/office/drawing/2014/main" id="{D111197E-1A6A-4047-8853-07403CF82295}"/>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pic>
        <p:nvPicPr>
          <p:cNvPr id="42" name="Picture 41">
            <a:extLst>
              <a:ext uri="{FF2B5EF4-FFF2-40B4-BE49-F238E27FC236}">
                <a16:creationId xmlns:a16="http://schemas.microsoft.com/office/drawing/2014/main" id="{A20590A4-DAEC-4CF8-937B-C3C40D07CD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301" y="6183797"/>
            <a:ext cx="1441407" cy="487605"/>
          </a:xfrm>
          <a:prstGeom prst="rect">
            <a:avLst/>
          </a:prstGeom>
        </p:spPr>
      </p:pic>
      <p:sp>
        <p:nvSpPr>
          <p:cNvPr id="43" name="TextBox 42">
            <a:extLst>
              <a:ext uri="{FF2B5EF4-FFF2-40B4-BE49-F238E27FC236}">
                <a16:creationId xmlns:a16="http://schemas.microsoft.com/office/drawing/2014/main" id="{AB7559D2-4A84-4DFE-9189-4FCFDF4FE6D2}"/>
              </a:ext>
            </a:extLst>
          </p:cNvPr>
          <p:cNvSpPr txBox="1"/>
          <p:nvPr userDrawn="1"/>
        </p:nvSpPr>
        <p:spPr>
          <a:xfrm>
            <a:off x="8940728" y="6352143"/>
            <a:ext cx="2987231" cy="369332"/>
          </a:xfrm>
          <a:prstGeom prst="rect">
            <a:avLst/>
          </a:prstGeom>
          <a:noFill/>
        </p:spPr>
        <p:txBody>
          <a:bodyPr wrap="square" rtlCol="0">
            <a:spAutoFit/>
          </a:bodyPr>
          <a:lstStyle/>
          <a:p>
            <a:pPr algn="r"/>
            <a:fld id="{260E2A6B-A809-4840-BF14-8648BC0BDF87}" type="slidenum">
              <a:rPr lang="id-ID" sz="1800" b="0" i="0" strike="noStrike" spc="0" smtClean="0">
                <a:solidFill>
                  <a:schemeClr val="tx1">
                    <a:lumMod val="50000"/>
                    <a:lumOff val="50000"/>
                  </a:schemeClr>
                </a:solidFill>
                <a:latin typeface="Heebo" panose="00000500000000000000" pitchFamily="2" charset="-79"/>
                <a:ea typeface="Open Sans Semibold" panose="020B0706030804020204" pitchFamily="34" charset="0"/>
                <a:cs typeface="Segoe UI" panose="020B0502040204020203" pitchFamily="34" charset="0"/>
              </a:rPr>
              <a:pPr algn="r"/>
              <a:t>‹#›</a:t>
            </a:fld>
            <a:endParaRPr lang="id-ID" sz="2400" b="0" i="0" strike="noStrike" spc="0">
              <a:solidFill>
                <a:schemeClr val="tx1">
                  <a:lumMod val="50000"/>
                  <a:lumOff val="50000"/>
                </a:schemeClr>
              </a:solidFill>
              <a:latin typeface="Heebo" panose="00000500000000000000" pitchFamily="2" charset="-79"/>
              <a:ea typeface="Open Sans Semibold" panose="020B0706030804020204" pitchFamily="34" charset="0"/>
              <a:cs typeface="Segoe UI" panose="020B0502040204020203" pitchFamily="34" charset="0"/>
            </a:endParaRPr>
          </a:p>
        </p:txBody>
      </p:sp>
      <p:sp>
        <p:nvSpPr>
          <p:cNvPr id="44" name="Title 1">
            <a:extLst>
              <a:ext uri="{FF2B5EF4-FFF2-40B4-BE49-F238E27FC236}">
                <a16:creationId xmlns:a16="http://schemas.microsoft.com/office/drawing/2014/main" id="{76040CF9-FB09-49D8-860E-AEC0867D5E3E}"/>
              </a:ext>
            </a:extLst>
          </p:cNvPr>
          <p:cNvSpPr>
            <a:spLocks noGrp="1"/>
          </p:cNvSpPr>
          <p:nvPr>
            <p:ph type="title"/>
          </p:nvPr>
        </p:nvSpPr>
        <p:spPr>
          <a:xfrm>
            <a:off x="391632" y="291625"/>
            <a:ext cx="11408735" cy="793824"/>
          </a:xfrm>
        </p:spPr>
        <p:txBody>
          <a:bodyPr/>
          <a:lstStyle>
            <a:lvl1pPr algn="r">
              <a:defRPr>
                <a:solidFill>
                  <a:schemeClr val="tx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1666387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B39872-F036-F748-B3A5-69EC403B0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5898" y="0"/>
            <a:ext cx="3086100" cy="6858000"/>
          </a:xfrm>
          <a:prstGeom prst="rect">
            <a:avLst/>
          </a:prstGeom>
        </p:spPr>
      </p:pic>
      <p:sp>
        <p:nvSpPr>
          <p:cNvPr id="4" name="Date Placeholder 3">
            <a:extLst>
              <a:ext uri="{FF2B5EF4-FFF2-40B4-BE49-F238E27FC236}">
                <a16:creationId xmlns:a16="http://schemas.microsoft.com/office/drawing/2014/main" id="{68D09A32-8B98-A04D-87DD-D76C3ABE63A8}"/>
              </a:ext>
            </a:extLst>
          </p:cNvPr>
          <p:cNvSpPr>
            <a:spLocks noGrp="1"/>
          </p:cNvSpPr>
          <p:nvPr>
            <p:ph type="dt" sz="half" idx="10"/>
          </p:nvPr>
        </p:nvSpPr>
        <p:spPr>
          <a:xfrm>
            <a:off x="2003728" y="6356351"/>
            <a:ext cx="1577671" cy="333058"/>
          </a:xfrm>
        </p:spPr>
        <p:txBody>
          <a:bodyPr/>
          <a:lstStyle/>
          <a:p>
            <a:fld id="{6A99BA7B-5E29-48AA-85C4-DDB71CD57036}" type="datetime1">
              <a:rPr lang="en-US" smtClean="0"/>
              <a:t>11/21/2022</a:t>
            </a:fld>
            <a:endParaRPr lang="x-none"/>
          </a:p>
        </p:txBody>
      </p:sp>
      <p:sp>
        <p:nvSpPr>
          <p:cNvPr id="5" name="Footer Placeholder 4">
            <a:extLst>
              <a:ext uri="{FF2B5EF4-FFF2-40B4-BE49-F238E27FC236}">
                <a16:creationId xmlns:a16="http://schemas.microsoft.com/office/drawing/2014/main" id="{17CDA7C6-6464-5D4A-9B27-3B5721A8B932}"/>
              </a:ext>
            </a:extLst>
          </p:cNvPr>
          <p:cNvSpPr>
            <a:spLocks noGrp="1"/>
          </p:cNvSpPr>
          <p:nvPr>
            <p:ph type="ftr" sz="quarter" idx="11"/>
          </p:nvPr>
        </p:nvSpPr>
        <p:spPr/>
        <p:txBody>
          <a:bodyPr/>
          <a:lstStyle/>
          <a:p>
            <a:endParaRPr lang="x-none"/>
          </a:p>
        </p:txBody>
      </p:sp>
      <p:sp>
        <p:nvSpPr>
          <p:cNvPr id="11" name="Text Placeholder 2">
            <a:extLst>
              <a:ext uri="{FF2B5EF4-FFF2-40B4-BE49-F238E27FC236}">
                <a16:creationId xmlns:a16="http://schemas.microsoft.com/office/drawing/2014/main" id="{DBDAE05B-309D-CC4B-B8B5-59BD38BE0DC1}"/>
              </a:ext>
            </a:extLst>
          </p:cNvPr>
          <p:cNvSpPr>
            <a:spLocks noGrp="1"/>
          </p:cNvSpPr>
          <p:nvPr>
            <p:ph idx="1" hasCustomPrompt="1"/>
          </p:nvPr>
        </p:nvSpPr>
        <p:spPr>
          <a:xfrm>
            <a:off x="380751" y="1147979"/>
            <a:ext cx="8077450" cy="5054038"/>
          </a:xfrm>
          <a:prstGeom prst="rect">
            <a:avLst/>
          </a:prstGeom>
        </p:spPr>
        <p:txBody>
          <a:bodyPr vert="horz" wrap="square" lIns="91440" tIns="45720" rIns="91440" bIns="45720" rtlCol="0">
            <a:noAutofit/>
          </a:bodyPr>
          <a:lstStyle>
            <a:lvl1pPr marL="454025" indent="-444500" algn="r" rtl="1">
              <a:buSzPct val="150000"/>
              <a:buFontTx/>
              <a:buBlip>
                <a:blip r:embed="rId3"/>
              </a:buBlip>
              <a:tabLst/>
              <a:defRPr sz="1600" b="0" i="0">
                <a:latin typeface="Heebo" pitchFamily="2" charset="-79"/>
                <a:cs typeface="Heebo" pitchFamily="2" charset="-79"/>
              </a:defRPr>
            </a:lvl1pPr>
            <a:lvl2pPr marL="457200" indent="212725" algn="r" rtl="1">
              <a:buSzPct val="100000"/>
              <a:buFontTx/>
              <a:buBlip>
                <a:blip r:embed="rId4"/>
              </a:buBlip>
              <a:tabLst/>
              <a:defRPr sz="1400" b="0" i="0">
                <a:latin typeface="Heebo" pitchFamily="2" charset="-79"/>
                <a:cs typeface="Heebo" pitchFamily="2" charset="-79"/>
              </a:defRPr>
            </a:lvl2pPr>
            <a:lvl3pPr marL="914400" indent="200025" algn="r" rtl="1">
              <a:buSzPct val="100000"/>
              <a:buFont typeface="Arial" panose="020B0604020202020204" pitchFamily="34" charset="0"/>
              <a:buChar char="•"/>
              <a:tabLst/>
              <a:defRPr sz="1400" b="0" i="0">
                <a:latin typeface="Heebo" pitchFamily="2" charset="-79"/>
                <a:cs typeface="Heebo" pitchFamily="2" charset="-79"/>
              </a:defRPr>
            </a:lvl3pPr>
            <a:lvl4pPr marL="1651000" indent="-268288" algn="r" rtl="1">
              <a:buSzPct val="100000"/>
              <a:buFont typeface="Arial" panose="020B0604020202020204" pitchFamily="34" charset="0"/>
              <a:buChar char="•"/>
              <a:tabLst/>
              <a:defRPr sz="1400" b="0" i="0">
                <a:latin typeface="Heebo" pitchFamily="2" charset="-79"/>
                <a:cs typeface="Heebo" pitchFamily="2" charset="-79"/>
              </a:defRPr>
            </a:lvl4pPr>
            <a:lvl5pPr marL="2178050" indent="-349250" algn="r" rtl="1">
              <a:buSzPct val="100000"/>
              <a:buFont typeface="Arial" panose="020B0604020202020204" pitchFamily="34" charset="0"/>
              <a:buChar char="•"/>
              <a:tabLst/>
              <a:defRPr sz="1400" b="0" i="0">
                <a:latin typeface="Heebo" pitchFamily="2" charset="-79"/>
                <a:cs typeface="Heebo" pitchFamily="2" charset="-79"/>
              </a:defRPr>
            </a:lvl5pPr>
          </a:lstStyle>
          <a:p>
            <a:pPr lvl="0"/>
            <a:r>
              <a:rPr lang="he-IL"/>
              <a:t>הקלד טקסט רמה ראשונה</a:t>
            </a:r>
            <a:endParaRPr lang="en-US"/>
          </a:p>
          <a:p>
            <a:pPr lvl="1"/>
            <a:r>
              <a:rPr lang="he-IL"/>
              <a:t>הקלד טקסט רמה שניה</a:t>
            </a:r>
            <a:endParaRPr lang="en-US"/>
          </a:p>
          <a:p>
            <a:pPr lvl="2"/>
            <a:r>
              <a:rPr lang="he-IL"/>
              <a:t>הקלד טקסט רמה שלישית</a:t>
            </a:r>
            <a:endParaRPr lang="en-US"/>
          </a:p>
          <a:p>
            <a:pPr lvl="3"/>
            <a:r>
              <a:rPr lang="he-IL"/>
              <a:t>הקלד טקסט רמה רביעית</a:t>
            </a:r>
            <a:endParaRPr lang="en-US"/>
          </a:p>
          <a:p>
            <a:pPr lvl="4"/>
            <a:r>
              <a:rPr lang="he-IL"/>
              <a:t>הקלד טקסט רמה חמישית</a:t>
            </a:r>
            <a:endParaRPr/>
          </a:p>
        </p:txBody>
      </p:sp>
      <p:sp>
        <p:nvSpPr>
          <p:cNvPr id="14" name="Subtitle 2">
            <a:extLst>
              <a:ext uri="{FF2B5EF4-FFF2-40B4-BE49-F238E27FC236}">
                <a16:creationId xmlns:a16="http://schemas.microsoft.com/office/drawing/2014/main" id="{9BFF6927-BD43-DB45-826B-93400315C02A}"/>
              </a:ext>
            </a:extLst>
          </p:cNvPr>
          <p:cNvSpPr>
            <a:spLocks noGrp="1"/>
          </p:cNvSpPr>
          <p:nvPr>
            <p:ph type="subTitle" idx="13" hasCustomPrompt="1"/>
          </p:nvPr>
        </p:nvSpPr>
        <p:spPr>
          <a:xfrm>
            <a:off x="9466470" y="2654634"/>
            <a:ext cx="2358887" cy="1890862"/>
          </a:xfrm>
        </p:spPr>
        <p:txBody>
          <a:bodyPr/>
          <a:lstStyle>
            <a:lvl1pPr marL="0" indent="0" algn="ctr" rtl="1">
              <a:buNone/>
              <a:defRPr sz="2400" b="1">
                <a:solidFill>
                  <a:schemeClr val="bg1"/>
                </a:solidFill>
                <a:latin typeface="Heebo" pitchFamily="2" charset="-79"/>
                <a:ea typeface="Open Sans" panose="020B0606030504020204" pitchFamily="34" charset="0"/>
                <a:cs typeface="Heebo"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כותרת משנה</a:t>
            </a:r>
            <a:endParaRPr/>
          </a:p>
        </p:txBody>
      </p:sp>
      <p:sp>
        <p:nvSpPr>
          <p:cNvPr id="15" name="Title 1">
            <a:extLst>
              <a:ext uri="{FF2B5EF4-FFF2-40B4-BE49-F238E27FC236}">
                <a16:creationId xmlns:a16="http://schemas.microsoft.com/office/drawing/2014/main" id="{D7ACF491-52B4-DC43-8F13-0447D984BD60}"/>
              </a:ext>
            </a:extLst>
          </p:cNvPr>
          <p:cNvSpPr>
            <a:spLocks noGrp="1"/>
          </p:cNvSpPr>
          <p:nvPr>
            <p:ph type="ctrTitle" hasCustomPrompt="1"/>
          </p:nvPr>
        </p:nvSpPr>
        <p:spPr>
          <a:xfrm>
            <a:off x="9466470" y="1537855"/>
            <a:ext cx="2358887" cy="919164"/>
          </a:xfrm>
          <a:prstGeom prst="rect">
            <a:avLst/>
          </a:prstGeom>
        </p:spPr>
        <p:txBody>
          <a:bodyPr anchor="b"/>
          <a:lstStyle>
            <a:lvl1pPr algn="ctr" rtl="1">
              <a:defRPr sz="4400" b="0" i="0">
                <a:solidFill>
                  <a:schemeClr val="bg1"/>
                </a:solidFill>
                <a:latin typeface="Heebo Thin" pitchFamily="2" charset="-79"/>
                <a:ea typeface="Open Sans" panose="020B0606030504020204" pitchFamily="34" charset="0"/>
                <a:cs typeface="Heebo Thin" pitchFamily="2" charset="-79"/>
              </a:defRPr>
            </a:lvl1pPr>
          </a:lstStyle>
          <a:p>
            <a:r>
              <a:rPr lang="he-IL"/>
              <a:t>כותרת</a:t>
            </a:r>
            <a:endParaRPr/>
          </a:p>
        </p:txBody>
      </p:sp>
    </p:spTree>
    <p:extLst>
      <p:ext uri="{BB962C8B-B14F-4D97-AF65-F5344CB8AC3E}">
        <p14:creationId xmlns:p14="http://schemas.microsoft.com/office/powerpoint/2010/main" val="296836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outdoor object, web&#10;&#10;Description automatically generated">
            <a:extLst>
              <a:ext uri="{FF2B5EF4-FFF2-40B4-BE49-F238E27FC236}">
                <a16:creationId xmlns:a16="http://schemas.microsoft.com/office/drawing/2014/main" id="{A8D8CAD5-BB40-46ED-9B6A-7EFE682E31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914" b="47524"/>
          <a:stretch/>
        </p:blipFill>
        <p:spPr>
          <a:xfrm>
            <a:off x="0" y="-1"/>
            <a:ext cx="12191998" cy="1752601"/>
          </a:xfrm>
          <a:prstGeom prst="rect">
            <a:avLst/>
          </a:prstGeom>
        </p:spPr>
      </p:pic>
      <p:sp>
        <p:nvSpPr>
          <p:cNvPr id="4" name="Date Placeholder 3">
            <a:extLst>
              <a:ext uri="{FF2B5EF4-FFF2-40B4-BE49-F238E27FC236}">
                <a16:creationId xmlns:a16="http://schemas.microsoft.com/office/drawing/2014/main" id="{68D09A32-8B98-A04D-87DD-D76C3ABE63A8}"/>
              </a:ext>
            </a:extLst>
          </p:cNvPr>
          <p:cNvSpPr>
            <a:spLocks noGrp="1"/>
          </p:cNvSpPr>
          <p:nvPr>
            <p:ph type="dt" sz="half" idx="10"/>
          </p:nvPr>
        </p:nvSpPr>
        <p:spPr>
          <a:xfrm>
            <a:off x="2003728" y="6356351"/>
            <a:ext cx="1577671" cy="333058"/>
          </a:xfrm>
        </p:spPr>
        <p:txBody>
          <a:bodyPr/>
          <a:lstStyle/>
          <a:p>
            <a:fld id="{6A99BA7B-5E29-48AA-85C4-DDB71CD57036}" type="datetime1">
              <a:rPr lang="en-US" smtClean="0"/>
              <a:t>11/21/2022</a:t>
            </a:fld>
            <a:endParaRPr lang="x-none"/>
          </a:p>
        </p:txBody>
      </p:sp>
      <p:sp>
        <p:nvSpPr>
          <p:cNvPr id="5" name="Footer Placeholder 4">
            <a:extLst>
              <a:ext uri="{FF2B5EF4-FFF2-40B4-BE49-F238E27FC236}">
                <a16:creationId xmlns:a16="http://schemas.microsoft.com/office/drawing/2014/main" id="{17CDA7C6-6464-5D4A-9B27-3B5721A8B932}"/>
              </a:ext>
            </a:extLst>
          </p:cNvPr>
          <p:cNvSpPr>
            <a:spLocks noGrp="1"/>
          </p:cNvSpPr>
          <p:nvPr>
            <p:ph type="ftr" sz="quarter" idx="11"/>
          </p:nvPr>
        </p:nvSpPr>
        <p:spPr/>
        <p:txBody>
          <a:bodyPr/>
          <a:lstStyle/>
          <a:p>
            <a:endParaRPr lang="x-none"/>
          </a:p>
        </p:txBody>
      </p:sp>
      <p:sp>
        <p:nvSpPr>
          <p:cNvPr id="11" name="Text Placeholder 2">
            <a:extLst>
              <a:ext uri="{FF2B5EF4-FFF2-40B4-BE49-F238E27FC236}">
                <a16:creationId xmlns:a16="http://schemas.microsoft.com/office/drawing/2014/main" id="{DBDAE05B-309D-CC4B-B8B5-59BD38BE0DC1}"/>
              </a:ext>
            </a:extLst>
          </p:cNvPr>
          <p:cNvSpPr>
            <a:spLocks noGrp="1"/>
          </p:cNvSpPr>
          <p:nvPr>
            <p:ph idx="1" hasCustomPrompt="1"/>
          </p:nvPr>
        </p:nvSpPr>
        <p:spPr>
          <a:xfrm>
            <a:off x="380751" y="2654634"/>
            <a:ext cx="11406506" cy="3231816"/>
          </a:xfrm>
          <a:prstGeom prst="rect">
            <a:avLst/>
          </a:prstGeom>
        </p:spPr>
        <p:txBody>
          <a:bodyPr vert="horz" wrap="square" lIns="91440" tIns="45720" rIns="91440" bIns="45720" rtlCol="0">
            <a:noAutofit/>
          </a:bodyPr>
          <a:lstStyle>
            <a:lvl1pPr marL="454025" indent="-444500" algn="r" rtl="1">
              <a:buSzPct val="150000"/>
              <a:buFontTx/>
              <a:buBlip>
                <a:blip r:embed="rId3"/>
              </a:buBlip>
              <a:tabLst/>
              <a:defRPr sz="1600" b="0" i="0">
                <a:latin typeface="Heebo" pitchFamily="2" charset="-79"/>
                <a:cs typeface="Heebo" pitchFamily="2" charset="-79"/>
              </a:defRPr>
            </a:lvl1pPr>
            <a:lvl2pPr marL="457200" indent="212725" algn="r" rtl="1">
              <a:buSzPct val="100000"/>
              <a:buFontTx/>
              <a:buBlip>
                <a:blip r:embed="rId4"/>
              </a:buBlip>
              <a:tabLst/>
              <a:defRPr sz="1400" b="0" i="0">
                <a:latin typeface="Heebo" pitchFamily="2" charset="-79"/>
                <a:cs typeface="Heebo" pitchFamily="2" charset="-79"/>
              </a:defRPr>
            </a:lvl2pPr>
            <a:lvl3pPr marL="914400" indent="200025" algn="r" rtl="1">
              <a:buSzPct val="100000"/>
              <a:buFont typeface="Arial" panose="020B0604020202020204" pitchFamily="34" charset="0"/>
              <a:buChar char="•"/>
              <a:tabLst/>
              <a:defRPr sz="1400" b="0" i="0">
                <a:latin typeface="Heebo" pitchFamily="2" charset="-79"/>
                <a:cs typeface="Heebo" pitchFamily="2" charset="-79"/>
              </a:defRPr>
            </a:lvl3pPr>
            <a:lvl4pPr marL="1651000" indent="-268288" algn="r" rtl="1">
              <a:buSzPct val="100000"/>
              <a:buFont typeface="Arial" panose="020B0604020202020204" pitchFamily="34" charset="0"/>
              <a:buChar char="•"/>
              <a:tabLst/>
              <a:defRPr sz="1400" b="0" i="0">
                <a:latin typeface="Heebo" pitchFamily="2" charset="-79"/>
                <a:cs typeface="Heebo" pitchFamily="2" charset="-79"/>
              </a:defRPr>
            </a:lvl4pPr>
            <a:lvl5pPr marL="2178050" indent="-349250" algn="r" rtl="1">
              <a:buSzPct val="100000"/>
              <a:buFont typeface="Arial" panose="020B0604020202020204" pitchFamily="34" charset="0"/>
              <a:buChar char="•"/>
              <a:tabLst/>
              <a:defRPr sz="1400" b="0" i="0">
                <a:latin typeface="Heebo" pitchFamily="2" charset="-79"/>
                <a:cs typeface="Heebo" pitchFamily="2" charset="-79"/>
              </a:defRPr>
            </a:lvl5pPr>
          </a:lstStyle>
          <a:p>
            <a:pPr lvl="0"/>
            <a:r>
              <a:rPr lang="he-IL"/>
              <a:t>הקלד טקסט רמה ראשונה</a:t>
            </a:r>
            <a:endParaRPr lang="en-US"/>
          </a:p>
          <a:p>
            <a:pPr lvl="1"/>
            <a:r>
              <a:rPr lang="he-IL"/>
              <a:t>הקלד טקסט רמה שניה</a:t>
            </a:r>
            <a:endParaRPr lang="en-US"/>
          </a:p>
          <a:p>
            <a:pPr lvl="2"/>
            <a:r>
              <a:rPr lang="he-IL"/>
              <a:t>הקלד טקסט רמה שלישית</a:t>
            </a:r>
            <a:endParaRPr lang="en-US"/>
          </a:p>
          <a:p>
            <a:pPr lvl="3"/>
            <a:r>
              <a:rPr lang="he-IL"/>
              <a:t>הקלד טקסט רמה רביעית</a:t>
            </a:r>
            <a:endParaRPr lang="en-US"/>
          </a:p>
          <a:p>
            <a:pPr lvl="4"/>
            <a:r>
              <a:rPr lang="he-IL"/>
              <a:t>הקלד טקסט רמה חמישית</a:t>
            </a:r>
            <a:endParaRPr/>
          </a:p>
        </p:txBody>
      </p:sp>
      <p:sp>
        <p:nvSpPr>
          <p:cNvPr id="14" name="Subtitle 2">
            <a:extLst>
              <a:ext uri="{FF2B5EF4-FFF2-40B4-BE49-F238E27FC236}">
                <a16:creationId xmlns:a16="http://schemas.microsoft.com/office/drawing/2014/main" id="{9BFF6927-BD43-DB45-826B-93400315C02A}"/>
              </a:ext>
            </a:extLst>
          </p:cNvPr>
          <p:cNvSpPr>
            <a:spLocks noGrp="1"/>
          </p:cNvSpPr>
          <p:nvPr>
            <p:ph type="subTitle" idx="13" hasCustomPrompt="1"/>
          </p:nvPr>
        </p:nvSpPr>
        <p:spPr>
          <a:xfrm>
            <a:off x="4916557" y="1855362"/>
            <a:ext cx="2358887" cy="582209"/>
          </a:xfrm>
        </p:spPr>
        <p:txBody>
          <a:bodyPr/>
          <a:lstStyle>
            <a:lvl1pPr marL="0" indent="0" algn="ctr" rtl="1">
              <a:buNone/>
              <a:defRPr sz="2400" b="1">
                <a:solidFill>
                  <a:srgbClr val="192953"/>
                </a:solidFill>
                <a:latin typeface="Heebo" pitchFamily="2" charset="-79"/>
                <a:ea typeface="Open Sans" panose="020B0606030504020204" pitchFamily="34" charset="0"/>
                <a:cs typeface="Heebo"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כותרת משנה</a:t>
            </a:r>
            <a:endParaRPr/>
          </a:p>
        </p:txBody>
      </p:sp>
      <p:sp>
        <p:nvSpPr>
          <p:cNvPr id="15" name="Title 1">
            <a:extLst>
              <a:ext uri="{FF2B5EF4-FFF2-40B4-BE49-F238E27FC236}">
                <a16:creationId xmlns:a16="http://schemas.microsoft.com/office/drawing/2014/main" id="{D7ACF491-52B4-DC43-8F13-0447D984BD60}"/>
              </a:ext>
            </a:extLst>
          </p:cNvPr>
          <p:cNvSpPr>
            <a:spLocks noGrp="1"/>
          </p:cNvSpPr>
          <p:nvPr>
            <p:ph type="ctrTitle" hasCustomPrompt="1"/>
          </p:nvPr>
        </p:nvSpPr>
        <p:spPr>
          <a:xfrm>
            <a:off x="5810250" y="293409"/>
            <a:ext cx="5977007" cy="919164"/>
          </a:xfrm>
          <a:prstGeom prst="rect">
            <a:avLst/>
          </a:prstGeom>
        </p:spPr>
        <p:txBody>
          <a:bodyPr anchor="b"/>
          <a:lstStyle>
            <a:lvl1pPr algn="ctr" rtl="1">
              <a:defRPr sz="4400" b="0" i="0">
                <a:solidFill>
                  <a:schemeClr val="bg1"/>
                </a:solidFill>
                <a:latin typeface="+mj-lt"/>
                <a:ea typeface="Open Sans" panose="020B0606030504020204" pitchFamily="34" charset="0"/>
                <a:cs typeface="+mj-cs"/>
              </a:defRPr>
            </a:lvl1pPr>
          </a:lstStyle>
          <a:p>
            <a:r>
              <a:rPr lang="he-IL"/>
              <a:t>כותרת</a:t>
            </a:r>
            <a:endParaRPr/>
          </a:p>
        </p:txBody>
      </p:sp>
    </p:spTree>
    <p:extLst>
      <p:ext uri="{BB962C8B-B14F-4D97-AF65-F5344CB8AC3E}">
        <p14:creationId xmlns:p14="http://schemas.microsoft.com/office/powerpoint/2010/main" val="3919266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a:xfrm>
            <a:off x="6762750" y="365125"/>
            <a:ext cx="4800600" cy="1325563"/>
          </a:xfrm>
        </p:spPr>
        <p:txBody>
          <a:bodyPr/>
          <a:lstStyle/>
          <a:p>
            <a:r>
              <a:rPr lang="en-US"/>
              <a:t>Click to edit Master title style</a:t>
            </a:r>
            <a:endParaRPr lang="he-IL"/>
          </a:p>
        </p:txBody>
      </p:sp>
      <p:sp>
        <p:nvSpPr>
          <p:cNvPr id="4" name="Picture Placeholder 3">
            <a:extLst>
              <a:ext uri="{FF2B5EF4-FFF2-40B4-BE49-F238E27FC236}">
                <a16:creationId xmlns:a16="http://schemas.microsoft.com/office/drawing/2014/main" id="{B6E9F0F8-47A4-493B-BAA3-C1BC289A16BB}"/>
              </a:ext>
            </a:extLst>
          </p:cNvPr>
          <p:cNvSpPr>
            <a:spLocks noGrp="1"/>
          </p:cNvSpPr>
          <p:nvPr>
            <p:ph type="pic" sz="quarter" idx="14"/>
          </p:nvPr>
        </p:nvSpPr>
        <p:spPr>
          <a:xfrm>
            <a:off x="0" y="0"/>
            <a:ext cx="6096000" cy="6858000"/>
          </a:xfrm>
        </p:spPr>
        <p:txBody>
          <a:bodyPr/>
          <a:lstStyle/>
          <a:p>
            <a:endParaRPr lang="he-IL"/>
          </a:p>
        </p:txBody>
      </p:sp>
      <p:grpSp>
        <p:nvGrpSpPr>
          <p:cNvPr id="5" name="Group 4">
            <a:extLst>
              <a:ext uri="{FF2B5EF4-FFF2-40B4-BE49-F238E27FC236}">
                <a16:creationId xmlns:a16="http://schemas.microsoft.com/office/drawing/2014/main" id="{A3BB32E4-FB19-3AF1-D796-44A7D23C4A54}"/>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6" name="Freeform: Shape 11">
              <a:extLst>
                <a:ext uri="{FF2B5EF4-FFF2-40B4-BE49-F238E27FC236}">
                  <a16:creationId xmlns:a16="http://schemas.microsoft.com/office/drawing/2014/main" id="{8B7E4E82-B98A-A94F-36B4-27C1EF61908B}"/>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7" name="Freeform: Shape 12">
              <a:extLst>
                <a:ext uri="{FF2B5EF4-FFF2-40B4-BE49-F238E27FC236}">
                  <a16:creationId xmlns:a16="http://schemas.microsoft.com/office/drawing/2014/main" id="{7C0251FA-7D09-34C5-7CE6-0C514010A723}"/>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8" name="Freeform: Shape 13">
              <a:extLst>
                <a:ext uri="{FF2B5EF4-FFF2-40B4-BE49-F238E27FC236}">
                  <a16:creationId xmlns:a16="http://schemas.microsoft.com/office/drawing/2014/main" id="{4699D133-7CB1-DE5B-B454-7EB53F92FE3C}"/>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9" name="Freeform: Shape 14">
              <a:extLst>
                <a:ext uri="{FF2B5EF4-FFF2-40B4-BE49-F238E27FC236}">
                  <a16:creationId xmlns:a16="http://schemas.microsoft.com/office/drawing/2014/main" id="{CCDB0D31-539E-8A93-CBC6-EF664016DE99}"/>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0" name="Freeform: Shape 15">
              <a:extLst>
                <a:ext uri="{FF2B5EF4-FFF2-40B4-BE49-F238E27FC236}">
                  <a16:creationId xmlns:a16="http://schemas.microsoft.com/office/drawing/2014/main" id="{FAD75C87-DD7F-07E0-8999-89030107DB44}"/>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1" name="Freeform: Shape 16">
              <a:extLst>
                <a:ext uri="{FF2B5EF4-FFF2-40B4-BE49-F238E27FC236}">
                  <a16:creationId xmlns:a16="http://schemas.microsoft.com/office/drawing/2014/main" id="{EAE82588-54C5-A5C3-50AC-156452E4993F}"/>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2" name="Freeform: Shape 17">
              <a:extLst>
                <a:ext uri="{FF2B5EF4-FFF2-40B4-BE49-F238E27FC236}">
                  <a16:creationId xmlns:a16="http://schemas.microsoft.com/office/drawing/2014/main" id="{F49186B0-9E55-D584-C483-2E8202BD7C91}"/>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3" name="Freeform: Shape 18">
              <a:extLst>
                <a:ext uri="{FF2B5EF4-FFF2-40B4-BE49-F238E27FC236}">
                  <a16:creationId xmlns:a16="http://schemas.microsoft.com/office/drawing/2014/main" id="{5334D86E-A039-9DAE-3E82-EA0B9A72426B}"/>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4" name="Freeform: Shape 19">
              <a:extLst>
                <a:ext uri="{FF2B5EF4-FFF2-40B4-BE49-F238E27FC236}">
                  <a16:creationId xmlns:a16="http://schemas.microsoft.com/office/drawing/2014/main" id="{92676220-7AE8-A966-C395-EDBD35BBE829}"/>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5" name="Freeform: Shape 20">
              <a:extLst>
                <a:ext uri="{FF2B5EF4-FFF2-40B4-BE49-F238E27FC236}">
                  <a16:creationId xmlns:a16="http://schemas.microsoft.com/office/drawing/2014/main" id="{2DFCDE07-3B19-191A-D4ED-B53495A77566}"/>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6" name="Freeform: Shape 21">
              <a:extLst>
                <a:ext uri="{FF2B5EF4-FFF2-40B4-BE49-F238E27FC236}">
                  <a16:creationId xmlns:a16="http://schemas.microsoft.com/office/drawing/2014/main" id="{6E1751B3-3631-D8EF-E37F-3ED219331B78}"/>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7" name="Freeform: Shape 22">
              <a:extLst>
                <a:ext uri="{FF2B5EF4-FFF2-40B4-BE49-F238E27FC236}">
                  <a16:creationId xmlns:a16="http://schemas.microsoft.com/office/drawing/2014/main" id="{FFA188F9-601D-529B-E436-F1246E208EFF}"/>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8" name="Freeform: Shape 23">
              <a:extLst>
                <a:ext uri="{FF2B5EF4-FFF2-40B4-BE49-F238E27FC236}">
                  <a16:creationId xmlns:a16="http://schemas.microsoft.com/office/drawing/2014/main" id="{5A967E2A-C94E-FFCB-39FF-CEF7DEEFF172}"/>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19" name="Freeform: Shape 24">
              <a:extLst>
                <a:ext uri="{FF2B5EF4-FFF2-40B4-BE49-F238E27FC236}">
                  <a16:creationId xmlns:a16="http://schemas.microsoft.com/office/drawing/2014/main" id="{D9A46F46-E4E1-31A4-FAE9-31BD7B64BECE}"/>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0" name="Freeform: Shape 25">
              <a:extLst>
                <a:ext uri="{FF2B5EF4-FFF2-40B4-BE49-F238E27FC236}">
                  <a16:creationId xmlns:a16="http://schemas.microsoft.com/office/drawing/2014/main" id="{0138E888-67B3-958C-F1B8-5415A70A4DAE}"/>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1" name="Freeform: Shape 26">
              <a:extLst>
                <a:ext uri="{FF2B5EF4-FFF2-40B4-BE49-F238E27FC236}">
                  <a16:creationId xmlns:a16="http://schemas.microsoft.com/office/drawing/2014/main" id="{CF8E1811-3B71-490C-5D71-A84E13EA557F}"/>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2" name="Freeform: Shape 27">
              <a:extLst>
                <a:ext uri="{FF2B5EF4-FFF2-40B4-BE49-F238E27FC236}">
                  <a16:creationId xmlns:a16="http://schemas.microsoft.com/office/drawing/2014/main" id="{F95F554D-BECB-152D-0125-59B20FC6E178}"/>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3" name="Freeform: Shape 28">
              <a:extLst>
                <a:ext uri="{FF2B5EF4-FFF2-40B4-BE49-F238E27FC236}">
                  <a16:creationId xmlns:a16="http://schemas.microsoft.com/office/drawing/2014/main" id="{9B38A535-72AD-3090-5B47-00DD37EF6FB4}"/>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4" name="Freeform: Shape 29">
              <a:extLst>
                <a:ext uri="{FF2B5EF4-FFF2-40B4-BE49-F238E27FC236}">
                  <a16:creationId xmlns:a16="http://schemas.microsoft.com/office/drawing/2014/main" id="{CEC5578B-E24F-1230-DA6A-83C9FA2CE60C}"/>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5" name="Freeform: Shape 30">
              <a:extLst>
                <a:ext uri="{FF2B5EF4-FFF2-40B4-BE49-F238E27FC236}">
                  <a16:creationId xmlns:a16="http://schemas.microsoft.com/office/drawing/2014/main" id="{AB57F4C9-712D-24C0-9519-9E15C801C343}"/>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6" name="Freeform: Shape 31">
              <a:extLst>
                <a:ext uri="{FF2B5EF4-FFF2-40B4-BE49-F238E27FC236}">
                  <a16:creationId xmlns:a16="http://schemas.microsoft.com/office/drawing/2014/main" id="{32FA30C2-BEF2-4AF2-5FCA-011B3EA7087C}"/>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7" name="Freeform: Shape 32">
              <a:extLst>
                <a:ext uri="{FF2B5EF4-FFF2-40B4-BE49-F238E27FC236}">
                  <a16:creationId xmlns:a16="http://schemas.microsoft.com/office/drawing/2014/main" id="{34565755-2FD6-D87E-1731-006E4AD96121}"/>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8" name="Freeform: Shape 33">
              <a:extLst>
                <a:ext uri="{FF2B5EF4-FFF2-40B4-BE49-F238E27FC236}">
                  <a16:creationId xmlns:a16="http://schemas.microsoft.com/office/drawing/2014/main" id="{432E5E61-A200-A782-B50C-53CC1D9CBEF8}"/>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29" name="Freeform: Shape 34">
              <a:extLst>
                <a:ext uri="{FF2B5EF4-FFF2-40B4-BE49-F238E27FC236}">
                  <a16:creationId xmlns:a16="http://schemas.microsoft.com/office/drawing/2014/main" id="{02E80503-1168-9092-FCAF-CBDDF76B9E40}"/>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0" name="Freeform: Shape 35">
              <a:extLst>
                <a:ext uri="{FF2B5EF4-FFF2-40B4-BE49-F238E27FC236}">
                  <a16:creationId xmlns:a16="http://schemas.microsoft.com/office/drawing/2014/main" id="{7C3D8521-F3E7-0B1A-6EBE-C79432A3863B}"/>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1" name="Freeform: Shape 36">
              <a:extLst>
                <a:ext uri="{FF2B5EF4-FFF2-40B4-BE49-F238E27FC236}">
                  <a16:creationId xmlns:a16="http://schemas.microsoft.com/office/drawing/2014/main" id="{53FE0CDA-F599-241A-1CB0-52F52415BA75}"/>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37">
              <a:extLst>
                <a:ext uri="{FF2B5EF4-FFF2-40B4-BE49-F238E27FC236}">
                  <a16:creationId xmlns:a16="http://schemas.microsoft.com/office/drawing/2014/main" id="{A75C14EE-8063-6A61-289D-1988BC8D5379}"/>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3" name="Freeform: Shape 38">
              <a:extLst>
                <a:ext uri="{FF2B5EF4-FFF2-40B4-BE49-F238E27FC236}">
                  <a16:creationId xmlns:a16="http://schemas.microsoft.com/office/drawing/2014/main" id="{DC998433-C08B-4C8C-2523-498508A8EA81}"/>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4" name="Freeform: Shape 39">
              <a:extLst>
                <a:ext uri="{FF2B5EF4-FFF2-40B4-BE49-F238E27FC236}">
                  <a16:creationId xmlns:a16="http://schemas.microsoft.com/office/drawing/2014/main" id="{B24548D3-5A88-A1FB-5517-4D751D4594EB}"/>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5" name="Freeform: Shape 40">
              <a:extLst>
                <a:ext uri="{FF2B5EF4-FFF2-40B4-BE49-F238E27FC236}">
                  <a16:creationId xmlns:a16="http://schemas.microsoft.com/office/drawing/2014/main" id="{6B4F8185-1232-7E53-6602-C44EE24143D7}"/>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6" name="Freeform: Shape 41">
              <a:extLst>
                <a:ext uri="{FF2B5EF4-FFF2-40B4-BE49-F238E27FC236}">
                  <a16:creationId xmlns:a16="http://schemas.microsoft.com/office/drawing/2014/main" id="{098318C0-3CC8-FFCA-4C2E-B59347242874}"/>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7" name="Freeform: Shape 42">
              <a:extLst>
                <a:ext uri="{FF2B5EF4-FFF2-40B4-BE49-F238E27FC236}">
                  <a16:creationId xmlns:a16="http://schemas.microsoft.com/office/drawing/2014/main" id="{7329695C-5183-BBBE-C6A5-C86E01F157B3}"/>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8" name="Freeform: Shape 43">
              <a:extLst>
                <a:ext uri="{FF2B5EF4-FFF2-40B4-BE49-F238E27FC236}">
                  <a16:creationId xmlns:a16="http://schemas.microsoft.com/office/drawing/2014/main" id="{F303BEAB-3BC0-2982-8ABC-A54BC17545AE}"/>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39" name="Freeform: Shape 44">
              <a:extLst>
                <a:ext uri="{FF2B5EF4-FFF2-40B4-BE49-F238E27FC236}">
                  <a16:creationId xmlns:a16="http://schemas.microsoft.com/office/drawing/2014/main" id="{DDCF873E-352E-9788-2501-2F4E88A001D8}"/>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0" name="Freeform: Shape 45">
              <a:extLst>
                <a:ext uri="{FF2B5EF4-FFF2-40B4-BE49-F238E27FC236}">
                  <a16:creationId xmlns:a16="http://schemas.microsoft.com/office/drawing/2014/main" id="{89E999EC-8983-6027-9227-726C1D62C12C}"/>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1" name="Freeform: Shape 46">
              <a:extLst>
                <a:ext uri="{FF2B5EF4-FFF2-40B4-BE49-F238E27FC236}">
                  <a16:creationId xmlns:a16="http://schemas.microsoft.com/office/drawing/2014/main" id="{C6950EAF-3582-EBAF-6ED7-E88C7133C352}"/>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2" name="Freeform: Shape 47">
              <a:extLst>
                <a:ext uri="{FF2B5EF4-FFF2-40B4-BE49-F238E27FC236}">
                  <a16:creationId xmlns:a16="http://schemas.microsoft.com/office/drawing/2014/main" id="{2E80E7E4-3EC4-232B-ADE8-3ED2EF401A1C}"/>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3" name="Freeform: Shape 48">
              <a:extLst>
                <a:ext uri="{FF2B5EF4-FFF2-40B4-BE49-F238E27FC236}">
                  <a16:creationId xmlns:a16="http://schemas.microsoft.com/office/drawing/2014/main" id="{AE86CFD0-AED8-3A66-1B28-86896EECD3A2}"/>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Tree>
    <p:extLst>
      <p:ext uri="{BB962C8B-B14F-4D97-AF65-F5344CB8AC3E}">
        <p14:creationId xmlns:p14="http://schemas.microsoft.com/office/powerpoint/2010/main" val="3781036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65FA378-EBD6-E2D9-337B-070A93531EE7}"/>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9" name="Freeform: Shape 11">
              <a:extLst>
                <a:ext uri="{FF2B5EF4-FFF2-40B4-BE49-F238E27FC236}">
                  <a16:creationId xmlns:a16="http://schemas.microsoft.com/office/drawing/2014/main" id="{BDD661D4-F30F-08F5-823E-2396AA79691F}"/>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10" name="Freeform: Shape 12">
              <a:extLst>
                <a:ext uri="{FF2B5EF4-FFF2-40B4-BE49-F238E27FC236}">
                  <a16:creationId xmlns:a16="http://schemas.microsoft.com/office/drawing/2014/main" id="{65FC443F-F536-390B-1F05-0D50AF8B2125}"/>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11" name="Freeform: Shape 13">
              <a:extLst>
                <a:ext uri="{FF2B5EF4-FFF2-40B4-BE49-F238E27FC236}">
                  <a16:creationId xmlns:a16="http://schemas.microsoft.com/office/drawing/2014/main" id="{A7D922AF-BEC1-F6F1-8751-59710BDF48D7}"/>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2" name="Freeform: Shape 14">
              <a:extLst>
                <a:ext uri="{FF2B5EF4-FFF2-40B4-BE49-F238E27FC236}">
                  <a16:creationId xmlns:a16="http://schemas.microsoft.com/office/drawing/2014/main" id="{79FEE221-84AC-30AD-0DA9-97DBBD3F3367}"/>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3" name="Freeform: Shape 15">
              <a:extLst>
                <a:ext uri="{FF2B5EF4-FFF2-40B4-BE49-F238E27FC236}">
                  <a16:creationId xmlns:a16="http://schemas.microsoft.com/office/drawing/2014/main" id="{724F048A-4451-B4E1-FF5C-C75576246A35}"/>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4" name="Freeform: Shape 16">
              <a:extLst>
                <a:ext uri="{FF2B5EF4-FFF2-40B4-BE49-F238E27FC236}">
                  <a16:creationId xmlns:a16="http://schemas.microsoft.com/office/drawing/2014/main" id="{28F58C2E-1FDE-0ABD-62E4-0159D640B30F}"/>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5" name="Freeform: Shape 17">
              <a:extLst>
                <a:ext uri="{FF2B5EF4-FFF2-40B4-BE49-F238E27FC236}">
                  <a16:creationId xmlns:a16="http://schemas.microsoft.com/office/drawing/2014/main" id="{1AB1113F-36E2-648A-08E3-EAF610432D3D}"/>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6" name="Freeform: Shape 18">
              <a:extLst>
                <a:ext uri="{FF2B5EF4-FFF2-40B4-BE49-F238E27FC236}">
                  <a16:creationId xmlns:a16="http://schemas.microsoft.com/office/drawing/2014/main" id="{ED209CF3-38EE-9D87-595D-51D1F7080801}"/>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7" name="Freeform: Shape 19">
              <a:extLst>
                <a:ext uri="{FF2B5EF4-FFF2-40B4-BE49-F238E27FC236}">
                  <a16:creationId xmlns:a16="http://schemas.microsoft.com/office/drawing/2014/main" id="{F2F5FB48-66E5-9122-8989-D775768C8B37}"/>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8" name="Freeform: Shape 20">
              <a:extLst>
                <a:ext uri="{FF2B5EF4-FFF2-40B4-BE49-F238E27FC236}">
                  <a16:creationId xmlns:a16="http://schemas.microsoft.com/office/drawing/2014/main" id="{9C1519D3-43D0-7DAD-10CB-EC972315BA8C}"/>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9" name="Freeform: Shape 21">
              <a:extLst>
                <a:ext uri="{FF2B5EF4-FFF2-40B4-BE49-F238E27FC236}">
                  <a16:creationId xmlns:a16="http://schemas.microsoft.com/office/drawing/2014/main" id="{3D911064-A58D-2C55-1E58-DC2DFBCFB35B}"/>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0" name="Freeform: Shape 22">
              <a:extLst>
                <a:ext uri="{FF2B5EF4-FFF2-40B4-BE49-F238E27FC236}">
                  <a16:creationId xmlns:a16="http://schemas.microsoft.com/office/drawing/2014/main" id="{20801EC1-44F1-5E9D-4B29-78745D63D0FF}"/>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21" name="Freeform: Shape 23">
              <a:extLst>
                <a:ext uri="{FF2B5EF4-FFF2-40B4-BE49-F238E27FC236}">
                  <a16:creationId xmlns:a16="http://schemas.microsoft.com/office/drawing/2014/main" id="{C2B34B06-EBF9-8042-377D-2B9BDE584016}"/>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22" name="Freeform: Shape 24">
              <a:extLst>
                <a:ext uri="{FF2B5EF4-FFF2-40B4-BE49-F238E27FC236}">
                  <a16:creationId xmlns:a16="http://schemas.microsoft.com/office/drawing/2014/main" id="{E3D8C68E-50CD-F78B-0E11-81AA4B5542C9}"/>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3" name="Freeform: Shape 25">
              <a:extLst>
                <a:ext uri="{FF2B5EF4-FFF2-40B4-BE49-F238E27FC236}">
                  <a16:creationId xmlns:a16="http://schemas.microsoft.com/office/drawing/2014/main" id="{EB005D7E-A9EE-BF47-4627-17CCD609E354}"/>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4" name="Freeform: Shape 26">
              <a:extLst>
                <a:ext uri="{FF2B5EF4-FFF2-40B4-BE49-F238E27FC236}">
                  <a16:creationId xmlns:a16="http://schemas.microsoft.com/office/drawing/2014/main" id="{B2A90CEB-34EE-6691-9739-38B385AF83FE}"/>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5" name="Freeform: Shape 27">
              <a:extLst>
                <a:ext uri="{FF2B5EF4-FFF2-40B4-BE49-F238E27FC236}">
                  <a16:creationId xmlns:a16="http://schemas.microsoft.com/office/drawing/2014/main" id="{948DCC85-C801-2FDC-9999-EA8E0324D1B4}"/>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6" name="Freeform: Shape 28">
              <a:extLst>
                <a:ext uri="{FF2B5EF4-FFF2-40B4-BE49-F238E27FC236}">
                  <a16:creationId xmlns:a16="http://schemas.microsoft.com/office/drawing/2014/main" id="{7DBD1CD0-DDEB-23BE-04BD-5E752255FB64}"/>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7" name="Freeform: Shape 29">
              <a:extLst>
                <a:ext uri="{FF2B5EF4-FFF2-40B4-BE49-F238E27FC236}">
                  <a16:creationId xmlns:a16="http://schemas.microsoft.com/office/drawing/2014/main" id="{4984FD34-1F52-244A-B0EF-B050D98CA998}"/>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8" name="Freeform: Shape 30">
              <a:extLst>
                <a:ext uri="{FF2B5EF4-FFF2-40B4-BE49-F238E27FC236}">
                  <a16:creationId xmlns:a16="http://schemas.microsoft.com/office/drawing/2014/main" id="{E8CFEFAF-4B87-88AE-A2A1-3DAED300DB70}"/>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9" name="Freeform: Shape 31">
              <a:extLst>
                <a:ext uri="{FF2B5EF4-FFF2-40B4-BE49-F238E27FC236}">
                  <a16:creationId xmlns:a16="http://schemas.microsoft.com/office/drawing/2014/main" id="{23839C90-936E-AC21-25CA-B8027B3C6E4A}"/>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30" name="Freeform: Shape 32">
              <a:extLst>
                <a:ext uri="{FF2B5EF4-FFF2-40B4-BE49-F238E27FC236}">
                  <a16:creationId xmlns:a16="http://schemas.microsoft.com/office/drawing/2014/main" id="{5CDDB289-6300-AF29-4144-E36A58B5EE18}"/>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31" name="Freeform: Shape 33">
              <a:extLst>
                <a:ext uri="{FF2B5EF4-FFF2-40B4-BE49-F238E27FC236}">
                  <a16:creationId xmlns:a16="http://schemas.microsoft.com/office/drawing/2014/main" id="{019A938B-5615-AFC9-848C-31BA311D44AE}"/>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32" name="Freeform: Shape 34">
              <a:extLst>
                <a:ext uri="{FF2B5EF4-FFF2-40B4-BE49-F238E27FC236}">
                  <a16:creationId xmlns:a16="http://schemas.microsoft.com/office/drawing/2014/main" id="{0F69121D-27F2-3AB3-96D5-F9F884895797}"/>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3" name="Freeform: Shape 35">
              <a:extLst>
                <a:ext uri="{FF2B5EF4-FFF2-40B4-BE49-F238E27FC236}">
                  <a16:creationId xmlns:a16="http://schemas.microsoft.com/office/drawing/2014/main" id="{CF4E0E89-958D-489D-C591-2007AE443718}"/>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4" name="Freeform: Shape 36">
              <a:extLst>
                <a:ext uri="{FF2B5EF4-FFF2-40B4-BE49-F238E27FC236}">
                  <a16:creationId xmlns:a16="http://schemas.microsoft.com/office/drawing/2014/main" id="{750A407C-07F1-EBEE-7F09-9C0622A70CC9}"/>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5" name="Freeform: Shape 37">
              <a:extLst>
                <a:ext uri="{FF2B5EF4-FFF2-40B4-BE49-F238E27FC236}">
                  <a16:creationId xmlns:a16="http://schemas.microsoft.com/office/drawing/2014/main" id="{FC88BE32-0161-54AF-243E-60061F110982}"/>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6" name="Freeform: Shape 38">
              <a:extLst>
                <a:ext uri="{FF2B5EF4-FFF2-40B4-BE49-F238E27FC236}">
                  <a16:creationId xmlns:a16="http://schemas.microsoft.com/office/drawing/2014/main" id="{C7B1A2DE-F59B-D1E8-3969-D909C0AFB058}"/>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7" name="Freeform: Shape 39">
              <a:extLst>
                <a:ext uri="{FF2B5EF4-FFF2-40B4-BE49-F238E27FC236}">
                  <a16:creationId xmlns:a16="http://schemas.microsoft.com/office/drawing/2014/main" id="{E5F2BE38-2610-1EF3-E0F5-4A1CB94234D4}"/>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8" name="Freeform: Shape 40">
              <a:extLst>
                <a:ext uri="{FF2B5EF4-FFF2-40B4-BE49-F238E27FC236}">
                  <a16:creationId xmlns:a16="http://schemas.microsoft.com/office/drawing/2014/main" id="{D9679F06-8479-CE99-03B4-49FC726619B7}"/>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9" name="Freeform: Shape 41">
              <a:extLst>
                <a:ext uri="{FF2B5EF4-FFF2-40B4-BE49-F238E27FC236}">
                  <a16:creationId xmlns:a16="http://schemas.microsoft.com/office/drawing/2014/main" id="{667C0528-26EE-3ED8-9897-C81B98A91C04}"/>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40" name="Freeform: Shape 42">
              <a:extLst>
                <a:ext uri="{FF2B5EF4-FFF2-40B4-BE49-F238E27FC236}">
                  <a16:creationId xmlns:a16="http://schemas.microsoft.com/office/drawing/2014/main" id="{C5BA335D-8799-1C6F-5380-37758F34AA91}"/>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41" name="Freeform: Shape 43">
              <a:extLst>
                <a:ext uri="{FF2B5EF4-FFF2-40B4-BE49-F238E27FC236}">
                  <a16:creationId xmlns:a16="http://schemas.microsoft.com/office/drawing/2014/main" id="{BFF77FFB-A8EA-95EB-F3D2-144BD46CA96F}"/>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42" name="Freeform: Shape 44">
              <a:extLst>
                <a:ext uri="{FF2B5EF4-FFF2-40B4-BE49-F238E27FC236}">
                  <a16:creationId xmlns:a16="http://schemas.microsoft.com/office/drawing/2014/main" id="{C750F10E-B4DD-818E-443E-0492601A314C}"/>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3" name="Freeform: Shape 45">
              <a:extLst>
                <a:ext uri="{FF2B5EF4-FFF2-40B4-BE49-F238E27FC236}">
                  <a16:creationId xmlns:a16="http://schemas.microsoft.com/office/drawing/2014/main" id="{27FB3665-DA96-163D-EFB3-CA21142A68C9}"/>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4" name="Freeform: Shape 46">
              <a:extLst>
                <a:ext uri="{FF2B5EF4-FFF2-40B4-BE49-F238E27FC236}">
                  <a16:creationId xmlns:a16="http://schemas.microsoft.com/office/drawing/2014/main" id="{1AB1D420-D4FA-0DAF-0C86-6ABCC9EB81F7}"/>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5" name="Freeform: Shape 47">
              <a:extLst>
                <a:ext uri="{FF2B5EF4-FFF2-40B4-BE49-F238E27FC236}">
                  <a16:creationId xmlns:a16="http://schemas.microsoft.com/office/drawing/2014/main" id="{34567C47-0FAE-81DE-F5E8-4EDE567C7CAE}"/>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6" name="Freeform: Shape 48">
              <a:extLst>
                <a:ext uri="{FF2B5EF4-FFF2-40B4-BE49-F238E27FC236}">
                  <a16:creationId xmlns:a16="http://schemas.microsoft.com/office/drawing/2014/main" id="{B5E9FC27-7900-3B85-7525-5E273AABBFFA}"/>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
        <p:nvSpPr>
          <p:cNvPr id="2" name="Title 1">
            <a:extLst>
              <a:ext uri="{FF2B5EF4-FFF2-40B4-BE49-F238E27FC236}">
                <a16:creationId xmlns:a16="http://schemas.microsoft.com/office/drawing/2014/main" id="{1884E47C-FE82-4755-98C6-1C6DBE7BDE38}"/>
              </a:ext>
            </a:extLst>
          </p:cNvPr>
          <p:cNvSpPr>
            <a:spLocks noGrp="1"/>
          </p:cNvSpPr>
          <p:nvPr>
            <p:ph type="title"/>
          </p:nvPr>
        </p:nvSpPr>
        <p:spPr/>
        <p:txBody>
          <a:bodyPr/>
          <a:lstStyle/>
          <a:p>
            <a:r>
              <a:rPr lang="en-US"/>
              <a:t>Click to edit Master title style</a:t>
            </a:r>
            <a:endParaRPr lang="he-IL"/>
          </a:p>
        </p:txBody>
      </p:sp>
      <p:grpSp>
        <p:nvGrpSpPr>
          <p:cNvPr id="7" name="Group 6">
            <a:extLst>
              <a:ext uri="{FF2B5EF4-FFF2-40B4-BE49-F238E27FC236}">
                <a16:creationId xmlns:a16="http://schemas.microsoft.com/office/drawing/2014/main" id="{E067F460-B5AD-42E9-A113-1D35024FE9EE}"/>
              </a:ext>
            </a:extLst>
          </p:cNvPr>
          <p:cNvGrpSpPr/>
          <p:nvPr userDrawn="1"/>
        </p:nvGrpSpPr>
        <p:grpSpPr>
          <a:xfrm>
            <a:off x="425301" y="1584250"/>
            <a:ext cx="11408735" cy="4582634"/>
            <a:chOff x="838200" y="1818166"/>
            <a:chExt cx="11479620" cy="4582634"/>
          </a:xfrm>
          <a:noFill/>
        </p:grpSpPr>
        <p:sp>
          <p:nvSpPr>
            <p:cNvPr id="3" name="Rectangle 2">
              <a:extLst>
                <a:ext uri="{FF2B5EF4-FFF2-40B4-BE49-F238E27FC236}">
                  <a16:creationId xmlns:a16="http://schemas.microsoft.com/office/drawing/2014/main" id="{C17CB949-5B11-42C5-8F06-0CC3446A0078}"/>
                </a:ext>
              </a:extLst>
            </p:cNvPr>
            <p:cNvSpPr/>
            <p:nvPr userDrawn="1"/>
          </p:nvSpPr>
          <p:spPr>
            <a:xfrm>
              <a:off x="838200" y="1818167"/>
              <a:ext cx="2755605"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3">
              <a:extLst>
                <a:ext uri="{FF2B5EF4-FFF2-40B4-BE49-F238E27FC236}">
                  <a16:creationId xmlns:a16="http://schemas.microsoft.com/office/drawing/2014/main" id="{B2F22206-D127-459C-BA01-543C11AAFED9}"/>
                </a:ext>
              </a:extLst>
            </p:cNvPr>
            <p:cNvSpPr/>
            <p:nvPr userDrawn="1"/>
          </p:nvSpPr>
          <p:spPr>
            <a:xfrm>
              <a:off x="3746205" y="1818166"/>
              <a:ext cx="2755605"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0C145633-4427-4D8D-A764-ED45A5D7E58D}"/>
                </a:ext>
              </a:extLst>
            </p:cNvPr>
            <p:cNvSpPr/>
            <p:nvPr userDrawn="1"/>
          </p:nvSpPr>
          <p:spPr>
            <a:xfrm>
              <a:off x="6654210" y="1818167"/>
              <a:ext cx="2755605"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EFD8D508-1C3B-438A-897C-7F90BC59BD64}"/>
                </a:ext>
              </a:extLst>
            </p:cNvPr>
            <p:cNvSpPr/>
            <p:nvPr userDrawn="1"/>
          </p:nvSpPr>
          <p:spPr>
            <a:xfrm>
              <a:off x="9562215" y="1818166"/>
              <a:ext cx="2755605"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2200147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7C1AE54-EBC8-B7CD-BA21-010BD2239434}"/>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9" name="Freeform: Shape 11">
              <a:extLst>
                <a:ext uri="{FF2B5EF4-FFF2-40B4-BE49-F238E27FC236}">
                  <a16:creationId xmlns:a16="http://schemas.microsoft.com/office/drawing/2014/main" id="{0FE1F982-3725-1193-91F1-D5F3A77A8C81}"/>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10" name="Freeform: Shape 12">
              <a:extLst>
                <a:ext uri="{FF2B5EF4-FFF2-40B4-BE49-F238E27FC236}">
                  <a16:creationId xmlns:a16="http://schemas.microsoft.com/office/drawing/2014/main" id="{FCA69548-D36C-C1B3-68F6-ABBFD7476053}"/>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11" name="Freeform: Shape 13">
              <a:extLst>
                <a:ext uri="{FF2B5EF4-FFF2-40B4-BE49-F238E27FC236}">
                  <a16:creationId xmlns:a16="http://schemas.microsoft.com/office/drawing/2014/main" id="{D6FBAF9E-00E4-9494-CE4A-8BB2A4D74CAC}"/>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2" name="Freeform: Shape 14">
              <a:extLst>
                <a:ext uri="{FF2B5EF4-FFF2-40B4-BE49-F238E27FC236}">
                  <a16:creationId xmlns:a16="http://schemas.microsoft.com/office/drawing/2014/main" id="{12F99DD8-3B69-BC6A-21EB-5C5776063936}"/>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3" name="Freeform: Shape 15">
              <a:extLst>
                <a:ext uri="{FF2B5EF4-FFF2-40B4-BE49-F238E27FC236}">
                  <a16:creationId xmlns:a16="http://schemas.microsoft.com/office/drawing/2014/main" id="{EE713463-6FC6-B199-FA28-8C3EE625D806}"/>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4" name="Freeform: Shape 16">
              <a:extLst>
                <a:ext uri="{FF2B5EF4-FFF2-40B4-BE49-F238E27FC236}">
                  <a16:creationId xmlns:a16="http://schemas.microsoft.com/office/drawing/2014/main" id="{22C042DD-9CBD-921D-41A2-7D9D1B4274E4}"/>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5" name="Freeform: Shape 17">
              <a:extLst>
                <a:ext uri="{FF2B5EF4-FFF2-40B4-BE49-F238E27FC236}">
                  <a16:creationId xmlns:a16="http://schemas.microsoft.com/office/drawing/2014/main" id="{6C8D1F83-A0F4-1793-4FDF-A7AFD3258F3C}"/>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6" name="Freeform: Shape 18">
              <a:extLst>
                <a:ext uri="{FF2B5EF4-FFF2-40B4-BE49-F238E27FC236}">
                  <a16:creationId xmlns:a16="http://schemas.microsoft.com/office/drawing/2014/main" id="{45562582-0A68-D2B3-A21B-87024CD9193B}"/>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7" name="Freeform: Shape 19">
              <a:extLst>
                <a:ext uri="{FF2B5EF4-FFF2-40B4-BE49-F238E27FC236}">
                  <a16:creationId xmlns:a16="http://schemas.microsoft.com/office/drawing/2014/main" id="{AB0B2DFF-632C-1D82-19B2-5F64231E5AAE}"/>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8" name="Freeform: Shape 20">
              <a:extLst>
                <a:ext uri="{FF2B5EF4-FFF2-40B4-BE49-F238E27FC236}">
                  <a16:creationId xmlns:a16="http://schemas.microsoft.com/office/drawing/2014/main" id="{07EA7509-2447-98EB-919A-02F8BA1433B3}"/>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9" name="Freeform: Shape 21">
              <a:extLst>
                <a:ext uri="{FF2B5EF4-FFF2-40B4-BE49-F238E27FC236}">
                  <a16:creationId xmlns:a16="http://schemas.microsoft.com/office/drawing/2014/main" id="{0931F942-E73D-2CE9-BCFA-194E13F1932C}"/>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0" name="Freeform: Shape 22">
              <a:extLst>
                <a:ext uri="{FF2B5EF4-FFF2-40B4-BE49-F238E27FC236}">
                  <a16:creationId xmlns:a16="http://schemas.microsoft.com/office/drawing/2014/main" id="{0D9D6256-3E74-5368-BC4D-3273C19BD08D}"/>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21" name="Freeform: Shape 23">
              <a:extLst>
                <a:ext uri="{FF2B5EF4-FFF2-40B4-BE49-F238E27FC236}">
                  <a16:creationId xmlns:a16="http://schemas.microsoft.com/office/drawing/2014/main" id="{9A0ECE79-6EF6-CD7C-4B7A-295E2D6C4657}"/>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22" name="Freeform: Shape 24">
              <a:extLst>
                <a:ext uri="{FF2B5EF4-FFF2-40B4-BE49-F238E27FC236}">
                  <a16:creationId xmlns:a16="http://schemas.microsoft.com/office/drawing/2014/main" id="{72C29927-97E4-E432-506C-DC6C2AB6E8FE}"/>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3" name="Freeform: Shape 25">
              <a:extLst>
                <a:ext uri="{FF2B5EF4-FFF2-40B4-BE49-F238E27FC236}">
                  <a16:creationId xmlns:a16="http://schemas.microsoft.com/office/drawing/2014/main" id="{B3607B70-1299-02C3-772D-EFBB7509F6C8}"/>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4" name="Freeform: Shape 26">
              <a:extLst>
                <a:ext uri="{FF2B5EF4-FFF2-40B4-BE49-F238E27FC236}">
                  <a16:creationId xmlns:a16="http://schemas.microsoft.com/office/drawing/2014/main" id="{0B63363D-2316-1648-0B21-F9C54AECBFCD}"/>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5" name="Freeform: Shape 27">
              <a:extLst>
                <a:ext uri="{FF2B5EF4-FFF2-40B4-BE49-F238E27FC236}">
                  <a16:creationId xmlns:a16="http://schemas.microsoft.com/office/drawing/2014/main" id="{93E2C4D7-1A70-70ED-449E-EBC9D1A5D42B}"/>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6" name="Freeform: Shape 28">
              <a:extLst>
                <a:ext uri="{FF2B5EF4-FFF2-40B4-BE49-F238E27FC236}">
                  <a16:creationId xmlns:a16="http://schemas.microsoft.com/office/drawing/2014/main" id="{7F8FCA66-566F-A4EB-1A27-54E55FA85D1A}"/>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7" name="Freeform: Shape 29">
              <a:extLst>
                <a:ext uri="{FF2B5EF4-FFF2-40B4-BE49-F238E27FC236}">
                  <a16:creationId xmlns:a16="http://schemas.microsoft.com/office/drawing/2014/main" id="{B1957456-B6D2-FCD0-55F2-90E5237C4F50}"/>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8" name="Freeform: Shape 30">
              <a:extLst>
                <a:ext uri="{FF2B5EF4-FFF2-40B4-BE49-F238E27FC236}">
                  <a16:creationId xmlns:a16="http://schemas.microsoft.com/office/drawing/2014/main" id="{13ADAF18-89B4-0320-CD6A-1DC9EF2AFA17}"/>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9" name="Freeform: Shape 31">
              <a:extLst>
                <a:ext uri="{FF2B5EF4-FFF2-40B4-BE49-F238E27FC236}">
                  <a16:creationId xmlns:a16="http://schemas.microsoft.com/office/drawing/2014/main" id="{7922962D-421B-08CC-1288-8D02C246BB56}"/>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30" name="Freeform: Shape 32">
              <a:extLst>
                <a:ext uri="{FF2B5EF4-FFF2-40B4-BE49-F238E27FC236}">
                  <a16:creationId xmlns:a16="http://schemas.microsoft.com/office/drawing/2014/main" id="{65FE7BDE-BFC4-372E-DD54-46BE470A2B31}"/>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31" name="Freeform: Shape 33">
              <a:extLst>
                <a:ext uri="{FF2B5EF4-FFF2-40B4-BE49-F238E27FC236}">
                  <a16:creationId xmlns:a16="http://schemas.microsoft.com/office/drawing/2014/main" id="{1091522F-E453-06BF-71E8-A2BF5C203426}"/>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32" name="Freeform: Shape 34">
              <a:extLst>
                <a:ext uri="{FF2B5EF4-FFF2-40B4-BE49-F238E27FC236}">
                  <a16:creationId xmlns:a16="http://schemas.microsoft.com/office/drawing/2014/main" id="{245B19E2-2F8D-4786-87B8-F0E2F8048D87}"/>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3" name="Freeform: Shape 35">
              <a:extLst>
                <a:ext uri="{FF2B5EF4-FFF2-40B4-BE49-F238E27FC236}">
                  <a16:creationId xmlns:a16="http://schemas.microsoft.com/office/drawing/2014/main" id="{F249F2DB-2819-1D4F-E6FB-5D2DCDCC2719}"/>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4" name="Freeform: Shape 36">
              <a:extLst>
                <a:ext uri="{FF2B5EF4-FFF2-40B4-BE49-F238E27FC236}">
                  <a16:creationId xmlns:a16="http://schemas.microsoft.com/office/drawing/2014/main" id="{0A9313D4-CCF1-AC21-78D0-F15314F2A9AB}"/>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5" name="Freeform: Shape 37">
              <a:extLst>
                <a:ext uri="{FF2B5EF4-FFF2-40B4-BE49-F238E27FC236}">
                  <a16:creationId xmlns:a16="http://schemas.microsoft.com/office/drawing/2014/main" id="{7F327D08-9583-4D19-BF3D-EBE06A68897E}"/>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6" name="Freeform: Shape 38">
              <a:extLst>
                <a:ext uri="{FF2B5EF4-FFF2-40B4-BE49-F238E27FC236}">
                  <a16:creationId xmlns:a16="http://schemas.microsoft.com/office/drawing/2014/main" id="{4512BE5E-EE6C-EFE8-F245-35409A577298}"/>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7" name="Freeform: Shape 39">
              <a:extLst>
                <a:ext uri="{FF2B5EF4-FFF2-40B4-BE49-F238E27FC236}">
                  <a16:creationId xmlns:a16="http://schemas.microsoft.com/office/drawing/2014/main" id="{2FDC79DF-B810-B53E-D45F-B950404BCE56}"/>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8" name="Freeform: Shape 40">
              <a:extLst>
                <a:ext uri="{FF2B5EF4-FFF2-40B4-BE49-F238E27FC236}">
                  <a16:creationId xmlns:a16="http://schemas.microsoft.com/office/drawing/2014/main" id="{B9C7AAC5-0586-FCA5-7C63-3ABF0785CACC}"/>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9" name="Freeform: Shape 41">
              <a:extLst>
                <a:ext uri="{FF2B5EF4-FFF2-40B4-BE49-F238E27FC236}">
                  <a16:creationId xmlns:a16="http://schemas.microsoft.com/office/drawing/2014/main" id="{84FE0F95-1C4D-FA04-BA44-7FD88C974D91}"/>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40" name="Freeform: Shape 42">
              <a:extLst>
                <a:ext uri="{FF2B5EF4-FFF2-40B4-BE49-F238E27FC236}">
                  <a16:creationId xmlns:a16="http://schemas.microsoft.com/office/drawing/2014/main" id="{A74FDF4F-D95C-3933-700B-DF8CC4F93C19}"/>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41" name="Freeform: Shape 43">
              <a:extLst>
                <a:ext uri="{FF2B5EF4-FFF2-40B4-BE49-F238E27FC236}">
                  <a16:creationId xmlns:a16="http://schemas.microsoft.com/office/drawing/2014/main" id="{DD5433E3-CDA4-C8B3-CCD7-9A30689FF02E}"/>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42" name="Freeform: Shape 44">
              <a:extLst>
                <a:ext uri="{FF2B5EF4-FFF2-40B4-BE49-F238E27FC236}">
                  <a16:creationId xmlns:a16="http://schemas.microsoft.com/office/drawing/2014/main" id="{B4D787DB-6C66-EACB-73F8-9C80EA1536AA}"/>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3" name="Freeform: Shape 45">
              <a:extLst>
                <a:ext uri="{FF2B5EF4-FFF2-40B4-BE49-F238E27FC236}">
                  <a16:creationId xmlns:a16="http://schemas.microsoft.com/office/drawing/2014/main" id="{0C72B158-00AE-EC63-AFF8-4E6199AB9ECF}"/>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4" name="Freeform: Shape 46">
              <a:extLst>
                <a:ext uri="{FF2B5EF4-FFF2-40B4-BE49-F238E27FC236}">
                  <a16:creationId xmlns:a16="http://schemas.microsoft.com/office/drawing/2014/main" id="{A4118470-6611-223E-568A-EE9EAAB992B9}"/>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5" name="Freeform: Shape 47">
              <a:extLst>
                <a:ext uri="{FF2B5EF4-FFF2-40B4-BE49-F238E27FC236}">
                  <a16:creationId xmlns:a16="http://schemas.microsoft.com/office/drawing/2014/main" id="{48C845B6-690D-5854-FE55-09B2A048DD35}"/>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6" name="Freeform: Shape 48">
              <a:extLst>
                <a:ext uri="{FF2B5EF4-FFF2-40B4-BE49-F238E27FC236}">
                  <a16:creationId xmlns:a16="http://schemas.microsoft.com/office/drawing/2014/main" id="{6949DE51-B483-6A53-F020-3E471183F708}"/>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
        <p:nvSpPr>
          <p:cNvPr id="2" name="Title 1">
            <a:extLst>
              <a:ext uri="{FF2B5EF4-FFF2-40B4-BE49-F238E27FC236}">
                <a16:creationId xmlns:a16="http://schemas.microsoft.com/office/drawing/2014/main" id="{1884E47C-FE82-4755-98C6-1C6DBE7BDE38}"/>
              </a:ext>
            </a:extLst>
          </p:cNvPr>
          <p:cNvSpPr>
            <a:spLocks noGrp="1"/>
          </p:cNvSpPr>
          <p:nvPr>
            <p:ph type="title"/>
          </p:nvPr>
        </p:nvSpPr>
        <p:spPr/>
        <p:txBody>
          <a:bodyPr/>
          <a:lstStyle/>
          <a:p>
            <a:r>
              <a:rPr lang="en-US"/>
              <a:t>Click to edit Master title style</a:t>
            </a:r>
            <a:endParaRPr lang="he-IL"/>
          </a:p>
        </p:txBody>
      </p:sp>
      <p:grpSp>
        <p:nvGrpSpPr>
          <p:cNvPr id="8" name="Group 7">
            <a:extLst>
              <a:ext uri="{FF2B5EF4-FFF2-40B4-BE49-F238E27FC236}">
                <a16:creationId xmlns:a16="http://schemas.microsoft.com/office/drawing/2014/main" id="{2434C59E-579C-4512-A081-3D90BB0665C0}"/>
              </a:ext>
            </a:extLst>
          </p:cNvPr>
          <p:cNvGrpSpPr/>
          <p:nvPr userDrawn="1"/>
        </p:nvGrpSpPr>
        <p:grpSpPr>
          <a:xfrm>
            <a:off x="425301" y="1584250"/>
            <a:ext cx="11408735" cy="4582634"/>
            <a:chOff x="425301" y="1584250"/>
            <a:chExt cx="8516679" cy="4582634"/>
          </a:xfrm>
          <a:noFill/>
        </p:grpSpPr>
        <p:sp>
          <p:nvSpPr>
            <p:cNvPr id="3" name="Rectangle 2">
              <a:extLst>
                <a:ext uri="{FF2B5EF4-FFF2-40B4-BE49-F238E27FC236}">
                  <a16:creationId xmlns:a16="http://schemas.microsoft.com/office/drawing/2014/main" id="{C17CB949-5B11-42C5-8F06-0CC3446A0078}"/>
                </a:ext>
              </a:extLst>
            </p:cNvPr>
            <p:cNvSpPr/>
            <p:nvPr userDrawn="1"/>
          </p:nvSpPr>
          <p:spPr>
            <a:xfrm>
              <a:off x="425301" y="1584251"/>
              <a:ext cx="2738590"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0C145633-4427-4D8D-A764-ED45A5D7E58D}"/>
                </a:ext>
              </a:extLst>
            </p:cNvPr>
            <p:cNvSpPr/>
            <p:nvPr userDrawn="1"/>
          </p:nvSpPr>
          <p:spPr>
            <a:xfrm>
              <a:off x="3314346" y="1584251"/>
              <a:ext cx="2738590"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EFD8D508-1C3B-438A-897C-7F90BC59BD64}"/>
                </a:ext>
              </a:extLst>
            </p:cNvPr>
            <p:cNvSpPr/>
            <p:nvPr userDrawn="1"/>
          </p:nvSpPr>
          <p:spPr>
            <a:xfrm>
              <a:off x="6203390" y="1584250"/>
              <a:ext cx="2738590"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3166805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761F64E-1544-91A8-9C76-BCED12371C8A}"/>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5" name="Freeform: Shape 11">
              <a:extLst>
                <a:ext uri="{FF2B5EF4-FFF2-40B4-BE49-F238E27FC236}">
                  <a16:creationId xmlns:a16="http://schemas.microsoft.com/office/drawing/2014/main" id="{DF8B8F87-CAAB-6F81-749F-312A17446048}"/>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pPr marL="0" algn="r" defTabSz="914400" rtl="1" eaLnBrk="1" latinLnBrk="0" hangingPunct="1"/>
              <a:endParaRPr lang="en-IL"/>
            </a:p>
          </p:txBody>
        </p:sp>
        <p:sp>
          <p:nvSpPr>
            <p:cNvPr id="6" name="Freeform: Shape 12">
              <a:extLst>
                <a:ext uri="{FF2B5EF4-FFF2-40B4-BE49-F238E27FC236}">
                  <a16:creationId xmlns:a16="http://schemas.microsoft.com/office/drawing/2014/main" id="{6BFE1829-EFF5-9B24-A927-FE0BE679E784}"/>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9" name="Freeform: Shape 13">
              <a:extLst>
                <a:ext uri="{FF2B5EF4-FFF2-40B4-BE49-F238E27FC236}">
                  <a16:creationId xmlns:a16="http://schemas.microsoft.com/office/drawing/2014/main" id="{31CC3B56-E701-135E-7035-7E3A40558280}"/>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0" name="Freeform: Shape 14">
              <a:extLst>
                <a:ext uri="{FF2B5EF4-FFF2-40B4-BE49-F238E27FC236}">
                  <a16:creationId xmlns:a16="http://schemas.microsoft.com/office/drawing/2014/main" id="{99D15879-D1C4-0163-E914-64D9E751405E}"/>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1" name="Freeform: Shape 15">
              <a:extLst>
                <a:ext uri="{FF2B5EF4-FFF2-40B4-BE49-F238E27FC236}">
                  <a16:creationId xmlns:a16="http://schemas.microsoft.com/office/drawing/2014/main" id="{E6F3874B-1459-B531-58AC-0E0B0C2860F5}"/>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2" name="Freeform: Shape 16">
              <a:extLst>
                <a:ext uri="{FF2B5EF4-FFF2-40B4-BE49-F238E27FC236}">
                  <a16:creationId xmlns:a16="http://schemas.microsoft.com/office/drawing/2014/main" id="{FDC42277-2325-FA77-7DB8-48F31A9B8289}"/>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3" name="Freeform: Shape 17">
              <a:extLst>
                <a:ext uri="{FF2B5EF4-FFF2-40B4-BE49-F238E27FC236}">
                  <a16:creationId xmlns:a16="http://schemas.microsoft.com/office/drawing/2014/main" id="{A3EFD18C-034B-FAD8-83CC-960A7050D3C5}"/>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4" name="Freeform: Shape 18">
              <a:extLst>
                <a:ext uri="{FF2B5EF4-FFF2-40B4-BE49-F238E27FC236}">
                  <a16:creationId xmlns:a16="http://schemas.microsoft.com/office/drawing/2014/main" id="{F6DA1C3A-9965-CE7E-A013-FC4C6A7982EF}"/>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5" name="Freeform: Shape 19">
              <a:extLst>
                <a:ext uri="{FF2B5EF4-FFF2-40B4-BE49-F238E27FC236}">
                  <a16:creationId xmlns:a16="http://schemas.microsoft.com/office/drawing/2014/main" id="{215E1D72-87AA-7C92-D3A4-E69F80E32AB9}"/>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6" name="Freeform: Shape 20">
              <a:extLst>
                <a:ext uri="{FF2B5EF4-FFF2-40B4-BE49-F238E27FC236}">
                  <a16:creationId xmlns:a16="http://schemas.microsoft.com/office/drawing/2014/main" id="{00FF23BB-8F7D-51C3-C421-8FB265F2320B}"/>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7" name="Freeform: Shape 21">
              <a:extLst>
                <a:ext uri="{FF2B5EF4-FFF2-40B4-BE49-F238E27FC236}">
                  <a16:creationId xmlns:a16="http://schemas.microsoft.com/office/drawing/2014/main" id="{067B4B80-441B-A96A-5C72-1396DF550178}"/>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8" name="Freeform: Shape 22">
              <a:extLst>
                <a:ext uri="{FF2B5EF4-FFF2-40B4-BE49-F238E27FC236}">
                  <a16:creationId xmlns:a16="http://schemas.microsoft.com/office/drawing/2014/main" id="{A0C716C3-FF92-5C94-7467-41E9A86828A9}"/>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9" name="Freeform: Shape 23">
              <a:extLst>
                <a:ext uri="{FF2B5EF4-FFF2-40B4-BE49-F238E27FC236}">
                  <a16:creationId xmlns:a16="http://schemas.microsoft.com/office/drawing/2014/main" id="{2ED91A6D-4979-863F-0173-8C6A0940DEBD}"/>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20" name="Freeform: Shape 24">
              <a:extLst>
                <a:ext uri="{FF2B5EF4-FFF2-40B4-BE49-F238E27FC236}">
                  <a16:creationId xmlns:a16="http://schemas.microsoft.com/office/drawing/2014/main" id="{0A1EEF7C-DEFE-A5C9-BAEF-B338348A7CDD}"/>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1" name="Freeform: Shape 25">
              <a:extLst>
                <a:ext uri="{FF2B5EF4-FFF2-40B4-BE49-F238E27FC236}">
                  <a16:creationId xmlns:a16="http://schemas.microsoft.com/office/drawing/2014/main" id="{48FD3D48-FA96-571A-9DD2-4EDB9BFE35FB}"/>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2" name="Freeform: Shape 26">
              <a:extLst>
                <a:ext uri="{FF2B5EF4-FFF2-40B4-BE49-F238E27FC236}">
                  <a16:creationId xmlns:a16="http://schemas.microsoft.com/office/drawing/2014/main" id="{9AB6EFB0-AC98-D600-3264-B2A398F8F3B0}"/>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27">
              <a:extLst>
                <a:ext uri="{FF2B5EF4-FFF2-40B4-BE49-F238E27FC236}">
                  <a16:creationId xmlns:a16="http://schemas.microsoft.com/office/drawing/2014/main" id="{A94D749C-79A7-5114-C310-CA624EE89DAA}"/>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4" name="Freeform: Shape 28">
              <a:extLst>
                <a:ext uri="{FF2B5EF4-FFF2-40B4-BE49-F238E27FC236}">
                  <a16:creationId xmlns:a16="http://schemas.microsoft.com/office/drawing/2014/main" id="{0E90D520-F5F3-99DE-829E-AE8AD838E1CD}"/>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5" name="Freeform: Shape 29">
              <a:extLst>
                <a:ext uri="{FF2B5EF4-FFF2-40B4-BE49-F238E27FC236}">
                  <a16:creationId xmlns:a16="http://schemas.microsoft.com/office/drawing/2014/main" id="{7291ED35-CBD1-D1B6-38D8-E150485BD502}"/>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6" name="Freeform: Shape 30">
              <a:extLst>
                <a:ext uri="{FF2B5EF4-FFF2-40B4-BE49-F238E27FC236}">
                  <a16:creationId xmlns:a16="http://schemas.microsoft.com/office/drawing/2014/main" id="{6D1BBF6F-80E1-87FC-CB16-4FEE1E40C839}"/>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7" name="Freeform: Shape 31">
              <a:extLst>
                <a:ext uri="{FF2B5EF4-FFF2-40B4-BE49-F238E27FC236}">
                  <a16:creationId xmlns:a16="http://schemas.microsoft.com/office/drawing/2014/main" id="{93A00FDB-089D-1D1B-5079-E2BA1E3EAAA3}"/>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8" name="Freeform: Shape 32">
              <a:extLst>
                <a:ext uri="{FF2B5EF4-FFF2-40B4-BE49-F238E27FC236}">
                  <a16:creationId xmlns:a16="http://schemas.microsoft.com/office/drawing/2014/main" id="{3165EA95-8312-A40E-C321-9025A4B61128}"/>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9" name="Freeform: Shape 33">
              <a:extLst>
                <a:ext uri="{FF2B5EF4-FFF2-40B4-BE49-F238E27FC236}">
                  <a16:creationId xmlns:a16="http://schemas.microsoft.com/office/drawing/2014/main" id="{13FE0812-5DD5-CA01-6130-357A8CB6C4D1}"/>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30" name="Freeform: Shape 34">
              <a:extLst>
                <a:ext uri="{FF2B5EF4-FFF2-40B4-BE49-F238E27FC236}">
                  <a16:creationId xmlns:a16="http://schemas.microsoft.com/office/drawing/2014/main" id="{4C95D632-FAF5-9EA7-6CAF-B98C5B04C868}"/>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1" name="Freeform: Shape 35">
              <a:extLst>
                <a:ext uri="{FF2B5EF4-FFF2-40B4-BE49-F238E27FC236}">
                  <a16:creationId xmlns:a16="http://schemas.microsoft.com/office/drawing/2014/main" id="{278E7929-8476-7316-A26D-6AAEC94B6CC9}"/>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36">
              <a:extLst>
                <a:ext uri="{FF2B5EF4-FFF2-40B4-BE49-F238E27FC236}">
                  <a16:creationId xmlns:a16="http://schemas.microsoft.com/office/drawing/2014/main" id="{04CB2D15-B5E6-1632-C76A-3284B549561D}"/>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3" name="Freeform: Shape 37">
              <a:extLst>
                <a:ext uri="{FF2B5EF4-FFF2-40B4-BE49-F238E27FC236}">
                  <a16:creationId xmlns:a16="http://schemas.microsoft.com/office/drawing/2014/main" id="{7735E0C3-7736-214F-7D49-40C4BDC20013}"/>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4" name="Freeform: Shape 38">
              <a:extLst>
                <a:ext uri="{FF2B5EF4-FFF2-40B4-BE49-F238E27FC236}">
                  <a16:creationId xmlns:a16="http://schemas.microsoft.com/office/drawing/2014/main" id="{2CDCF751-26E0-54A0-4328-782AB950212F}"/>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5" name="Freeform: Shape 39">
              <a:extLst>
                <a:ext uri="{FF2B5EF4-FFF2-40B4-BE49-F238E27FC236}">
                  <a16:creationId xmlns:a16="http://schemas.microsoft.com/office/drawing/2014/main" id="{3575F8D1-5C2B-A590-64A8-2D0F8F5015EC}"/>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6" name="Freeform: Shape 40">
              <a:extLst>
                <a:ext uri="{FF2B5EF4-FFF2-40B4-BE49-F238E27FC236}">
                  <a16:creationId xmlns:a16="http://schemas.microsoft.com/office/drawing/2014/main" id="{D02F9771-9B0D-2891-E8CE-AD6D42A21935}"/>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7" name="Freeform: Shape 41">
              <a:extLst>
                <a:ext uri="{FF2B5EF4-FFF2-40B4-BE49-F238E27FC236}">
                  <a16:creationId xmlns:a16="http://schemas.microsoft.com/office/drawing/2014/main" id="{61C54366-94CA-0437-9F94-74697F5F606C}"/>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8" name="Freeform: Shape 42">
              <a:extLst>
                <a:ext uri="{FF2B5EF4-FFF2-40B4-BE49-F238E27FC236}">
                  <a16:creationId xmlns:a16="http://schemas.microsoft.com/office/drawing/2014/main" id="{88E6FEE8-F998-D07A-A2B6-FB403F229114}"/>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9" name="Freeform: Shape 43">
              <a:extLst>
                <a:ext uri="{FF2B5EF4-FFF2-40B4-BE49-F238E27FC236}">
                  <a16:creationId xmlns:a16="http://schemas.microsoft.com/office/drawing/2014/main" id="{F32697AE-3A6B-EE40-D9C0-26477CB430AE}"/>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40" name="Freeform: Shape 44">
              <a:extLst>
                <a:ext uri="{FF2B5EF4-FFF2-40B4-BE49-F238E27FC236}">
                  <a16:creationId xmlns:a16="http://schemas.microsoft.com/office/drawing/2014/main" id="{3260DC2B-9647-5C4D-FD41-2CDF758DA043}"/>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1" name="Freeform: Shape 45">
              <a:extLst>
                <a:ext uri="{FF2B5EF4-FFF2-40B4-BE49-F238E27FC236}">
                  <a16:creationId xmlns:a16="http://schemas.microsoft.com/office/drawing/2014/main" id="{5645AFB0-50BF-07D4-4702-2602383DE902}"/>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2" name="Freeform: Shape 46">
              <a:extLst>
                <a:ext uri="{FF2B5EF4-FFF2-40B4-BE49-F238E27FC236}">
                  <a16:creationId xmlns:a16="http://schemas.microsoft.com/office/drawing/2014/main" id="{61D050F8-C8FA-4496-7A01-F3BC71200A7C}"/>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3" name="Freeform: Shape 47">
              <a:extLst>
                <a:ext uri="{FF2B5EF4-FFF2-40B4-BE49-F238E27FC236}">
                  <a16:creationId xmlns:a16="http://schemas.microsoft.com/office/drawing/2014/main" id="{72CD1EB7-3877-3452-2E75-7D04CB019E2A}"/>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4" name="Freeform: Shape 48">
              <a:extLst>
                <a:ext uri="{FF2B5EF4-FFF2-40B4-BE49-F238E27FC236}">
                  <a16:creationId xmlns:a16="http://schemas.microsoft.com/office/drawing/2014/main" id="{07F2EECE-5FC0-8AD2-EEE1-03FE68097149}"/>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pPr marL="0" algn="r" defTabSz="914400" rtl="1" eaLnBrk="1" latinLnBrk="0" hangingPunct="1"/>
              <a:endParaRPr lang="en-IL"/>
            </a:p>
          </p:txBody>
        </p:sp>
      </p:grpSp>
      <p:sp>
        <p:nvSpPr>
          <p:cNvPr id="7" name="PlaceHolder 1"/>
          <p:cNvSpPr>
            <a:spLocks noGrp="1"/>
          </p:cNvSpPr>
          <p:nvPr>
            <p:ph type="title"/>
          </p:nvPr>
        </p:nvSpPr>
        <p:spPr>
          <a:xfrm>
            <a:off x="831960" y="2872800"/>
            <a:ext cx="10515240" cy="1322280"/>
          </a:xfrm>
          <a:prstGeom prst="rect">
            <a:avLst/>
          </a:prstGeom>
        </p:spPr>
        <p:txBody>
          <a:bodyPr lIns="0" tIns="0" rIns="0" bIns="0" anchor="ctr"/>
          <a:lstStyle/>
          <a:p>
            <a:endParaRPr lang="x-none" sz="1800" b="0" strike="noStrike" spc="-1">
              <a:solidFill>
                <a:srgbClr val="000000"/>
              </a:solidFill>
              <a:uFill>
                <a:solidFill>
                  <a:srgbClr val="FFFFFF"/>
                </a:solidFill>
              </a:uFill>
              <a:latin typeface="Calibri"/>
            </a:endParaRPr>
          </a:p>
        </p:txBody>
      </p:sp>
      <p:sp>
        <p:nvSpPr>
          <p:cNvPr id="8"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280774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0BC0D6-75D6-FDB3-E123-C621DCA46CE7}"/>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3" name="Freeform: Shape 11">
              <a:extLst>
                <a:ext uri="{FF2B5EF4-FFF2-40B4-BE49-F238E27FC236}">
                  <a16:creationId xmlns:a16="http://schemas.microsoft.com/office/drawing/2014/main" id="{B4044AB7-DC10-FAC8-511E-372B779A0247}"/>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4" name="Freeform: Shape 12">
              <a:extLst>
                <a:ext uri="{FF2B5EF4-FFF2-40B4-BE49-F238E27FC236}">
                  <a16:creationId xmlns:a16="http://schemas.microsoft.com/office/drawing/2014/main" id="{831F7AC9-1121-DD97-7035-CE8EDEBEB889}"/>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5" name="Freeform: Shape 13">
              <a:extLst>
                <a:ext uri="{FF2B5EF4-FFF2-40B4-BE49-F238E27FC236}">
                  <a16:creationId xmlns:a16="http://schemas.microsoft.com/office/drawing/2014/main" id="{2D0E7F6F-EEE1-381E-6C4C-8B3EA81CA7CB}"/>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6" name="Freeform: Shape 14">
              <a:extLst>
                <a:ext uri="{FF2B5EF4-FFF2-40B4-BE49-F238E27FC236}">
                  <a16:creationId xmlns:a16="http://schemas.microsoft.com/office/drawing/2014/main" id="{8D427CEE-ECB3-4169-6E7B-5F10F53DA8F3}"/>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7" name="Freeform: Shape 15">
              <a:extLst>
                <a:ext uri="{FF2B5EF4-FFF2-40B4-BE49-F238E27FC236}">
                  <a16:creationId xmlns:a16="http://schemas.microsoft.com/office/drawing/2014/main" id="{7FD90611-2F2D-B4E4-D783-9703CB1E06EB}"/>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8" name="Freeform: Shape 16">
              <a:extLst>
                <a:ext uri="{FF2B5EF4-FFF2-40B4-BE49-F238E27FC236}">
                  <a16:creationId xmlns:a16="http://schemas.microsoft.com/office/drawing/2014/main" id="{E5638397-C139-79F5-8ADE-FC611A1A70C1}"/>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9" name="Freeform: Shape 17">
              <a:extLst>
                <a:ext uri="{FF2B5EF4-FFF2-40B4-BE49-F238E27FC236}">
                  <a16:creationId xmlns:a16="http://schemas.microsoft.com/office/drawing/2014/main" id="{66C51079-3022-5EED-0FA4-8A988CE5573F}"/>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0" name="Freeform: Shape 18">
              <a:extLst>
                <a:ext uri="{FF2B5EF4-FFF2-40B4-BE49-F238E27FC236}">
                  <a16:creationId xmlns:a16="http://schemas.microsoft.com/office/drawing/2014/main" id="{39CCA7BA-BB5F-45E4-FDF4-6F3CC8CEDA0A}"/>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1" name="Freeform: Shape 19">
              <a:extLst>
                <a:ext uri="{FF2B5EF4-FFF2-40B4-BE49-F238E27FC236}">
                  <a16:creationId xmlns:a16="http://schemas.microsoft.com/office/drawing/2014/main" id="{CFCDBC09-1DEB-0EF2-E115-159BD85555EA}"/>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2" name="Freeform: Shape 20">
              <a:extLst>
                <a:ext uri="{FF2B5EF4-FFF2-40B4-BE49-F238E27FC236}">
                  <a16:creationId xmlns:a16="http://schemas.microsoft.com/office/drawing/2014/main" id="{BCAE64E1-46A2-915B-0579-43BDF5489110}"/>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3" name="Freeform: Shape 21">
              <a:extLst>
                <a:ext uri="{FF2B5EF4-FFF2-40B4-BE49-F238E27FC236}">
                  <a16:creationId xmlns:a16="http://schemas.microsoft.com/office/drawing/2014/main" id="{65AB18CF-140B-CF7E-F3D2-F56C061E4DED}"/>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4" name="Freeform: Shape 22">
              <a:extLst>
                <a:ext uri="{FF2B5EF4-FFF2-40B4-BE49-F238E27FC236}">
                  <a16:creationId xmlns:a16="http://schemas.microsoft.com/office/drawing/2014/main" id="{EBDC0996-95A5-446D-71B3-41FF256D08E2}"/>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5" name="Freeform: Shape 23">
              <a:extLst>
                <a:ext uri="{FF2B5EF4-FFF2-40B4-BE49-F238E27FC236}">
                  <a16:creationId xmlns:a16="http://schemas.microsoft.com/office/drawing/2014/main" id="{73FD7FAE-1BD9-4028-A69B-02AF82099EF1}"/>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16" name="Freeform: Shape 24">
              <a:extLst>
                <a:ext uri="{FF2B5EF4-FFF2-40B4-BE49-F238E27FC236}">
                  <a16:creationId xmlns:a16="http://schemas.microsoft.com/office/drawing/2014/main" id="{CE519081-2DA7-5A10-EB6C-D1A9BB85C412}"/>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17" name="Freeform: Shape 25">
              <a:extLst>
                <a:ext uri="{FF2B5EF4-FFF2-40B4-BE49-F238E27FC236}">
                  <a16:creationId xmlns:a16="http://schemas.microsoft.com/office/drawing/2014/main" id="{873A207B-579E-2F8A-40CD-58D2829CBF7B}"/>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18" name="Freeform: Shape 26">
              <a:extLst>
                <a:ext uri="{FF2B5EF4-FFF2-40B4-BE49-F238E27FC236}">
                  <a16:creationId xmlns:a16="http://schemas.microsoft.com/office/drawing/2014/main" id="{8613E34F-A223-B86A-3529-C5344EF7F38F}"/>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9" name="Freeform: Shape 27">
              <a:extLst>
                <a:ext uri="{FF2B5EF4-FFF2-40B4-BE49-F238E27FC236}">
                  <a16:creationId xmlns:a16="http://schemas.microsoft.com/office/drawing/2014/main" id="{380287C4-0AF5-5D47-8465-6FD2144C4AFC}"/>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0" name="Freeform: Shape 28">
              <a:extLst>
                <a:ext uri="{FF2B5EF4-FFF2-40B4-BE49-F238E27FC236}">
                  <a16:creationId xmlns:a16="http://schemas.microsoft.com/office/drawing/2014/main" id="{B40ED14B-7B26-0CB7-1CCA-EB786DE1D42A}"/>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1" name="Freeform: Shape 29">
              <a:extLst>
                <a:ext uri="{FF2B5EF4-FFF2-40B4-BE49-F238E27FC236}">
                  <a16:creationId xmlns:a16="http://schemas.microsoft.com/office/drawing/2014/main" id="{AFF71A04-0E7F-CA9E-475A-2FCEA1153B99}"/>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2" name="Freeform: Shape 30">
              <a:extLst>
                <a:ext uri="{FF2B5EF4-FFF2-40B4-BE49-F238E27FC236}">
                  <a16:creationId xmlns:a16="http://schemas.microsoft.com/office/drawing/2014/main" id="{CB178003-87FB-0757-784A-EF68340AB2C4}"/>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31">
              <a:extLst>
                <a:ext uri="{FF2B5EF4-FFF2-40B4-BE49-F238E27FC236}">
                  <a16:creationId xmlns:a16="http://schemas.microsoft.com/office/drawing/2014/main" id="{A80D5779-4F10-2EA7-EC2C-483B83119879}"/>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4" name="Freeform: Shape 32">
              <a:extLst>
                <a:ext uri="{FF2B5EF4-FFF2-40B4-BE49-F238E27FC236}">
                  <a16:creationId xmlns:a16="http://schemas.microsoft.com/office/drawing/2014/main" id="{7A6923A4-F175-EBD3-81F1-6946BC077CAC}"/>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5" name="Freeform: Shape 33">
              <a:extLst>
                <a:ext uri="{FF2B5EF4-FFF2-40B4-BE49-F238E27FC236}">
                  <a16:creationId xmlns:a16="http://schemas.microsoft.com/office/drawing/2014/main" id="{33C8F922-9BD6-9D68-2E14-BE930247A608}"/>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26" name="Freeform: Shape 34">
              <a:extLst>
                <a:ext uri="{FF2B5EF4-FFF2-40B4-BE49-F238E27FC236}">
                  <a16:creationId xmlns:a16="http://schemas.microsoft.com/office/drawing/2014/main" id="{CAB2DCBD-FAD5-4D8F-8688-F649F746D86D}"/>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27" name="Freeform: Shape 35">
              <a:extLst>
                <a:ext uri="{FF2B5EF4-FFF2-40B4-BE49-F238E27FC236}">
                  <a16:creationId xmlns:a16="http://schemas.microsoft.com/office/drawing/2014/main" id="{C0A950D2-B726-296C-3260-D63FA2718FB4}"/>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8" name="Freeform: Shape 36">
              <a:extLst>
                <a:ext uri="{FF2B5EF4-FFF2-40B4-BE49-F238E27FC236}">
                  <a16:creationId xmlns:a16="http://schemas.microsoft.com/office/drawing/2014/main" id="{6BAB43C2-85C4-4F00-FE1F-7E79B7215EA9}"/>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9" name="Freeform: Shape 37">
              <a:extLst>
                <a:ext uri="{FF2B5EF4-FFF2-40B4-BE49-F238E27FC236}">
                  <a16:creationId xmlns:a16="http://schemas.microsoft.com/office/drawing/2014/main" id="{07F99CD4-7DDF-AAF9-0FD9-23CF136A618D}"/>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0" name="Freeform: Shape 38">
              <a:extLst>
                <a:ext uri="{FF2B5EF4-FFF2-40B4-BE49-F238E27FC236}">
                  <a16:creationId xmlns:a16="http://schemas.microsoft.com/office/drawing/2014/main" id="{71423511-F34C-99F6-6F9E-C1E62BC80DC0}"/>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1" name="Freeform: Shape 39">
              <a:extLst>
                <a:ext uri="{FF2B5EF4-FFF2-40B4-BE49-F238E27FC236}">
                  <a16:creationId xmlns:a16="http://schemas.microsoft.com/office/drawing/2014/main" id="{3096CAEA-67D9-C6F1-55E0-19CD92A33447}"/>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40">
              <a:extLst>
                <a:ext uri="{FF2B5EF4-FFF2-40B4-BE49-F238E27FC236}">
                  <a16:creationId xmlns:a16="http://schemas.microsoft.com/office/drawing/2014/main" id="{F1001146-F9AD-7F63-A12C-95D2DC58E081}"/>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3" name="Freeform: Shape 41">
              <a:extLst>
                <a:ext uri="{FF2B5EF4-FFF2-40B4-BE49-F238E27FC236}">
                  <a16:creationId xmlns:a16="http://schemas.microsoft.com/office/drawing/2014/main" id="{A1AB0B34-18D5-9E90-50D8-0DDD1B4ADF95}"/>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4" name="Freeform: Shape 42">
              <a:extLst>
                <a:ext uri="{FF2B5EF4-FFF2-40B4-BE49-F238E27FC236}">
                  <a16:creationId xmlns:a16="http://schemas.microsoft.com/office/drawing/2014/main" id="{8772B6D0-B34F-24C1-609F-3873C8D6BE40}"/>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5" name="Freeform: Shape 43">
              <a:extLst>
                <a:ext uri="{FF2B5EF4-FFF2-40B4-BE49-F238E27FC236}">
                  <a16:creationId xmlns:a16="http://schemas.microsoft.com/office/drawing/2014/main" id="{36E751E3-0463-DD78-6759-D58E365243E1}"/>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36" name="Freeform: Shape 44">
              <a:extLst>
                <a:ext uri="{FF2B5EF4-FFF2-40B4-BE49-F238E27FC236}">
                  <a16:creationId xmlns:a16="http://schemas.microsoft.com/office/drawing/2014/main" id="{1A3EC043-6100-4C40-ED24-5CC618D77F4F}"/>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37" name="Freeform: Shape 45">
              <a:extLst>
                <a:ext uri="{FF2B5EF4-FFF2-40B4-BE49-F238E27FC236}">
                  <a16:creationId xmlns:a16="http://schemas.microsoft.com/office/drawing/2014/main" id="{F120787E-C1C3-733E-FD67-B3C04227E760}"/>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38" name="Freeform: Shape 46">
              <a:extLst>
                <a:ext uri="{FF2B5EF4-FFF2-40B4-BE49-F238E27FC236}">
                  <a16:creationId xmlns:a16="http://schemas.microsoft.com/office/drawing/2014/main" id="{50BEA697-1F16-9285-FAAC-DCD1D0A5E63F}"/>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39" name="Freeform: Shape 47">
              <a:extLst>
                <a:ext uri="{FF2B5EF4-FFF2-40B4-BE49-F238E27FC236}">
                  <a16:creationId xmlns:a16="http://schemas.microsoft.com/office/drawing/2014/main" id="{ABF4989E-AD31-B994-E8F9-154244226DDF}"/>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0" name="Freeform: Shape 48">
              <a:extLst>
                <a:ext uri="{FF2B5EF4-FFF2-40B4-BE49-F238E27FC236}">
                  <a16:creationId xmlns:a16="http://schemas.microsoft.com/office/drawing/2014/main" id="{DB2168B9-F15E-04CD-F23B-4983012403A1}"/>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Tree>
    <p:extLst>
      <p:ext uri="{BB962C8B-B14F-4D97-AF65-F5344CB8AC3E}">
        <p14:creationId xmlns:p14="http://schemas.microsoft.com/office/powerpoint/2010/main" val="3043333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A picture containing electronics, circuit&#10;&#10;Description automatically generated">
            <a:extLst>
              <a:ext uri="{FF2B5EF4-FFF2-40B4-BE49-F238E27FC236}">
                <a16:creationId xmlns:a16="http://schemas.microsoft.com/office/drawing/2014/main" id="{038C5EEC-1730-4AAB-830B-431D8A06FE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298" t="9091"/>
          <a:stretch/>
        </p:blipFill>
        <p:spPr>
          <a:xfrm>
            <a:off x="6097" y="10"/>
            <a:ext cx="8668512" cy="6857990"/>
          </a:xfrm>
          <a:prstGeom prst="rect">
            <a:avLst/>
          </a:prstGeom>
          <a:solidFill>
            <a:schemeClr val="bg1"/>
          </a:solidFill>
        </p:spPr>
      </p:pic>
      <p:sp>
        <p:nvSpPr>
          <p:cNvPr id="5" name="Rectangle 4">
            <a:extLst>
              <a:ext uri="{FF2B5EF4-FFF2-40B4-BE49-F238E27FC236}">
                <a16:creationId xmlns:a16="http://schemas.microsoft.com/office/drawing/2014/main" id="{5E0CA5E2-0D79-41E5-AE42-71411C1586EA}"/>
              </a:ext>
            </a:extLst>
          </p:cNvPr>
          <p:cNvSpPr/>
          <p:nvPr userDrawn="1"/>
        </p:nvSpPr>
        <p:spPr>
          <a:xfrm>
            <a:off x="-190500" y="0"/>
            <a:ext cx="12382500" cy="6858000"/>
          </a:xfrm>
          <a:prstGeom prst="rect">
            <a:avLst/>
          </a:prstGeom>
          <a:gradFill>
            <a:gsLst>
              <a:gs pos="100000">
                <a:schemeClr val="bg1">
                  <a:alpha val="0"/>
                </a:schemeClr>
              </a:gs>
              <a:gs pos="31000">
                <a:schemeClr val="tx1">
                  <a:lumMod val="95000"/>
                  <a:lumOff val="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4"/>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20600" y="3203418"/>
            <a:ext cx="4327367"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280802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3.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602DCF-4831-4921-9982-A042F458BF68}"/>
              </a:ext>
            </a:extLst>
          </p:cNvPr>
          <p:cNvSpPr/>
          <p:nvPr userDrawn="1"/>
        </p:nvSpPr>
        <p:spPr>
          <a:xfrm>
            <a:off x="0" y="14068"/>
            <a:ext cx="12192000" cy="6858000"/>
          </a:xfrm>
          <a:prstGeom prst="rect">
            <a:avLst/>
          </a:prstGeom>
          <a:gradFill flip="none" rotWithShape="1">
            <a:gsLst>
              <a:gs pos="0">
                <a:schemeClr val="bg1"/>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4" name="Rectangle 3">
            <a:extLst>
              <a:ext uri="{FF2B5EF4-FFF2-40B4-BE49-F238E27FC236}">
                <a16:creationId xmlns:a16="http://schemas.microsoft.com/office/drawing/2014/main" id="{6BC969F8-E00D-40CF-BF65-1F12922E8C31}"/>
              </a:ext>
            </a:extLst>
          </p:cNvPr>
          <p:cNvSpPr/>
          <p:nvPr userDrawn="1"/>
        </p:nvSpPr>
        <p:spPr>
          <a:xfrm>
            <a:off x="0" y="-1"/>
            <a:ext cx="12192000" cy="1085449"/>
          </a:xfrm>
          <a:prstGeom prst="rect">
            <a:avLst/>
          </a:prstGeom>
          <a:gradFill>
            <a:gsLst>
              <a:gs pos="0">
                <a:srgbClr val="192953"/>
              </a:gs>
              <a:gs pos="100000">
                <a:srgbClr val="29C1E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Placeholder 1">
            <a:extLst>
              <a:ext uri="{FF2B5EF4-FFF2-40B4-BE49-F238E27FC236}">
                <a16:creationId xmlns:a16="http://schemas.microsoft.com/office/drawing/2014/main" id="{44BB9149-ECFB-4ED7-8D57-97B510D20568}"/>
              </a:ext>
            </a:extLst>
          </p:cNvPr>
          <p:cNvSpPr>
            <a:spLocks noGrp="1"/>
          </p:cNvSpPr>
          <p:nvPr>
            <p:ph type="title"/>
          </p:nvPr>
        </p:nvSpPr>
        <p:spPr>
          <a:xfrm>
            <a:off x="391632" y="291625"/>
            <a:ext cx="11408735" cy="793824"/>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CB944EF4-C819-46DD-9673-EC4D8DDF1E84}"/>
              </a:ext>
            </a:extLst>
          </p:cNvPr>
          <p:cNvSpPr>
            <a:spLocks noGrp="1"/>
          </p:cNvSpPr>
          <p:nvPr>
            <p:ph type="body" idx="1"/>
          </p:nvPr>
        </p:nvSpPr>
        <p:spPr>
          <a:xfrm>
            <a:off x="425301" y="1347160"/>
            <a:ext cx="11408735" cy="48303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TextBox 6">
            <a:extLst>
              <a:ext uri="{FF2B5EF4-FFF2-40B4-BE49-F238E27FC236}">
                <a16:creationId xmlns:a16="http://schemas.microsoft.com/office/drawing/2014/main" id="{B836BF2B-8051-4099-B791-24B30BC92DC0}"/>
              </a:ext>
            </a:extLst>
          </p:cNvPr>
          <p:cNvSpPr txBox="1"/>
          <p:nvPr userDrawn="1"/>
        </p:nvSpPr>
        <p:spPr>
          <a:xfrm>
            <a:off x="8940728" y="6466443"/>
            <a:ext cx="2987231" cy="307777"/>
          </a:xfrm>
          <a:prstGeom prst="rect">
            <a:avLst/>
          </a:prstGeom>
          <a:noFill/>
        </p:spPr>
        <p:txBody>
          <a:bodyPr wrap="square" rtlCol="0">
            <a:spAutoFit/>
          </a:bodyPr>
          <a:lstStyle/>
          <a:p>
            <a:pPr algn="r"/>
            <a:fld id="{260E2A6B-A809-4840-BF14-8648BC0BDF87}" type="slidenum">
              <a:rPr lang="id-ID" sz="1400" b="0" i="0" strike="noStrike" spc="0" smtClean="0">
                <a:solidFill>
                  <a:schemeClr val="tx1"/>
                </a:solidFill>
                <a:latin typeface="Heebo" panose="00000500000000000000" pitchFamily="2" charset="-79"/>
                <a:ea typeface="Open Sans Semibold" panose="020B0706030804020204" pitchFamily="34" charset="0"/>
                <a:cs typeface="Segoe UI" panose="020B0502040204020203" pitchFamily="34" charset="0"/>
              </a:rPr>
              <a:pPr algn="r"/>
              <a:t>‹#›</a:t>
            </a:fld>
            <a:endParaRPr lang="id-ID" sz="1800" b="0" i="0" strike="noStrike" spc="0" dirty="0">
              <a:solidFill>
                <a:schemeClr val="tx1"/>
              </a:solidFill>
              <a:latin typeface="Heebo" panose="00000500000000000000" pitchFamily="2" charset="-79"/>
              <a:ea typeface="Open Sans Semibold" panose="020B0706030804020204" pitchFamily="34" charset="0"/>
              <a:cs typeface="Segoe UI" panose="020B0502040204020203" pitchFamily="34" charset="0"/>
            </a:endParaRPr>
          </a:p>
        </p:txBody>
      </p:sp>
      <p:pic>
        <p:nvPicPr>
          <p:cNvPr id="6" name="Picture 5">
            <a:extLst>
              <a:ext uri="{FF2B5EF4-FFF2-40B4-BE49-F238E27FC236}">
                <a16:creationId xmlns:a16="http://schemas.microsoft.com/office/drawing/2014/main" id="{1BC8FF25-E19C-44E6-8BE8-D7A913D04DBD}"/>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25301" y="6183797"/>
            <a:ext cx="1441407" cy="487605"/>
          </a:xfrm>
          <a:prstGeom prst="rect">
            <a:avLst/>
          </a:prstGeom>
        </p:spPr>
      </p:pic>
    </p:spTree>
    <p:extLst>
      <p:ext uri="{BB962C8B-B14F-4D97-AF65-F5344CB8AC3E}">
        <p14:creationId xmlns:p14="http://schemas.microsoft.com/office/powerpoint/2010/main" val="3943524046"/>
      </p:ext>
    </p:extLst>
  </p:cSld>
  <p:clrMap bg1="lt1" tx1="dk1" bg2="lt2" tx2="dk2" accent1="accent1" accent2="accent2" accent3="accent3" accent4="accent4" accent5="accent5" accent6="accent6" hlink="hlink" folHlink="folHlink"/>
  <p:sldLayoutIdLst>
    <p:sldLayoutId id="2147483687" r:id="rId1"/>
    <p:sldLayoutId id="2147483701" r:id="rId2"/>
    <p:sldLayoutId id="2147483688" r:id="rId3"/>
    <p:sldLayoutId id="2147483689" r:id="rId4"/>
    <p:sldLayoutId id="2147483690" r:id="rId5"/>
    <p:sldLayoutId id="2147483691" r:id="rId6"/>
    <p:sldLayoutId id="2147483692" r:id="rId7"/>
    <p:sldLayoutId id="2147483693" r:id="rId8"/>
    <p:sldLayoutId id="2147483694" r:id="rId9"/>
    <p:sldLayoutId id="2147483698" r:id="rId10"/>
    <p:sldLayoutId id="2147483699" r:id="rId11"/>
    <p:sldLayoutId id="2147483702" r:id="rId12"/>
    <p:sldLayoutId id="2147483700" r:id="rId13"/>
    <p:sldLayoutId id="2147483695" r:id="rId14"/>
    <p:sldLayoutId id="2147483696" r:id="rId15"/>
    <p:sldLayoutId id="2147483697" r:id="rId16"/>
    <p:sldLayoutId id="2147483748" r:id="rId17"/>
  </p:sldLayoutIdLst>
  <p:txStyles>
    <p:titleStyle>
      <a:lvl1pPr algn="ctr" defTabSz="914400" rtl="1" eaLnBrk="1" latinLnBrk="0" hangingPunct="1">
        <a:lnSpc>
          <a:spcPct val="90000"/>
        </a:lnSpc>
        <a:spcBef>
          <a:spcPct val="0"/>
        </a:spcBef>
        <a:buNone/>
        <a:defRPr sz="4400" kern="1200">
          <a:solidFill>
            <a:schemeClr val="bg1"/>
          </a:solidFill>
          <a:latin typeface="Heebo Light" panose="00000400000000000000" pitchFamily="2" charset="-79"/>
          <a:ea typeface="+mj-ea"/>
          <a:cs typeface="Heebo Light" panose="00000400000000000000" pitchFamily="2" charset="-79"/>
        </a:defRPr>
      </a:lvl1pPr>
    </p:titleStyle>
    <p:bodyStyle>
      <a:lvl1pPr marL="228600" indent="-228600" algn="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ebo Light" panose="00000400000000000000" pitchFamily="2" charset="-79"/>
          <a:ea typeface="+mn-ea"/>
          <a:cs typeface="Heebo Light" panose="00000400000000000000" pitchFamily="2" charset="-79"/>
        </a:defRPr>
      </a:lvl1pPr>
      <a:lvl2pPr marL="685800" indent="-228600" algn="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ebo Light" panose="00000400000000000000" pitchFamily="2" charset="-79"/>
          <a:ea typeface="+mn-ea"/>
          <a:cs typeface="Heebo Light" panose="00000400000000000000" pitchFamily="2" charset="-79"/>
        </a:defRPr>
      </a:lvl2pPr>
      <a:lvl3pPr marL="1143000" indent="-228600" algn="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ebo Light" panose="00000400000000000000" pitchFamily="2" charset="-79"/>
          <a:ea typeface="+mn-ea"/>
          <a:cs typeface="Heebo Light" panose="00000400000000000000" pitchFamily="2" charset="-79"/>
        </a:defRPr>
      </a:lvl3pPr>
      <a:lvl4pPr marL="1600200"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ebo Light" panose="00000400000000000000" pitchFamily="2" charset="-79"/>
          <a:ea typeface="+mn-ea"/>
          <a:cs typeface="Heebo Light" panose="00000400000000000000" pitchFamily="2" charset="-79"/>
        </a:defRPr>
      </a:lvl4pPr>
      <a:lvl5pPr marL="2057400"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ebo Light" panose="00000400000000000000" pitchFamily="2" charset="-79"/>
          <a:ea typeface="+mn-ea"/>
          <a:cs typeface="Heebo Light" panose="00000400000000000000"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图片 6" descr="横版-反白"/>
          <p:cNvPicPr>
            <a:picLocks noChangeAspect="1"/>
          </p:cNvPicPr>
          <p:nvPr userDrawn="1"/>
        </p:nvPicPr>
        <p:blipFill>
          <a:blip r:embed="rId5"/>
          <a:stretch>
            <a:fillRect/>
          </a:stretch>
        </p:blipFill>
        <p:spPr>
          <a:xfrm>
            <a:off x="0" y="0"/>
            <a:ext cx="2599690" cy="600710"/>
          </a:xfrm>
          <a:prstGeom prst="rect">
            <a:avLst/>
          </a:prstGeom>
        </p:spPr>
      </p:pic>
      <p:sp>
        <p:nvSpPr>
          <p:cNvPr id="8" name="文本框 7"/>
          <p:cNvSpPr txBox="1"/>
          <p:nvPr userDrawn="1"/>
        </p:nvSpPr>
        <p:spPr>
          <a:xfrm>
            <a:off x="4459292" y="6638581"/>
            <a:ext cx="3273417" cy="244682"/>
          </a:xfrm>
          <a:prstGeom prst="rect">
            <a:avLst/>
          </a:prstGeom>
          <a:noFill/>
        </p:spPr>
        <p:txBody>
          <a:bodyPr wrap="square" rtlCol="0">
            <a:spAutoFit/>
          </a:bodyPr>
          <a:lstStyle/>
          <a:p>
            <a:pPr algn="ctr">
              <a:lnSpc>
                <a:spcPct val="90000"/>
              </a:lnSpc>
            </a:pPr>
            <a:r>
              <a:rPr lang="en-US" altLang="zh-CN" sz="1100" dirty="0">
                <a:solidFill>
                  <a:schemeClr val="bg1"/>
                </a:solidFill>
                <a:latin typeface="+mj-lt"/>
                <a:ea typeface="思源宋体 CN" panose="02020400000000000000" charset="-122"/>
              </a:rPr>
              <a:t>ACCESS Confidential, Do Not Copy!</a:t>
            </a:r>
          </a:p>
        </p:txBody>
      </p:sp>
      <p:sp>
        <p:nvSpPr>
          <p:cNvPr id="12" name="Slide Number Placeholder 5">
            <a:extLst>
              <a:ext uri="{FF2B5EF4-FFF2-40B4-BE49-F238E27FC236}">
                <a16:creationId xmlns:a16="http://schemas.microsoft.com/office/drawing/2014/main" id="{924DFA97-BF92-4E6D-B12B-0F26A1767D7F}"/>
              </a:ext>
            </a:extLst>
          </p:cNvPr>
          <p:cNvSpPr>
            <a:spLocks noGrp="1"/>
          </p:cNvSpPr>
          <p:nvPr>
            <p:ph type="sldNum" sz="quarter" idx="4"/>
          </p:nvPr>
        </p:nvSpPr>
        <p:spPr>
          <a:xfrm>
            <a:off x="9270359" y="6564688"/>
            <a:ext cx="2743200" cy="365125"/>
          </a:xfrm>
          <a:prstGeom prst="rect">
            <a:avLst/>
          </a:prstGeom>
        </p:spPr>
        <p:txBody>
          <a:bodyPr vert="horz" lIns="91440" tIns="45720" rIns="91440" bIns="45720" rtlCol="0" anchor="ctr"/>
          <a:lstStyle>
            <a:lvl1pPr algn="r">
              <a:defRPr sz="1200">
                <a:solidFill>
                  <a:schemeClr val="bg1"/>
                </a:solidFill>
                <a:latin typeface="+mj-lt"/>
              </a:defRPr>
            </a:lvl1pPr>
          </a:lstStyle>
          <a:p>
            <a:r>
              <a:rPr lang="en-US" altLang="zh-CN"/>
              <a:t>- </a:t>
            </a:r>
            <a:fld id="{01A40EF5-FD5D-4DA7-8734-F59ED6ED65E2}" type="slidenum">
              <a:rPr lang="zh-CN" altLang="en-US" smtClean="0"/>
              <a:pPr/>
              <a:t>‹#›</a:t>
            </a:fld>
            <a:r>
              <a:rPr lang="zh-CN" altLang="en-US"/>
              <a:t> </a:t>
            </a:r>
            <a:r>
              <a:rPr lang="en-US" altLang="zh-CN"/>
              <a:t>-</a:t>
            </a:r>
            <a:endParaRPr lang="zh-CN" altLang="en-US" dirty="0"/>
          </a:p>
        </p:txBody>
      </p:sp>
      <p:sp>
        <p:nvSpPr>
          <p:cNvPr id="14" name="文本框 13">
            <a:extLst>
              <a:ext uri="{FF2B5EF4-FFF2-40B4-BE49-F238E27FC236}">
                <a16:creationId xmlns:a16="http://schemas.microsoft.com/office/drawing/2014/main" id="{8B3DC959-0905-4692-AF5C-2F8635514792}"/>
              </a:ext>
            </a:extLst>
          </p:cNvPr>
          <p:cNvSpPr txBox="1"/>
          <p:nvPr userDrawn="1"/>
        </p:nvSpPr>
        <p:spPr>
          <a:xfrm>
            <a:off x="10162572" y="150811"/>
            <a:ext cx="2006278" cy="300082"/>
          </a:xfrm>
          <a:prstGeom prst="rect">
            <a:avLst/>
          </a:prstGeom>
          <a:noFill/>
        </p:spPr>
        <p:txBody>
          <a:bodyPr wrap="square" rtlCol="0">
            <a:spAutoFit/>
          </a:bodyPr>
          <a:lstStyle/>
          <a:p>
            <a:pPr algn="ctr">
              <a:lnSpc>
                <a:spcPct val="90000"/>
              </a:lnSpc>
            </a:pPr>
            <a:r>
              <a:rPr lang="en-US" altLang="zh-CN" sz="1500" dirty="0">
                <a:solidFill>
                  <a:schemeClr val="bg1"/>
                </a:solidFill>
                <a:latin typeface="+mj-lt"/>
                <a:ea typeface="思源宋体 CN Medium" panose="02020500000000000000" charset="-122"/>
                <a:cs typeface="Times New Roman" panose="02020603050405020304" pitchFamily="18" charset="0"/>
              </a:rPr>
              <a:t>Package with ACCESS!</a:t>
            </a:r>
            <a:endParaRPr lang="zh-CN" altLang="en-US" sz="1500" dirty="0">
              <a:solidFill>
                <a:schemeClr val="bg1"/>
              </a:solidFill>
              <a:latin typeface="+mj-lt"/>
              <a:ea typeface="思源宋体 CN Medium" panose="02020500000000000000" charset="-122"/>
              <a:cs typeface="Times New Roman" panose="02020603050405020304" pitchFamily="18" charset="0"/>
            </a:endParaRPr>
          </a:p>
        </p:txBody>
      </p:sp>
    </p:spTree>
    <p:extLst>
      <p:ext uri="{BB962C8B-B14F-4D97-AF65-F5344CB8AC3E}">
        <p14:creationId xmlns:p14="http://schemas.microsoft.com/office/powerpoint/2010/main" val="1876148150"/>
      </p:ext>
    </p:extLst>
  </p:cSld>
  <p:clrMap bg1="lt1" tx1="dk1" bg2="lt2" tx2="dk2" accent1="accent1" accent2="accent2" accent3="accent3" accent4="accent4" accent5="accent5" accent6="accent6" hlink="hlink" folHlink="folHlink"/>
  <p:sldLayoutIdLst>
    <p:sldLayoutId id="2147483746" r:id="rId1"/>
    <p:sldLayoutId id="2147483747" r:id="rId2"/>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602DCF-4831-4921-9982-A042F458BF68}"/>
              </a:ext>
            </a:extLst>
          </p:cNvPr>
          <p:cNvSpPr/>
          <p:nvPr userDrawn="1"/>
        </p:nvSpPr>
        <p:spPr>
          <a:xfrm>
            <a:off x="0" y="0"/>
            <a:ext cx="12192000" cy="6858000"/>
          </a:xfrm>
          <a:prstGeom prst="rect">
            <a:avLst/>
          </a:prstGeom>
          <a:gradFill flip="none" rotWithShape="1">
            <a:gsLst>
              <a:gs pos="0">
                <a:schemeClr val="bg1"/>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Rectangle 3">
            <a:extLst>
              <a:ext uri="{FF2B5EF4-FFF2-40B4-BE49-F238E27FC236}">
                <a16:creationId xmlns:a16="http://schemas.microsoft.com/office/drawing/2014/main" id="{6BC969F8-E00D-40CF-BF65-1F12922E8C31}"/>
              </a:ext>
            </a:extLst>
          </p:cNvPr>
          <p:cNvSpPr/>
          <p:nvPr userDrawn="1"/>
        </p:nvSpPr>
        <p:spPr>
          <a:xfrm>
            <a:off x="0" y="-1"/>
            <a:ext cx="12192000" cy="1085449"/>
          </a:xfrm>
          <a:prstGeom prst="rect">
            <a:avLst/>
          </a:prstGeom>
          <a:gradFill>
            <a:gsLst>
              <a:gs pos="0">
                <a:srgbClr val="192953"/>
              </a:gs>
              <a:gs pos="100000">
                <a:srgbClr val="29C1E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Placeholder 1">
            <a:extLst>
              <a:ext uri="{FF2B5EF4-FFF2-40B4-BE49-F238E27FC236}">
                <a16:creationId xmlns:a16="http://schemas.microsoft.com/office/drawing/2014/main" id="{44BB9149-ECFB-4ED7-8D57-97B510D20568}"/>
              </a:ext>
            </a:extLst>
          </p:cNvPr>
          <p:cNvSpPr>
            <a:spLocks noGrp="1"/>
          </p:cNvSpPr>
          <p:nvPr>
            <p:ph type="title"/>
          </p:nvPr>
        </p:nvSpPr>
        <p:spPr>
          <a:xfrm>
            <a:off x="391632" y="291625"/>
            <a:ext cx="11408735" cy="793824"/>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CB944EF4-C819-46DD-9673-EC4D8DDF1E84}"/>
              </a:ext>
            </a:extLst>
          </p:cNvPr>
          <p:cNvSpPr>
            <a:spLocks noGrp="1"/>
          </p:cNvSpPr>
          <p:nvPr>
            <p:ph type="body" idx="1"/>
          </p:nvPr>
        </p:nvSpPr>
        <p:spPr>
          <a:xfrm>
            <a:off x="425301" y="1347160"/>
            <a:ext cx="11408735" cy="48303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TextBox 6">
            <a:extLst>
              <a:ext uri="{FF2B5EF4-FFF2-40B4-BE49-F238E27FC236}">
                <a16:creationId xmlns:a16="http://schemas.microsoft.com/office/drawing/2014/main" id="{B836BF2B-8051-4099-B791-24B30BC92DC0}"/>
              </a:ext>
            </a:extLst>
          </p:cNvPr>
          <p:cNvSpPr txBox="1"/>
          <p:nvPr userDrawn="1"/>
        </p:nvSpPr>
        <p:spPr>
          <a:xfrm>
            <a:off x="8940728" y="6352143"/>
            <a:ext cx="2987231" cy="369332"/>
          </a:xfrm>
          <a:prstGeom prst="rect">
            <a:avLst/>
          </a:prstGeom>
          <a:noFill/>
        </p:spPr>
        <p:txBody>
          <a:bodyPr wrap="square" rtlCol="0">
            <a:spAutoFit/>
          </a:bodyPr>
          <a:lstStyle/>
          <a:p>
            <a:pPr algn="r"/>
            <a:fld id="{260E2A6B-A809-4840-BF14-8648BC0BDF87}" type="slidenum">
              <a:rPr lang="id-ID" sz="1800" b="0" i="0" strike="noStrike" spc="0" smtClean="0">
                <a:solidFill>
                  <a:schemeClr val="tx1">
                    <a:lumMod val="50000"/>
                    <a:lumOff val="50000"/>
                  </a:schemeClr>
                </a:solidFill>
                <a:latin typeface="Heebo" panose="00000500000000000000" pitchFamily="2" charset="-79"/>
                <a:ea typeface="Open Sans Semibold" panose="020B0706030804020204" pitchFamily="34" charset="0"/>
                <a:cs typeface="Segoe UI" panose="020B0502040204020203" pitchFamily="34" charset="0"/>
              </a:rPr>
              <a:pPr algn="r"/>
              <a:t>‹#›</a:t>
            </a:fld>
            <a:endParaRPr lang="id-ID" sz="2400" b="0" i="0" strike="noStrike" spc="0">
              <a:solidFill>
                <a:schemeClr val="tx1">
                  <a:lumMod val="50000"/>
                  <a:lumOff val="50000"/>
                </a:schemeClr>
              </a:solidFill>
              <a:latin typeface="Heebo" panose="00000500000000000000" pitchFamily="2" charset="-79"/>
              <a:ea typeface="Open Sans Semibold" panose="020B0706030804020204" pitchFamily="34" charset="0"/>
              <a:cs typeface="Segoe UI" panose="020B0502040204020203" pitchFamily="34" charset="0"/>
            </a:endParaRPr>
          </a:p>
        </p:txBody>
      </p:sp>
      <p:pic>
        <p:nvPicPr>
          <p:cNvPr id="6" name="Picture 5">
            <a:extLst>
              <a:ext uri="{FF2B5EF4-FFF2-40B4-BE49-F238E27FC236}">
                <a16:creationId xmlns:a16="http://schemas.microsoft.com/office/drawing/2014/main" id="{1BC8FF25-E19C-44E6-8BE8-D7A913D04DB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25301" y="6183797"/>
            <a:ext cx="1441407" cy="487605"/>
          </a:xfrm>
          <a:prstGeom prst="rect">
            <a:avLst/>
          </a:prstGeom>
        </p:spPr>
      </p:pic>
      <p:grpSp>
        <p:nvGrpSpPr>
          <p:cNvPr id="11" name="Group 10">
            <a:extLst>
              <a:ext uri="{FF2B5EF4-FFF2-40B4-BE49-F238E27FC236}">
                <a16:creationId xmlns:a16="http://schemas.microsoft.com/office/drawing/2014/main" id="{62A2280E-AA12-4D29-8970-40ACB7DFA958}"/>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12" name="Freeform: Shape 11">
              <a:extLst>
                <a:ext uri="{FF2B5EF4-FFF2-40B4-BE49-F238E27FC236}">
                  <a16:creationId xmlns:a16="http://schemas.microsoft.com/office/drawing/2014/main" id="{90871731-D994-40BD-9D76-990698A0318E}"/>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13" name="Freeform: Shape 12">
              <a:extLst>
                <a:ext uri="{FF2B5EF4-FFF2-40B4-BE49-F238E27FC236}">
                  <a16:creationId xmlns:a16="http://schemas.microsoft.com/office/drawing/2014/main" id="{EEBEBDCE-8ECA-48B8-B8C4-08B9E58D2F2F}"/>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14" name="Freeform: Shape 13">
              <a:extLst>
                <a:ext uri="{FF2B5EF4-FFF2-40B4-BE49-F238E27FC236}">
                  <a16:creationId xmlns:a16="http://schemas.microsoft.com/office/drawing/2014/main" id="{7AF50718-84FA-4417-921A-E90F0F97D7BD}"/>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5" name="Freeform: Shape 14">
              <a:extLst>
                <a:ext uri="{FF2B5EF4-FFF2-40B4-BE49-F238E27FC236}">
                  <a16:creationId xmlns:a16="http://schemas.microsoft.com/office/drawing/2014/main" id="{B6C109FF-6F40-4E9A-B8BD-FBFDEB0A6512}"/>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6" name="Freeform: Shape 15">
              <a:extLst>
                <a:ext uri="{FF2B5EF4-FFF2-40B4-BE49-F238E27FC236}">
                  <a16:creationId xmlns:a16="http://schemas.microsoft.com/office/drawing/2014/main" id="{7086B845-7A04-428B-9A1D-909DAE314D77}"/>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7" name="Freeform: Shape 16">
              <a:extLst>
                <a:ext uri="{FF2B5EF4-FFF2-40B4-BE49-F238E27FC236}">
                  <a16:creationId xmlns:a16="http://schemas.microsoft.com/office/drawing/2014/main" id="{7A471385-9C00-4AD6-ACB4-1D9C5EE3F6FF}"/>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8" name="Freeform: Shape 17">
              <a:extLst>
                <a:ext uri="{FF2B5EF4-FFF2-40B4-BE49-F238E27FC236}">
                  <a16:creationId xmlns:a16="http://schemas.microsoft.com/office/drawing/2014/main" id="{407997C8-3F8F-4449-AA15-810F5C776EB0}"/>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9" name="Freeform: Shape 18">
              <a:extLst>
                <a:ext uri="{FF2B5EF4-FFF2-40B4-BE49-F238E27FC236}">
                  <a16:creationId xmlns:a16="http://schemas.microsoft.com/office/drawing/2014/main" id="{9D0B53CD-5D63-47BD-AE7E-DEEC16892F0B}"/>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20" name="Freeform: Shape 19">
              <a:extLst>
                <a:ext uri="{FF2B5EF4-FFF2-40B4-BE49-F238E27FC236}">
                  <a16:creationId xmlns:a16="http://schemas.microsoft.com/office/drawing/2014/main" id="{2E968A3B-6C5C-4594-89A3-84DCC01DFEA3}"/>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21" name="Freeform: Shape 20">
              <a:extLst>
                <a:ext uri="{FF2B5EF4-FFF2-40B4-BE49-F238E27FC236}">
                  <a16:creationId xmlns:a16="http://schemas.microsoft.com/office/drawing/2014/main" id="{8DC2C591-ACAC-4765-83F8-6E03EA03CA14}"/>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22" name="Freeform: Shape 21">
              <a:extLst>
                <a:ext uri="{FF2B5EF4-FFF2-40B4-BE49-F238E27FC236}">
                  <a16:creationId xmlns:a16="http://schemas.microsoft.com/office/drawing/2014/main" id="{E858AF79-ED92-4E6F-8364-C0EB3E71F5CF}"/>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22">
              <a:extLst>
                <a:ext uri="{FF2B5EF4-FFF2-40B4-BE49-F238E27FC236}">
                  <a16:creationId xmlns:a16="http://schemas.microsoft.com/office/drawing/2014/main" id="{2C921A7E-22E7-4D36-B996-D59A27F62D6F}"/>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24" name="Freeform: Shape 23">
              <a:extLst>
                <a:ext uri="{FF2B5EF4-FFF2-40B4-BE49-F238E27FC236}">
                  <a16:creationId xmlns:a16="http://schemas.microsoft.com/office/drawing/2014/main" id="{78ACD4B1-183B-438F-B86C-C166DA235731}"/>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25" name="Freeform: Shape 24">
              <a:extLst>
                <a:ext uri="{FF2B5EF4-FFF2-40B4-BE49-F238E27FC236}">
                  <a16:creationId xmlns:a16="http://schemas.microsoft.com/office/drawing/2014/main" id="{14D3FA39-CCAE-4C37-9D4A-AE43F1E336C6}"/>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6" name="Freeform: Shape 25">
              <a:extLst>
                <a:ext uri="{FF2B5EF4-FFF2-40B4-BE49-F238E27FC236}">
                  <a16:creationId xmlns:a16="http://schemas.microsoft.com/office/drawing/2014/main" id="{1D37302D-72D2-4A7F-A16C-36B0BE4402AF}"/>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7" name="Freeform: Shape 26">
              <a:extLst>
                <a:ext uri="{FF2B5EF4-FFF2-40B4-BE49-F238E27FC236}">
                  <a16:creationId xmlns:a16="http://schemas.microsoft.com/office/drawing/2014/main" id="{5BFF4149-06C4-4DF8-AC6E-27E27DC08FAC}"/>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8" name="Freeform: Shape 27">
              <a:extLst>
                <a:ext uri="{FF2B5EF4-FFF2-40B4-BE49-F238E27FC236}">
                  <a16:creationId xmlns:a16="http://schemas.microsoft.com/office/drawing/2014/main" id="{C9A2BA6D-563F-4EEC-B4C9-C4A9CB8C556B}"/>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9" name="Freeform: Shape 28">
              <a:extLst>
                <a:ext uri="{FF2B5EF4-FFF2-40B4-BE49-F238E27FC236}">
                  <a16:creationId xmlns:a16="http://schemas.microsoft.com/office/drawing/2014/main" id="{AE775634-423B-4A69-A87A-244D6767D62E}"/>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0" name="Freeform: Shape 29">
              <a:extLst>
                <a:ext uri="{FF2B5EF4-FFF2-40B4-BE49-F238E27FC236}">
                  <a16:creationId xmlns:a16="http://schemas.microsoft.com/office/drawing/2014/main" id="{3731C23B-1069-4DEB-9348-4DAA9F087095}"/>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1" name="Freeform: Shape 30">
              <a:extLst>
                <a:ext uri="{FF2B5EF4-FFF2-40B4-BE49-F238E27FC236}">
                  <a16:creationId xmlns:a16="http://schemas.microsoft.com/office/drawing/2014/main" id="{C856E339-0539-4449-90DE-666E1521018C}"/>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31">
              <a:extLst>
                <a:ext uri="{FF2B5EF4-FFF2-40B4-BE49-F238E27FC236}">
                  <a16:creationId xmlns:a16="http://schemas.microsoft.com/office/drawing/2014/main" id="{34213E5A-EC41-4C15-BFFD-53984FB4AD4D}"/>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33" name="Freeform: Shape 32">
              <a:extLst>
                <a:ext uri="{FF2B5EF4-FFF2-40B4-BE49-F238E27FC236}">
                  <a16:creationId xmlns:a16="http://schemas.microsoft.com/office/drawing/2014/main" id="{90C1BB94-86A5-41EB-9B61-BAA0B6A46193}"/>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34" name="Freeform: Shape 33">
              <a:extLst>
                <a:ext uri="{FF2B5EF4-FFF2-40B4-BE49-F238E27FC236}">
                  <a16:creationId xmlns:a16="http://schemas.microsoft.com/office/drawing/2014/main" id="{63FE2800-46A2-4373-8F64-E12FFF17680E}"/>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35" name="Freeform: Shape 34">
              <a:extLst>
                <a:ext uri="{FF2B5EF4-FFF2-40B4-BE49-F238E27FC236}">
                  <a16:creationId xmlns:a16="http://schemas.microsoft.com/office/drawing/2014/main" id="{B7966674-30F2-435B-B23C-823CC47334C4}"/>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6" name="Freeform: Shape 35">
              <a:extLst>
                <a:ext uri="{FF2B5EF4-FFF2-40B4-BE49-F238E27FC236}">
                  <a16:creationId xmlns:a16="http://schemas.microsoft.com/office/drawing/2014/main" id="{7E3DC833-B320-44E0-8083-8BD50C1C80F6}"/>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7" name="Freeform: Shape 36">
              <a:extLst>
                <a:ext uri="{FF2B5EF4-FFF2-40B4-BE49-F238E27FC236}">
                  <a16:creationId xmlns:a16="http://schemas.microsoft.com/office/drawing/2014/main" id="{CD1A9C94-6F4E-48D7-9B5E-AF7B5168FD13}"/>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8" name="Freeform: Shape 37">
              <a:extLst>
                <a:ext uri="{FF2B5EF4-FFF2-40B4-BE49-F238E27FC236}">
                  <a16:creationId xmlns:a16="http://schemas.microsoft.com/office/drawing/2014/main" id="{7D9F6568-EDB8-47BA-B09A-6F894C350945}"/>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9" name="Freeform: Shape 38">
              <a:extLst>
                <a:ext uri="{FF2B5EF4-FFF2-40B4-BE49-F238E27FC236}">
                  <a16:creationId xmlns:a16="http://schemas.microsoft.com/office/drawing/2014/main" id="{E39419F0-4538-4DE0-B5CA-07CE26F58C3B}"/>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40" name="Freeform: Shape 39">
              <a:extLst>
                <a:ext uri="{FF2B5EF4-FFF2-40B4-BE49-F238E27FC236}">
                  <a16:creationId xmlns:a16="http://schemas.microsoft.com/office/drawing/2014/main" id="{94275E79-79CD-4023-B5E2-BDDE62FA1D78}"/>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41" name="Freeform: Shape 40">
              <a:extLst>
                <a:ext uri="{FF2B5EF4-FFF2-40B4-BE49-F238E27FC236}">
                  <a16:creationId xmlns:a16="http://schemas.microsoft.com/office/drawing/2014/main" id="{D745ECFA-7FB9-4570-A20D-5FB4E2AD8254}"/>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42" name="Freeform: Shape 41">
              <a:extLst>
                <a:ext uri="{FF2B5EF4-FFF2-40B4-BE49-F238E27FC236}">
                  <a16:creationId xmlns:a16="http://schemas.microsoft.com/office/drawing/2014/main" id="{D40C7ED5-E00B-4F2D-95E0-68826D083F90}"/>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43" name="Freeform: Shape 42">
              <a:extLst>
                <a:ext uri="{FF2B5EF4-FFF2-40B4-BE49-F238E27FC236}">
                  <a16:creationId xmlns:a16="http://schemas.microsoft.com/office/drawing/2014/main" id="{4AD4C436-5B92-4B32-B5A4-8CDA0BE0560D}"/>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44" name="Freeform: Shape 43">
              <a:extLst>
                <a:ext uri="{FF2B5EF4-FFF2-40B4-BE49-F238E27FC236}">
                  <a16:creationId xmlns:a16="http://schemas.microsoft.com/office/drawing/2014/main" id="{E32B3F1B-E368-4738-AC9E-C0CE870D6153}"/>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45" name="Freeform: Shape 44">
              <a:extLst>
                <a:ext uri="{FF2B5EF4-FFF2-40B4-BE49-F238E27FC236}">
                  <a16:creationId xmlns:a16="http://schemas.microsoft.com/office/drawing/2014/main" id="{D482DF1D-E33F-4357-90D4-C56C946BBB83}"/>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6" name="Freeform: Shape 45">
              <a:extLst>
                <a:ext uri="{FF2B5EF4-FFF2-40B4-BE49-F238E27FC236}">
                  <a16:creationId xmlns:a16="http://schemas.microsoft.com/office/drawing/2014/main" id="{F6E1F4A1-A485-45AF-8672-A0BB1C6EB636}"/>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7" name="Freeform: Shape 46">
              <a:extLst>
                <a:ext uri="{FF2B5EF4-FFF2-40B4-BE49-F238E27FC236}">
                  <a16:creationId xmlns:a16="http://schemas.microsoft.com/office/drawing/2014/main" id="{8BCB253E-26B1-4E52-8F30-0363D1EF8287}"/>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8" name="Freeform: Shape 47">
              <a:extLst>
                <a:ext uri="{FF2B5EF4-FFF2-40B4-BE49-F238E27FC236}">
                  <a16:creationId xmlns:a16="http://schemas.microsoft.com/office/drawing/2014/main" id="{BDF4EF67-1015-4DDE-9A04-7A7DC2E06973}"/>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9" name="Freeform: Shape 48">
              <a:extLst>
                <a:ext uri="{FF2B5EF4-FFF2-40B4-BE49-F238E27FC236}">
                  <a16:creationId xmlns:a16="http://schemas.microsoft.com/office/drawing/2014/main" id="{2BDDA563-D0E3-444F-9FEC-D95FD7A00F72}"/>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Tree>
    <p:extLst>
      <p:ext uri="{BB962C8B-B14F-4D97-AF65-F5344CB8AC3E}">
        <p14:creationId xmlns:p14="http://schemas.microsoft.com/office/powerpoint/2010/main" val="42379646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p:txStyles>
    <p:titleStyle>
      <a:lvl1pPr algn="ctr" defTabSz="914400" rtl="1" eaLnBrk="1" latinLnBrk="0" hangingPunct="1">
        <a:lnSpc>
          <a:spcPct val="90000"/>
        </a:lnSpc>
        <a:spcBef>
          <a:spcPct val="0"/>
        </a:spcBef>
        <a:buNone/>
        <a:defRPr sz="4400" kern="1200">
          <a:solidFill>
            <a:schemeClr val="bg1"/>
          </a:solidFill>
          <a:latin typeface="Heebo Light" panose="00000400000000000000" pitchFamily="2" charset="-79"/>
          <a:ea typeface="+mj-ea"/>
          <a:cs typeface="Heebo Light" panose="00000400000000000000" pitchFamily="2" charset="-79"/>
        </a:defRPr>
      </a:lvl1pPr>
    </p:titleStyle>
    <p:bodyStyle>
      <a:lvl1pPr marL="228600" indent="-228600" algn="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ebo Light" panose="00000400000000000000" pitchFamily="2" charset="-79"/>
          <a:ea typeface="+mn-ea"/>
          <a:cs typeface="Heebo Light" panose="00000400000000000000" pitchFamily="2" charset="-79"/>
        </a:defRPr>
      </a:lvl1pPr>
      <a:lvl2pPr marL="685800" indent="-228600" algn="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ebo Light" panose="00000400000000000000" pitchFamily="2" charset="-79"/>
          <a:ea typeface="+mn-ea"/>
          <a:cs typeface="Heebo Light" panose="00000400000000000000" pitchFamily="2" charset="-79"/>
        </a:defRPr>
      </a:lvl2pPr>
      <a:lvl3pPr marL="1143000" indent="-228600" algn="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ebo Light" panose="00000400000000000000" pitchFamily="2" charset="-79"/>
          <a:ea typeface="+mn-ea"/>
          <a:cs typeface="Heebo Light" panose="00000400000000000000" pitchFamily="2" charset="-79"/>
        </a:defRPr>
      </a:lvl3pPr>
      <a:lvl4pPr marL="1600200"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ebo Light" panose="00000400000000000000" pitchFamily="2" charset="-79"/>
          <a:ea typeface="+mn-ea"/>
          <a:cs typeface="Heebo Light" panose="00000400000000000000" pitchFamily="2" charset="-79"/>
        </a:defRPr>
      </a:lvl4pPr>
      <a:lvl5pPr marL="2057400"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ebo Light" panose="00000400000000000000" pitchFamily="2" charset="-79"/>
          <a:ea typeface="+mn-ea"/>
          <a:cs typeface="Heebo Light" panose="00000400000000000000"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L" b="1"/>
              <a:t>Investors Presentation</a:t>
            </a:r>
            <a:endParaRPr lang="en-US" b="1"/>
          </a:p>
        </p:txBody>
      </p:sp>
      <p:grpSp>
        <p:nvGrpSpPr>
          <p:cNvPr id="5" name="Group 4">
            <a:extLst>
              <a:ext uri="{FF2B5EF4-FFF2-40B4-BE49-F238E27FC236}">
                <a16:creationId xmlns:a16="http://schemas.microsoft.com/office/drawing/2014/main" id="{8EDE0C4C-50F1-47D2-A9C8-68E13EFBA05B}"/>
              </a:ext>
            </a:extLst>
          </p:cNvPr>
          <p:cNvGrpSpPr/>
          <p:nvPr/>
        </p:nvGrpSpPr>
        <p:grpSpPr>
          <a:xfrm>
            <a:off x="0" y="0"/>
            <a:ext cx="12192000" cy="6858000"/>
            <a:chOff x="0" y="0"/>
            <a:chExt cx="12192000" cy="6858000"/>
          </a:xfrm>
        </p:grpSpPr>
        <p:pic>
          <p:nvPicPr>
            <p:cNvPr id="6" name="Picture 5" descr="A picture containing text, night sky&#10;&#10;Description automatically generated">
              <a:extLst>
                <a:ext uri="{FF2B5EF4-FFF2-40B4-BE49-F238E27FC236}">
                  <a16:creationId xmlns:a16="http://schemas.microsoft.com/office/drawing/2014/main" id="{2EF3475C-8F7D-45F2-AF91-1540227D66F6}"/>
                </a:ext>
              </a:extLst>
            </p:cNvPr>
            <p:cNvPicPr>
              <a:picLocks noChangeAspect="1"/>
            </p:cNvPicPr>
            <p:nvPr/>
          </p:nvPicPr>
          <p:blipFill rotWithShape="1">
            <a:blip r:embed="rId2">
              <a:extLst>
                <a:ext uri="{28A0092B-C50C-407E-A947-70E740481C1C}">
                  <a14:useLocalDpi xmlns:a14="http://schemas.microsoft.com/office/drawing/2010/main" val="0"/>
                </a:ext>
              </a:extLst>
            </a:blip>
            <a:srcRect l="7753" r="14098"/>
            <a:stretch/>
          </p:blipFill>
          <p:spPr>
            <a:xfrm>
              <a:off x="0" y="0"/>
              <a:ext cx="12192000" cy="6858000"/>
            </a:xfrm>
            <a:prstGeom prst="rect">
              <a:avLst/>
            </a:prstGeom>
          </p:spPr>
        </p:pic>
        <p:sp>
          <p:nvSpPr>
            <p:cNvPr id="7" name="Rectangle 6">
              <a:extLst>
                <a:ext uri="{FF2B5EF4-FFF2-40B4-BE49-F238E27FC236}">
                  <a16:creationId xmlns:a16="http://schemas.microsoft.com/office/drawing/2014/main" id="{6B587C68-CAC2-4DAE-B8CC-3D2FB1AA9866}"/>
                </a:ext>
              </a:extLst>
            </p:cNvPr>
            <p:cNvSpPr/>
            <p:nvPr/>
          </p:nvSpPr>
          <p:spPr>
            <a:xfrm flipH="1">
              <a:off x="0" y="0"/>
              <a:ext cx="7749915" cy="6858000"/>
            </a:xfrm>
            <a:prstGeom prst="rect">
              <a:avLst/>
            </a:prstGeom>
            <a:gradFill>
              <a:gsLst>
                <a:gs pos="100000">
                  <a:srgbClr val="29C1E9">
                    <a:alpha val="0"/>
                  </a:srgbClr>
                </a:gs>
                <a:gs pos="0">
                  <a:schemeClr val="tx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TextShape 1">
              <a:extLst>
                <a:ext uri="{FF2B5EF4-FFF2-40B4-BE49-F238E27FC236}">
                  <a16:creationId xmlns:a16="http://schemas.microsoft.com/office/drawing/2014/main" id="{1DB537CB-DB22-4DE0-9F48-855C554D5311}"/>
                </a:ext>
              </a:extLst>
            </p:cNvPr>
            <p:cNvSpPr txBox="1"/>
            <p:nvPr/>
          </p:nvSpPr>
          <p:spPr>
            <a:xfrm>
              <a:off x="2208234" y="3880891"/>
              <a:ext cx="3900226" cy="983160"/>
            </a:xfrm>
            <a:prstGeom prst="rect">
              <a:avLst/>
            </a:prstGeom>
            <a:noFill/>
            <a:ln>
              <a:noFill/>
            </a:ln>
          </p:spPr>
          <p:txBody>
            <a:bodyPr anchor="b"/>
            <a:lstStyle/>
            <a:p>
              <a:pPr algn="ctr" rtl="1">
                <a:lnSpc>
                  <a:spcPct val="100000"/>
                </a:lnSpc>
              </a:pPr>
              <a:r>
                <a:rPr lang="he-IL" sz="4000" spc="-1" dirty="0">
                  <a:solidFill>
                    <a:schemeClr val="bg1"/>
                  </a:solidFill>
                  <a:uFill>
                    <a:solidFill>
                      <a:srgbClr val="FFFFFF"/>
                    </a:solidFill>
                  </a:uFill>
                  <a:latin typeface="Heebo Light" panose="00000400000000000000" pitchFamily="2" charset="-79"/>
                  <a:cs typeface="Heebo Light" panose="00000400000000000000" pitchFamily="2" charset="-79"/>
                </a:rPr>
                <a:t>מצגת שוק הון</a:t>
              </a:r>
            </a:p>
            <a:p>
              <a:pPr algn="ctr" rtl="1">
                <a:lnSpc>
                  <a:spcPct val="100000"/>
                </a:lnSpc>
              </a:pPr>
              <a:r>
                <a:rPr lang="he-IL" sz="2800" b="0" strike="noStrike" spc="-1" dirty="0">
                  <a:solidFill>
                    <a:schemeClr val="bg1"/>
                  </a:solidFill>
                  <a:uFill>
                    <a:solidFill>
                      <a:srgbClr val="FFFFFF"/>
                    </a:solidFill>
                  </a:uFill>
                  <a:latin typeface="Heebo Light" panose="00000400000000000000" pitchFamily="2" charset="-79"/>
                  <a:cs typeface="Heebo Light" panose="00000400000000000000" pitchFamily="2" charset="-79"/>
                </a:rPr>
                <a:t>נובמבר 2022</a:t>
              </a:r>
              <a:endParaRPr lang="x-none" sz="2800" b="0" strike="noStrike" spc="-1" dirty="0">
                <a:solidFill>
                  <a:schemeClr val="bg1"/>
                </a:solidFill>
                <a:uFill>
                  <a:solidFill>
                    <a:srgbClr val="FFFFFF"/>
                  </a:solidFill>
                </a:uFill>
                <a:latin typeface="Heebo Light" panose="00000400000000000000" pitchFamily="2" charset="-79"/>
                <a:cs typeface="Heebo Light" panose="00000400000000000000" pitchFamily="2" charset="-79"/>
              </a:endParaRPr>
            </a:p>
          </p:txBody>
        </p:sp>
        <p:sp>
          <p:nvSpPr>
            <p:cNvPr id="9" name="TextShape 2">
              <a:extLst>
                <a:ext uri="{FF2B5EF4-FFF2-40B4-BE49-F238E27FC236}">
                  <a16:creationId xmlns:a16="http://schemas.microsoft.com/office/drawing/2014/main" id="{B9732130-0616-4ADD-9838-0555A63ADAA1}"/>
                </a:ext>
              </a:extLst>
            </p:cNvPr>
            <p:cNvSpPr txBox="1"/>
            <p:nvPr/>
          </p:nvSpPr>
          <p:spPr>
            <a:xfrm>
              <a:off x="2593427" y="4864051"/>
              <a:ext cx="3129840" cy="624960"/>
            </a:xfrm>
            <a:prstGeom prst="rect">
              <a:avLst/>
            </a:prstGeom>
            <a:noFill/>
            <a:ln>
              <a:noFill/>
            </a:ln>
          </p:spPr>
          <p:txBody>
            <a:bodyPr/>
            <a:lstStyle/>
            <a:p>
              <a:pPr algn="ctr">
                <a:lnSpc>
                  <a:spcPct val="100000"/>
                </a:lnSpc>
              </a:pPr>
              <a:endParaRPr lang="en-US" sz="3200" b="0" strike="noStrike" spc="-1" dirty="0">
                <a:solidFill>
                  <a:schemeClr val="bg1"/>
                </a:solidFill>
                <a:uFill>
                  <a:solidFill>
                    <a:srgbClr val="FFFFFF"/>
                  </a:solidFill>
                </a:uFill>
                <a:latin typeface="Heebo Light" panose="00000400000000000000" pitchFamily="2" charset="-79"/>
                <a:cs typeface="Heebo Light" panose="00000400000000000000" pitchFamily="2" charset="-79"/>
              </a:endParaRPr>
            </a:p>
          </p:txBody>
        </p:sp>
        <p:pic>
          <p:nvPicPr>
            <p:cNvPr id="10" name="Graphic 9">
              <a:extLst>
                <a:ext uri="{FF2B5EF4-FFF2-40B4-BE49-F238E27FC236}">
                  <a16:creationId xmlns:a16="http://schemas.microsoft.com/office/drawing/2014/main" id="{4392214C-2C28-4958-956D-24FF57E8EB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10" y="534726"/>
              <a:ext cx="6172647" cy="1977176"/>
            </a:xfrm>
            <a:prstGeom prst="rect">
              <a:avLst/>
            </a:prstGeom>
          </p:spPr>
        </p:pic>
      </p:grpSp>
    </p:spTree>
    <p:extLst>
      <p:ext uri="{BB962C8B-B14F-4D97-AF65-F5344CB8AC3E}">
        <p14:creationId xmlns:p14="http://schemas.microsoft.com/office/powerpoint/2010/main" val="2885913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1854D-3A9F-F3AA-E0C8-21FE19EB74BF}"/>
              </a:ext>
            </a:extLst>
          </p:cNvPr>
          <p:cNvSpPr>
            <a:spLocks noGrp="1"/>
          </p:cNvSpPr>
          <p:nvPr>
            <p:ph type="title"/>
          </p:nvPr>
        </p:nvSpPr>
        <p:spPr/>
        <p:txBody>
          <a:bodyPr/>
          <a:lstStyle/>
          <a:p>
            <a:pPr algn="r" rtl="0"/>
            <a:r>
              <a:rPr lang="he-IL" altLang="zh-CN" dirty="0">
                <a:sym typeface="Times New Roman"/>
              </a:rPr>
              <a:t>התפלגות סל המוצרים בשנת 2022</a:t>
            </a:r>
            <a:r>
              <a:rPr lang="en-US" altLang="zh-CN" dirty="0">
                <a:sym typeface="Times New Roman"/>
              </a:rPr>
              <a:t> </a:t>
            </a:r>
            <a:endParaRPr lang="he-IL" dirty="0"/>
          </a:p>
        </p:txBody>
      </p:sp>
      <p:pic>
        <p:nvPicPr>
          <p:cNvPr id="206" name="image2.png" descr="access_logo.png"/>
          <p:cNvPicPr>
            <a:picLocks noChangeAspect="1"/>
          </p:cNvPicPr>
          <p:nvPr/>
        </p:nvPicPr>
        <p:blipFill>
          <a:blip r:embed="rId3" cstate="print"/>
          <a:stretch>
            <a:fillRect/>
          </a:stretch>
        </p:blipFill>
        <p:spPr>
          <a:xfrm>
            <a:off x="10621738" y="6448606"/>
            <a:ext cx="824377" cy="235537"/>
          </a:xfrm>
          <a:prstGeom prst="rect">
            <a:avLst/>
          </a:prstGeom>
          <a:ln w="12700">
            <a:miter lim="400000"/>
          </a:ln>
        </p:spPr>
      </p:pic>
      <p:graphicFrame>
        <p:nvGraphicFramePr>
          <p:cNvPr id="13" name="图表 12">
            <a:extLst>
              <a:ext uri="{FF2B5EF4-FFF2-40B4-BE49-F238E27FC236}">
                <a16:creationId xmlns:a16="http://schemas.microsoft.com/office/drawing/2014/main" id="{1A89C5CC-26DA-44E8-81F8-57C9CCD0A971}"/>
              </a:ext>
            </a:extLst>
          </p:cNvPr>
          <p:cNvGraphicFramePr>
            <a:graphicFrameLocks/>
          </p:cNvGraphicFramePr>
          <p:nvPr>
            <p:extLst>
              <p:ext uri="{D42A27DB-BD31-4B8C-83A1-F6EECF244321}">
                <p14:modId xmlns:p14="http://schemas.microsoft.com/office/powerpoint/2010/main" val="2809679765"/>
              </p:ext>
            </p:extLst>
          </p:nvPr>
        </p:nvGraphicFramePr>
        <p:xfrm>
          <a:off x="7674015" y="1656282"/>
          <a:ext cx="3934916" cy="42056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图表 11">
            <a:extLst>
              <a:ext uri="{FF2B5EF4-FFF2-40B4-BE49-F238E27FC236}">
                <a16:creationId xmlns:a16="http://schemas.microsoft.com/office/drawing/2014/main" id="{565C0259-B817-E92A-CDAB-9BAAFAB2BE9B}"/>
              </a:ext>
            </a:extLst>
          </p:cNvPr>
          <p:cNvGraphicFramePr>
            <a:graphicFrameLocks/>
          </p:cNvGraphicFramePr>
          <p:nvPr>
            <p:extLst>
              <p:ext uri="{D42A27DB-BD31-4B8C-83A1-F6EECF244321}">
                <p14:modId xmlns:p14="http://schemas.microsoft.com/office/powerpoint/2010/main" val="2006829270"/>
              </p:ext>
            </p:extLst>
          </p:nvPr>
        </p:nvGraphicFramePr>
        <p:xfrm>
          <a:off x="4284004" y="1724489"/>
          <a:ext cx="3934916" cy="41129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图表 20">
            <a:extLst>
              <a:ext uri="{FF2B5EF4-FFF2-40B4-BE49-F238E27FC236}">
                <a16:creationId xmlns:a16="http://schemas.microsoft.com/office/drawing/2014/main" id="{14B930A8-9BA3-77A5-86F4-D2B415E662A6}"/>
              </a:ext>
            </a:extLst>
          </p:cNvPr>
          <p:cNvGraphicFramePr>
            <a:graphicFrameLocks/>
          </p:cNvGraphicFramePr>
          <p:nvPr>
            <p:extLst>
              <p:ext uri="{D42A27DB-BD31-4B8C-83A1-F6EECF244321}">
                <p14:modId xmlns:p14="http://schemas.microsoft.com/office/powerpoint/2010/main" val="938537298"/>
              </p:ext>
            </p:extLst>
          </p:nvPr>
        </p:nvGraphicFramePr>
        <p:xfrm>
          <a:off x="509333" y="1741855"/>
          <a:ext cx="3777466" cy="415997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787847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FB6-EC03-9F4A-FD66-C61C5C172109}"/>
              </a:ext>
            </a:extLst>
          </p:cNvPr>
          <p:cNvSpPr>
            <a:spLocks noGrp="1"/>
          </p:cNvSpPr>
          <p:nvPr>
            <p:ph type="title"/>
          </p:nvPr>
        </p:nvSpPr>
        <p:spPr/>
        <p:txBody>
          <a:bodyPr/>
          <a:lstStyle/>
          <a:p>
            <a:r>
              <a:rPr lang="he-IL" dirty="0"/>
              <a:t>מצב עסקי אקסס</a:t>
            </a:r>
            <a:endParaRPr lang="en-US" dirty="0"/>
          </a:p>
        </p:txBody>
      </p:sp>
      <p:sp>
        <p:nvSpPr>
          <p:cNvPr id="4" name="TextBox 3">
            <a:extLst>
              <a:ext uri="{FF2B5EF4-FFF2-40B4-BE49-F238E27FC236}">
                <a16:creationId xmlns:a16="http://schemas.microsoft.com/office/drawing/2014/main" id="{4C97FF3E-BBA6-AC69-1D6D-3CAE61FA4B89}"/>
              </a:ext>
            </a:extLst>
          </p:cNvPr>
          <p:cNvSpPr txBox="1"/>
          <p:nvPr/>
        </p:nvSpPr>
        <p:spPr>
          <a:xfrm>
            <a:off x="664483" y="1047450"/>
            <a:ext cx="10560205" cy="5556649"/>
          </a:xfrm>
          <a:prstGeom prst="rect">
            <a:avLst/>
          </a:prstGeom>
          <a:noFill/>
        </p:spPr>
        <p:txBody>
          <a:bodyPr wrap="square">
            <a:spAutoFit/>
          </a:bodyPr>
          <a:lstStyle/>
          <a:p>
            <a:pPr marL="454025" indent="-444500" algn="r" rtl="1">
              <a:lnSpc>
                <a:spcPct val="150000"/>
              </a:lnSpc>
              <a:spcBef>
                <a:spcPts val="1000"/>
              </a:spcBef>
              <a:buSzPct val="150000"/>
              <a:buBlip>
                <a:blip r:embed="rId2"/>
              </a:buBlip>
              <a:defRPr/>
            </a:pPr>
            <a:r>
              <a:rPr lang="he-IL" dirty="0"/>
              <a:t>כפי שכבר הוצג ברבעון קודם, הירידה במכירות ברבעון השלישי נבעה בעיקרה מהקדמת הזמנות של לקוחות למחצית הראשונה של השנה בגלל החשש שלהם מהמשך הסגרים בסין ושיבוש בשרשרת ההצטיידות.  </a:t>
            </a:r>
            <a:r>
              <a:rPr lang="he-IL" b="1" dirty="0"/>
              <a:t>אקסס סיימה את תשעת החודשים הראשונים בהיקף מכירות של כ- 200 מיליון דולר גבוה בכ 30% בהשוואה לאותה תקופה ב 2021. </a:t>
            </a:r>
          </a:p>
          <a:p>
            <a:pPr marL="454025" indent="-444500" algn="r" rtl="1">
              <a:lnSpc>
                <a:spcPct val="150000"/>
              </a:lnSpc>
              <a:spcBef>
                <a:spcPts val="1000"/>
              </a:spcBef>
              <a:buSzPct val="150000"/>
              <a:buBlip>
                <a:blip r:embed="rId2"/>
              </a:buBlip>
              <a:defRPr/>
            </a:pPr>
            <a:r>
              <a:rPr lang="he-IL" dirty="0"/>
              <a:t>ברבעון הרביעי המכירות </a:t>
            </a:r>
            <a:r>
              <a:rPr lang="he-IL" b="1" dirty="0"/>
              <a:t>צפויות לגדול </a:t>
            </a:r>
            <a:r>
              <a:rPr lang="he-IL" dirty="0"/>
              <a:t>בכ- 30% לעומת הרבעון השלישי.</a:t>
            </a:r>
          </a:p>
          <a:p>
            <a:pPr marL="454025" marR="0" lvl="0" indent="-444500" algn="r" rtl="1" fontAlgn="auto">
              <a:lnSpc>
                <a:spcPct val="150000"/>
              </a:lnSpc>
              <a:spcBef>
                <a:spcPts val="1000"/>
              </a:spcBef>
              <a:spcAft>
                <a:spcPts val="0"/>
              </a:spcAft>
              <a:buClrTx/>
              <a:buSzPct val="150000"/>
              <a:buBlip>
                <a:blip r:embed="rId2"/>
              </a:buBlip>
              <a:tabLst/>
              <a:defRPr/>
            </a:pPr>
            <a:r>
              <a:rPr lang="he-IL" dirty="0"/>
              <a:t>לאקסס יש כיום ארבעה קווי מוצרים שמתבססים על שלוש טכנולוגיות יצור שונות</a:t>
            </a:r>
            <a:r>
              <a:rPr lang="he-IL" b="1" dirty="0"/>
              <a:t>, לאקסס יש את הגמישות והיכולת לשנות את המשקל של כל מוצר בסל המוצרים שלהם.</a:t>
            </a:r>
            <a:endParaRPr lang="he-IL" dirty="0"/>
          </a:p>
          <a:p>
            <a:pPr marL="454025" marR="0" lvl="0" indent="-444500" algn="r" rtl="1" fontAlgn="auto">
              <a:lnSpc>
                <a:spcPct val="150000"/>
              </a:lnSpc>
              <a:spcBef>
                <a:spcPts val="1000"/>
              </a:spcBef>
              <a:spcAft>
                <a:spcPts val="0"/>
              </a:spcAft>
              <a:buClrTx/>
              <a:buSzPct val="150000"/>
              <a:buBlip>
                <a:blip r:embed="rId2"/>
              </a:buBlip>
              <a:tabLst/>
              <a:defRPr/>
            </a:pPr>
            <a:r>
              <a:rPr lang="he-IL" dirty="0"/>
              <a:t>אקסס </a:t>
            </a:r>
            <a:r>
              <a:rPr lang="he-IL" b="1" dirty="0"/>
              <a:t>הרחיבה את כושר היצור שלה</a:t>
            </a:r>
            <a:r>
              <a:rPr lang="he-IL" dirty="0"/>
              <a:t>, המפעל השלישי (</a:t>
            </a:r>
            <a:r>
              <a:rPr lang="en-US" dirty="0"/>
              <a:t>FAB C</a:t>
            </a:r>
            <a:r>
              <a:rPr lang="he-IL" dirty="0"/>
              <a:t>) החל לפעול ובמקביל הורחב כושר הייצור של המפעל בננטונג (</a:t>
            </a:r>
            <a:r>
              <a:rPr lang="en-IL" dirty="0"/>
              <a:t>FAB B</a:t>
            </a:r>
            <a:r>
              <a:rPr lang="he-IL" dirty="0"/>
              <a:t>)</a:t>
            </a:r>
          </a:p>
          <a:p>
            <a:pPr marL="454025" indent="-444500" algn="r" rtl="1">
              <a:lnSpc>
                <a:spcPct val="150000"/>
              </a:lnSpc>
              <a:spcBef>
                <a:spcPts val="1000"/>
              </a:spcBef>
              <a:buSzPct val="150000"/>
              <a:buBlip>
                <a:blip r:embed="rId2"/>
              </a:buBlip>
              <a:defRPr/>
            </a:pPr>
            <a:r>
              <a:rPr lang="he-IL" dirty="0"/>
              <a:t>הנהלת אקסס מעריכה שהחברה צפויה </a:t>
            </a:r>
            <a:r>
              <a:rPr lang="he-IL" b="1" dirty="0"/>
              <a:t>להמשיך לגדול בשנת 2023 ובשנים שלאחר מכן</a:t>
            </a:r>
            <a:r>
              <a:rPr lang="he-IL" dirty="0"/>
              <a:t>, יש לכך מספר סיבות. אקסס היא החברה </a:t>
            </a:r>
            <a:r>
              <a:rPr lang="he-IL" b="1" dirty="0"/>
              <a:t>המתקדמת ביותר בסין </a:t>
            </a:r>
            <a:r>
              <a:rPr lang="he-IL" dirty="0"/>
              <a:t>בתחום המצעים המתקדמים, היא נותנת מענה לרוב סוגי המצעים הנדרשים בתעשייה המקומית, וזה תואם את מדיניות הממשלה להגיע לעצמאות בייצור הרכיבים.</a:t>
            </a:r>
          </a:p>
        </p:txBody>
      </p:sp>
      <p:pic>
        <p:nvPicPr>
          <p:cNvPr id="3" name="image2.png" descr="access_logo.png">
            <a:extLst>
              <a:ext uri="{FF2B5EF4-FFF2-40B4-BE49-F238E27FC236}">
                <a16:creationId xmlns:a16="http://schemas.microsoft.com/office/drawing/2014/main" id="{3084D0A5-F645-21F4-20AC-B1ED39FA8189}"/>
              </a:ext>
            </a:extLst>
          </p:cNvPr>
          <p:cNvPicPr>
            <a:picLocks noChangeAspect="1"/>
          </p:cNvPicPr>
          <p:nvPr/>
        </p:nvPicPr>
        <p:blipFill>
          <a:blip r:embed="rId3" cstate="print"/>
          <a:stretch>
            <a:fillRect/>
          </a:stretch>
        </p:blipFill>
        <p:spPr>
          <a:xfrm>
            <a:off x="10621738" y="6448606"/>
            <a:ext cx="824377" cy="235537"/>
          </a:xfrm>
          <a:prstGeom prst="rect">
            <a:avLst/>
          </a:prstGeom>
          <a:ln w="12700">
            <a:miter lim="400000"/>
          </a:ln>
        </p:spPr>
      </p:pic>
    </p:spTree>
    <p:extLst>
      <p:ext uri="{BB962C8B-B14F-4D97-AF65-F5344CB8AC3E}">
        <p14:creationId xmlns:p14="http://schemas.microsoft.com/office/powerpoint/2010/main" val="3721858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ED776-1EE7-DD48-B53A-27C29A49FDCE}"/>
              </a:ext>
            </a:extLst>
          </p:cNvPr>
          <p:cNvSpPr>
            <a:spLocks noGrp="1"/>
          </p:cNvSpPr>
          <p:nvPr>
            <p:ph type="title"/>
          </p:nvPr>
        </p:nvSpPr>
        <p:spPr/>
        <p:txBody>
          <a:bodyPr/>
          <a:lstStyle/>
          <a:p>
            <a:r>
              <a:rPr lang="en-US"/>
              <a:t>CAMTEK</a:t>
            </a:r>
            <a:endParaRPr/>
          </a:p>
        </p:txBody>
      </p:sp>
      <p:pic>
        <p:nvPicPr>
          <p:cNvPr id="6" name="Graphic 5">
            <a:extLst>
              <a:ext uri="{FF2B5EF4-FFF2-40B4-BE49-F238E27FC236}">
                <a16:creationId xmlns:a16="http://schemas.microsoft.com/office/drawing/2014/main" id="{4BDC07B5-D8AA-4E13-83C3-82DD60F4E2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4992" y="5854706"/>
            <a:ext cx="1646174" cy="527290"/>
          </a:xfrm>
          <a:prstGeom prst="rect">
            <a:avLst/>
          </a:prstGeom>
        </p:spPr>
      </p:pic>
      <p:pic>
        <p:nvPicPr>
          <p:cNvPr id="7" name="Picture 6" descr="Logo&#10;&#10;Description automatically generated">
            <a:extLst>
              <a:ext uri="{FF2B5EF4-FFF2-40B4-BE49-F238E27FC236}">
                <a16:creationId xmlns:a16="http://schemas.microsoft.com/office/drawing/2014/main" id="{7DAF3C16-A176-4712-B95A-99EDD5809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1879456"/>
            <a:ext cx="2167491" cy="1061547"/>
          </a:xfrm>
          <a:prstGeom prst="rect">
            <a:avLst/>
          </a:prstGeom>
        </p:spPr>
      </p:pic>
    </p:spTree>
    <p:extLst>
      <p:ext uri="{BB962C8B-B14F-4D97-AF65-F5344CB8AC3E}">
        <p14:creationId xmlns:p14="http://schemas.microsoft.com/office/powerpoint/2010/main" val="2681515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736392BB-8C10-4A6D-8C4B-0BF9085D65BD}"/>
              </a:ext>
            </a:extLst>
          </p:cNvPr>
          <p:cNvPicPr>
            <a:picLocks noChangeAspect="1"/>
          </p:cNvPicPr>
          <p:nvPr/>
        </p:nvPicPr>
        <p:blipFill rotWithShape="1">
          <a:blip r:embed="rId3"/>
          <a:srcRect l="52489" r="5783"/>
          <a:stretch/>
        </p:blipFill>
        <p:spPr>
          <a:xfrm>
            <a:off x="6106306" y="0"/>
            <a:ext cx="6104949" cy="6858000"/>
          </a:xfrm>
          <a:prstGeom prst="rect">
            <a:avLst/>
          </a:prstGeom>
        </p:spPr>
      </p:pic>
      <p:sp>
        <p:nvSpPr>
          <p:cNvPr id="12" name="Rectangle 11">
            <a:extLst>
              <a:ext uri="{FF2B5EF4-FFF2-40B4-BE49-F238E27FC236}">
                <a16:creationId xmlns:a16="http://schemas.microsoft.com/office/drawing/2014/main" id="{F4A491C4-5B75-996D-66A8-5BEAD247331D}"/>
              </a:ext>
            </a:extLst>
          </p:cNvPr>
          <p:cNvSpPr/>
          <p:nvPr/>
        </p:nvSpPr>
        <p:spPr>
          <a:xfrm>
            <a:off x="6096000" y="0"/>
            <a:ext cx="6096000" cy="6858000"/>
          </a:xfrm>
          <a:prstGeom prst="rect">
            <a:avLst/>
          </a:prstGeom>
          <a:solidFill>
            <a:srgbClr val="16285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29" name="Straight Connector 28">
            <a:extLst>
              <a:ext uri="{FF2B5EF4-FFF2-40B4-BE49-F238E27FC236}">
                <a16:creationId xmlns:a16="http://schemas.microsoft.com/office/drawing/2014/main" id="{F90F0AA1-3776-4F4E-B604-9678B8A0A7E3}"/>
              </a:ext>
            </a:extLst>
          </p:cNvPr>
          <p:cNvCxnSpPr>
            <a:cxnSpLocks/>
          </p:cNvCxnSpPr>
          <p:nvPr/>
        </p:nvCxnSpPr>
        <p:spPr>
          <a:xfrm>
            <a:off x="9388426" y="-1659112"/>
            <a:ext cx="2592900" cy="0"/>
          </a:xfrm>
          <a:prstGeom prst="line">
            <a:avLst/>
          </a:prstGeom>
          <a:ln w="222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EC89F883-11B8-427F-92FF-78C283326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027" y="-2127959"/>
            <a:ext cx="1782660" cy="603047"/>
          </a:xfrm>
          <a:prstGeom prst="rect">
            <a:avLst/>
          </a:prstGeom>
          <a:effectLst/>
        </p:spPr>
      </p:pic>
      <p:cxnSp>
        <p:nvCxnSpPr>
          <p:cNvPr id="2" name="Straight Connector 1">
            <a:extLst>
              <a:ext uri="{FF2B5EF4-FFF2-40B4-BE49-F238E27FC236}">
                <a16:creationId xmlns:a16="http://schemas.microsoft.com/office/drawing/2014/main" id="{9AD35A69-FCE3-DFDA-AD14-604E95AB4416}"/>
              </a:ext>
            </a:extLst>
          </p:cNvPr>
          <p:cNvCxnSpPr>
            <a:cxnSpLocks/>
          </p:cNvCxnSpPr>
          <p:nvPr/>
        </p:nvCxnSpPr>
        <p:spPr>
          <a:xfrm>
            <a:off x="203116" y="3841621"/>
            <a:ext cx="5539059" cy="0"/>
          </a:xfrm>
          <a:prstGeom prst="line">
            <a:avLst/>
          </a:prstGeom>
          <a:ln w="22225">
            <a:gradFill>
              <a:gsLst>
                <a:gs pos="100000">
                  <a:srgbClr val="29C1E9"/>
                </a:gs>
                <a:gs pos="0">
                  <a:srgbClr val="192953"/>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3" name="Title 5">
            <a:extLst>
              <a:ext uri="{FF2B5EF4-FFF2-40B4-BE49-F238E27FC236}">
                <a16:creationId xmlns:a16="http://schemas.microsoft.com/office/drawing/2014/main" id="{8A35EB32-27D1-C110-B915-3A0CFDB8B795}"/>
              </a:ext>
            </a:extLst>
          </p:cNvPr>
          <p:cNvSpPr>
            <a:spLocks noGrp="1"/>
          </p:cNvSpPr>
          <p:nvPr>
            <p:ph type="title"/>
          </p:nvPr>
        </p:nvSpPr>
        <p:spPr>
          <a:xfrm>
            <a:off x="203116" y="291625"/>
            <a:ext cx="5539059" cy="793824"/>
          </a:xfrm>
        </p:spPr>
        <p:txBody>
          <a:bodyPr>
            <a:noAutofit/>
          </a:bodyPr>
          <a:lstStyle/>
          <a:p>
            <a:r>
              <a:rPr lang="en-US" sz="4000" dirty="0"/>
              <a:t> </a:t>
            </a:r>
            <a:r>
              <a:rPr lang="he-IL" sz="3200" b="1" dirty="0"/>
              <a:t>קמטק – תוצאות הרבעון השלישי</a:t>
            </a:r>
            <a:endParaRPr lang="en-IL" sz="4000" b="1" dirty="0"/>
          </a:p>
        </p:txBody>
      </p:sp>
      <p:grpSp>
        <p:nvGrpSpPr>
          <p:cNvPr id="10" name="Group 9">
            <a:extLst>
              <a:ext uri="{FF2B5EF4-FFF2-40B4-BE49-F238E27FC236}">
                <a16:creationId xmlns:a16="http://schemas.microsoft.com/office/drawing/2014/main" id="{07993ABB-161F-87AE-B3F3-AEC31A73756B}"/>
              </a:ext>
            </a:extLst>
          </p:cNvPr>
          <p:cNvGrpSpPr/>
          <p:nvPr/>
        </p:nvGrpSpPr>
        <p:grpSpPr>
          <a:xfrm>
            <a:off x="238498" y="1632231"/>
            <a:ext cx="2149872" cy="755192"/>
            <a:chOff x="-5674501" y="1904597"/>
            <a:chExt cx="2149872" cy="755192"/>
          </a:xfrm>
        </p:grpSpPr>
        <p:sp>
          <p:nvSpPr>
            <p:cNvPr id="36" name="Title 1">
              <a:extLst>
                <a:ext uri="{FF2B5EF4-FFF2-40B4-BE49-F238E27FC236}">
                  <a16:creationId xmlns:a16="http://schemas.microsoft.com/office/drawing/2014/main" id="{969CBDD9-5DF4-672A-B358-B13D7E1C9A1B}"/>
                </a:ext>
              </a:extLst>
            </p:cNvPr>
            <p:cNvSpPr txBox="1">
              <a:spLocks/>
            </p:cNvSpPr>
            <p:nvPr/>
          </p:nvSpPr>
          <p:spPr>
            <a:xfrm>
              <a:off x="-5674501" y="1904597"/>
              <a:ext cx="1743075" cy="4055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ebo" pitchFamily="2" charset="-79"/>
                  <a:ea typeface="Open Sans" panose="020B0606030504020204" pitchFamily="34" charset="0"/>
                  <a:cs typeface="Heebo" pitchFamily="2" charset="-79"/>
                </a:rPr>
                <a:t>$82M / 239M</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ebo" pitchFamily="2" charset="-79"/>
                  <a:ea typeface="Open Sans" panose="020B0606030504020204" pitchFamily="34" charset="0"/>
                  <a:cs typeface="Heebo" pitchFamily="2" charset="-79"/>
                </a:rPr>
                <a:t>+16% / +22% (YoY)</a:t>
              </a:r>
            </a:p>
          </p:txBody>
        </p:sp>
        <p:sp>
          <p:nvSpPr>
            <p:cNvPr id="38" name="Title 1">
              <a:extLst>
                <a:ext uri="{FF2B5EF4-FFF2-40B4-BE49-F238E27FC236}">
                  <a16:creationId xmlns:a16="http://schemas.microsoft.com/office/drawing/2014/main" id="{B34AD8A1-AA18-FF1C-E9CC-94BB556C07E6}"/>
                </a:ext>
              </a:extLst>
            </p:cNvPr>
            <p:cNvSpPr txBox="1">
              <a:spLocks/>
            </p:cNvSpPr>
            <p:nvPr/>
          </p:nvSpPr>
          <p:spPr>
            <a:xfrm>
              <a:off x="-5253702" y="2168354"/>
              <a:ext cx="901476" cy="4914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Revenue</a:t>
              </a:r>
            </a:p>
          </p:txBody>
        </p:sp>
        <p:grpSp>
          <p:nvGrpSpPr>
            <p:cNvPr id="39" name="Graphic 61">
              <a:extLst>
                <a:ext uri="{FF2B5EF4-FFF2-40B4-BE49-F238E27FC236}">
                  <a16:creationId xmlns:a16="http://schemas.microsoft.com/office/drawing/2014/main" id="{17C311C0-A170-795A-6348-75BD1B972501}"/>
                </a:ext>
              </a:extLst>
            </p:cNvPr>
            <p:cNvGrpSpPr/>
            <p:nvPr/>
          </p:nvGrpSpPr>
          <p:grpSpPr>
            <a:xfrm>
              <a:off x="-4059853" y="1961340"/>
              <a:ext cx="535224" cy="480918"/>
              <a:chOff x="1623062" y="2449004"/>
              <a:chExt cx="522877" cy="469824"/>
            </a:xfrm>
            <a:gradFill>
              <a:gsLst>
                <a:gs pos="0">
                  <a:schemeClr val="accent2"/>
                </a:gs>
                <a:gs pos="100000">
                  <a:schemeClr val="accent1"/>
                </a:gs>
              </a:gsLst>
              <a:lin ang="5400000" scaled="1"/>
            </a:gradFill>
          </p:grpSpPr>
          <p:sp>
            <p:nvSpPr>
              <p:cNvPr id="40" name="Freeform 39">
                <a:extLst>
                  <a:ext uri="{FF2B5EF4-FFF2-40B4-BE49-F238E27FC236}">
                    <a16:creationId xmlns:a16="http://schemas.microsoft.com/office/drawing/2014/main" id="{BB2D0114-0853-506C-2A03-90B14544D5DA}"/>
                  </a:ext>
                </a:extLst>
              </p:cNvPr>
              <p:cNvSpPr/>
              <p:nvPr/>
            </p:nvSpPr>
            <p:spPr>
              <a:xfrm>
                <a:off x="1623062" y="2634445"/>
                <a:ext cx="522877" cy="284383"/>
              </a:xfrm>
              <a:custGeom>
                <a:avLst/>
                <a:gdLst>
                  <a:gd name="connsiteX0" fmla="*/ 379 w 522877"/>
                  <a:gd name="connsiteY0" fmla="*/ 273200 h 284383"/>
                  <a:gd name="connsiteX1" fmla="*/ 11361 w 522877"/>
                  <a:gd name="connsiteY1" fmla="*/ 268313 h 284383"/>
                  <a:gd name="connsiteX2" fmla="*/ 43265 w 522877"/>
                  <a:gd name="connsiteY2" fmla="*/ 268313 h 284383"/>
                  <a:gd name="connsiteX3" fmla="*/ 43265 w 522877"/>
                  <a:gd name="connsiteY3" fmla="*/ 262768 h 284383"/>
                  <a:gd name="connsiteX4" fmla="*/ 43265 w 522877"/>
                  <a:gd name="connsiteY4" fmla="*/ 185704 h 284383"/>
                  <a:gd name="connsiteX5" fmla="*/ 61916 w 522877"/>
                  <a:gd name="connsiteY5" fmla="*/ 166251 h 284383"/>
                  <a:gd name="connsiteX6" fmla="*/ 115027 w 522877"/>
                  <a:gd name="connsiteY6" fmla="*/ 166251 h 284383"/>
                  <a:gd name="connsiteX7" fmla="*/ 133962 w 522877"/>
                  <a:gd name="connsiteY7" fmla="*/ 186174 h 284383"/>
                  <a:gd name="connsiteX8" fmla="*/ 133962 w 522877"/>
                  <a:gd name="connsiteY8" fmla="*/ 262204 h 284383"/>
                  <a:gd name="connsiteX9" fmla="*/ 133962 w 522877"/>
                  <a:gd name="connsiteY9" fmla="*/ 268031 h 284383"/>
                  <a:gd name="connsiteX10" fmla="*/ 158671 w 522877"/>
                  <a:gd name="connsiteY10" fmla="*/ 268031 h 284383"/>
                  <a:gd name="connsiteX11" fmla="*/ 158671 w 522877"/>
                  <a:gd name="connsiteY11" fmla="*/ 251960 h 284383"/>
                  <a:gd name="connsiteX12" fmla="*/ 158671 w 522877"/>
                  <a:gd name="connsiteY12" fmla="*/ 226586 h 284383"/>
                  <a:gd name="connsiteX13" fmla="*/ 166340 w 522877"/>
                  <a:gd name="connsiteY13" fmla="*/ 218222 h 284383"/>
                  <a:gd name="connsiteX14" fmla="*/ 174103 w 522877"/>
                  <a:gd name="connsiteY14" fmla="*/ 226398 h 284383"/>
                  <a:gd name="connsiteX15" fmla="*/ 174103 w 522877"/>
                  <a:gd name="connsiteY15" fmla="*/ 262392 h 284383"/>
                  <a:gd name="connsiteX16" fmla="*/ 174103 w 522877"/>
                  <a:gd name="connsiteY16" fmla="*/ 268125 h 284383"/>
                  <a:gd name="connsiteX17" fmla="*/ 233842 w 522877"/>
                  <a:gd name="connsiteY17" fmla="*/ 268125 h 284383"/>
                  <a:gd name="connsiteX18" fmla="*/ 233842 w 522877"/>
                  <a:gd name="connsiteY18" fmla="*/ 262486 h 284383"/>
                  <a:gd name="connsiteX19" fmla="*/ 233842 w 522877"/>
                  <a:gd name="connsiteY19" fmla="*/ 133264 h 284383"/>
                  <a:gd name="connsiteX20" fmla="*/ 226741 w 522877"/>
                  <a:gd name="connsiteY20" fmla="*/ 126215 h 284383"/>
                  <a:gd name="connsiteX21" fmla="*/ 180825 w 522877"/>
                  <a:gd name="connsiteY21" fmla="*/ 126215 h 284383"/>
                  <a:gd name="connsiteX22" fmla="*/ 174103 w 522877"/>
                  <a:gd name="connsiteY22" fmla="*/ 132700 h 284383"/>
                  <a:gd name="connsiteX23" fmla="*/ 174103 w 522877"/>
                  <a:gd name="connsiteY23" fmla="*/ 194069 h 284383"/>
                  <a:gd name="connsiteX24" fmla="*/ 162837 w 522877"/>
                  <a:gd name="connsiteY24" fmla="*/ 201963 h 284383"/>
                  <a:gd name="connsiteX25" fmla="*/ 158861 w 522877"/>
                  <a:gd name="connsiteY25" fmla="*/ 195009 h 284383"/>
                  <a:gd name="connsiteX26" fmla="*/ 158766 w 522877"/>
                  <a:gd name="connsiteY26" fmla="*/ 128095 h 284383"/>
                  <a:gd name="connsiteX27" fmla="*/ 176186 w 522877"/>
                  <a:gd name="connsiteY27" fmla="*/ 111084 h 284383"/>
                  <a:gd name="connsiteX28" fmla="*/ 230812 w 522877"/>
                  <a:gd name="connsiteY28" fmla="*/ 111084 h 284383"/>
                  <a:gd name="connsiteX29" fmla="*/ 249368 w 522877"/>
                  <a:gd name="connsiteY29" fmla="*/ 129692 h 284383"/>
                  <a:gd name="connsiteX30" fmla="*/ 249368 w 522877"/>
                  <a:gd name="connsiteY30" fmla="*/ 180348 h 284383"/>
                  <a:gd name="connsiteX31" fmla="*/ 249368 w 522877"/>
                  <a:gd name="connsiteY31" fmla="*/ 262486 h 284383"/>
                  <a:gd name="connsiteX32" fmla="*/ 249368 w 522877"/>
                  <a:gd name="connsiteY32" fmla="*/ 268219 h 284383"/>
                  <a:gd name="connsiteX33" fmla="*/ 274078 w 522877"/>
                  <a:gd name="connsiteY33" fmla="*/ 268219 h 284383"/>
                  <a:gd name="connsiteX34" fmla="*/ 274078 w 522877"/>
                  <a:gd name="connsiteY34" fmla="*/ 262016 h 284383"/>
                  <a:gd name="connsiteX35" fmla="*/ 274078 w 522877"/>
                  <a:gd name="connsiteY35" fmla="*/ 76500 h 284383"/>
                  <a:gd name="connsiteX36" fmla="*/ 295379 w 522877"/>
                  <a:gd name="connsiteY36" fmla="*/ 55448 h 284383"/>
                  <a:gd name="connsiteX37" fmla="*/ 344893 w 522877"/>
                  <a:gd name="connsiteY37" fmla="*/ 55448 h 284383"/>
                  <a:gd name="connsiteX38" fmla="*/ 364774 w 522877"/>
                  <a:gd name="connsiteY38" fmla="*/ 75372 h 284383"/>
                  <a:gd name="connsiteX39" fmla="*/ 364774 w 522877"/>
                  <a:gd name="connsiteY39" fmla="*/ 261922 h 284383"/>
                  <a:gd name="connsiteX40" fmla="*/ 364774 w 522877"/>
                  <a:gd name="connsiteY40" fmla="*/ 268219 h 284383"/>
                  <a:gd name="connsiteX41" fmla="*/ 389484 w 522877"/>
                  <a:gd name="connsiteY41" fmla="*/ 268219 h 284383"/>
                  <a:gd name="connsiteX42" fmla="*/ 389484 w 522877"/>
                  <a:gd name="connsiteY42" fmla="*/ 261640 h 284383"/>
                  <a:gd name="connsiteX43" fmla="*/ 389484 w 522877"/>
                  <a:gd name="connsiteY43" fmla="*/ 21897 h 284383"/>
                  <a:gd name="connsiteX44" fmla="*/ 411637 w 522877"/>
                  <a:gd name="connsiteY44" fmla="*/ 0 h 284383"/>
                  <a:gd name="connsiteX45" fmla="*/ 459163 w 522877"/>
                  <a:gd name="connsiteY45" fmla="*/ 0 h 284383"/>
                  <a:gd name="connsiteX46" fmla="*/ 480275 w 522877"/>
                  <a:gd name="connsiteY46" fmla="*/ 20770 h 284383"/>
                  <a:gd name="connsiteX47" fmla="*/ 480275 w 522877"/>
                  <a:gd name="connsiteY47" fmla="*/ 94262 h 284383"/>
                  <a:gd name="connsiteX48" fmla="*/ 471849 w 522877"/>
                  <a:gd name="connsiteY48" fmla="*/ 103190 h 284383"/>
                  <a:gd name="connsiteX49" fmla="*/ 464938 w 522877"/>
                  <a:gd name="connsiteY49" fmla="*/ 94262 h 284383"/>
                  <a:gd name="connsiteX50" fmla="*/ 464938 w 522877"/>
                  <a:gd name="connsiteY50" fmla="*/ 23307 h 284383"/>
                  <a:gd name="connsiteX51" fmla="*/ 456985 w 522877"/>
                  <a:gd name="connsiteY51" fmla="*/ 15695 h 284383"/>
                  <a:gd name="connsiteX52" fmla="*/ 410501 w 522877"/>
                  <a:gd name="connsiteY52" fmla="*/ 15695 h 284383"/>
                  <a:gd name="connsiteX53" fmla="*/ 405199 w 522877"/>
                  <a:gd name="connsiteY53" fmla="*/ 20958 h 284383"/>
                  <a:gd name="connsiteX54" fmla="*/ 405199 w 522877"/>
                  <a:gd name="connsiteY54" fmla="*/ 264836 h 284383"/>
                  <a:gd name="connsiteX55" fmla="*/ 405483 w 522877"/>
                  <a:gd name="connsiteY55" fmla="*/ 268501 h 284383"/>
                  <a:gd name="connsiteX56" fmla="*/ 464748 w 522877"/>
                  <a:gd name="connsiteY56" fmla="*/ 268501 h 284383"/>
                  <a:gd name="connsiteX57" fmla="*/ 464748 w 522877"/>
                  <a:gd name="connsiteY57" fmla="*/ 262298 h 284383"/>
                  <a:gd name="connsiteX58" fmla="*/ 464748 w 522877"/>
                  <a:gd name="connsiteY58" fmla="*/ 130538 h 284383"/>
                  <a:gd name="connsiteX59" fmla="*/ 464843 w 522877"/>
                  <a:gd name="connsiteY59" fmla="*/ 125463 h 284383"/>
                  <a:gd name="connsiteX60" fmla="*/ 472417 w 522877"/>
                  <a:gd name="connsiteY60" fmla="*/ 118791 h 284383"/>
                  <a:gd name="connsiteX61" fmla="*/ 479896 w 522877"/>
                  <a:gd name="connsiteY61" fmla="*/ 125087 h 284383"/>
                  <a:gd name="connsiteX62" fmla="*/ 479991 w 522877"/>
                  <a:gd name="connsiteY62" fmla="*/ 130162 h 284383"/>
                  <a:gd name="connsiteX63" fmla="*/ 479991 w 522877"/>
                  <a:gd name="connsiteY63" fmla="*/ 261922 h 284383"/>
                  <a:gd name="connsiteX64" fmla="*/ 479991 w 522877"/>
                  <a:gd name="connsiteY64" fmla="*/ 268595 h 284383"/>
                  <a:gd name="connsiteX65" fmla="*/ 485576 w 522877"/>
                  <a:gd name="connsiteY65" fmla="*/ 268783 h 284383"/>
                  <a:gd name="connsiteX66" fmla="*/ 514168 w 522877"/>
                  <a:gd name="connsiteY66" fmla="*/ 268783 h 284383"/>
                  <a:gd name="connsiteX67" fmla="*/ 522877 w 522877"/>
                  <a:gd name="connsiteY67" fmla="*/ 276677 h 284383"/>
                  <a:gd name="connsiteX68" fmla="*/ 514452 w 522877"/>
                  <a:gd name="connsiteY68" fmla="*/ 284383 h 284383"/>
                  <a:gd name="connsiteX69" fmla="*/ 510854 w 522877"/>
                  <a:gd name="connsiteY69" fmla="*/ 284383 h 284383"/>
                  <a:gd name="connsiteX70" fmla="*/ 12023 w 522877"/>
                  <a:gd name="connsiteY70" fmla="*/ 284383 h 284383"/>
                  <a:gd name="connsiteX71" fmla="*/ 0 w 522877"/>
                  <a:gd name="connsiteY71" fmla="*/ 279591 h 284383"/>
                  <a:gd name="connsiteX72" fmla="*/ 0 w 522877"/>
                  <a:gd name="connsiteY72" fmla="*/ 273482 h 284383"/>
                  <a:gd name="connsiteX73" fmla="*/ 349153 w 522877"/>
                  <a:gd name="connsiteY73" fmla="*/ 268219 h 284383"/>
                  <a:gd name="connsiteX74" fmla="*/ 349437 w 522877"/>
                  <a:gd name="connsiteY74" fmla="*/ 264366 h 284383"/>
                  <a:gd name="connsiteX75" fmla="*/ 349437 w 522877"/>
                  <a:gd name="connsiteY75" fmla="*/ 76406 h 284383"/>
                  <a:gd name="connsiteX76" fmla="*/ 343757 w 522877"/>
                  <a:gd name="connsiteY76" fmla="*/ 70767 h 284383"/>
                  <a:gd name="connsiteX77" fmla="*/ 296799 w 522877"/>
                  <a:gd name="connsiteY77" fmla="*/ 70767 h 284383"/>
                  <a:gd name="connsiteX78" fmla="*/ 289604 w 522877"/>
                  <a:gd name="connsiteY78" fmla="*/ 77721 h 284383"/>
                  <a:gd name="connsiteX79" fmla="*/ 289604 w 522877"/>
                  <a:gd name="connsiteY79" fmla="*/ 262674 h 284383"/>
                  <a:gd name="connsiteX80" fmla="*/ 289604 w 522877"/>
                  <a:gd name="connsiteY80" fmla="*/ 268219 h 284383"/>
                  <a:gd name="connsiteX81" fmla="*/ 349058 w 522877"/>
                  <a:gd name="connsiteY81" fmla="*/ 268219 h 284383"/>
                  <a:gd name="connsiteX82" fmla="*/ 117773 w 522877"/>
                  <a:gd name="connsiteY82" fmla="*/ 268125 h 284383"/>
                  <a:gd name="connsiteX83" fmla="*/ 118152 w 522877"/>
                  <a:gd name="connsiteY83" fmla="*/ 265963 h 284383"/>
                  <a:gd name="connsiteX84" fmla="*/ 118152 w 522877"/>
                  <a:gd name="connsiteY84" fmla="*/ 186362 h 284383"/>
                  <a:gd name="connsiteX85" fmla="*/ 113229 w 522877"/>
                  <a:gd name="connsiteY85" fmla="*/ 181851 h 284383"/>
                  <a:gd name="connsiteX86" fmla="*/ 64756 w 522877"/>
                  <a:gd name="connsiteY86" fmla="*/ 181851 h 284383"/>
                  <a:gd name="connsiteX87" fmla="*/ 58413 w 522877"/>
                  <a:gd name="connsiteY87" fmla="*/ 188242 h 284383"/>
                  <a:gd name="connsiteX88" fmla="*/ 58508 w 522877"/>
                  <a:gd name="connsiteY88" fmla="*/ 263708 h 284383"/>
                  <a:gd name="connsiteX89" fmla="*/ 58792 w 522877"/>
                  <a:gd name="connsiteY89" fmla="*/ 268219 h 284383"/>
                  <a:gd name="connsiteX90" fmla="*/ 117678 w 522877"/>
                  <a:gd name="connsiteY90" fmla="*/ 268219 h 28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22877" h="284383">
                    <a:moveTo>
                      <a:pt x="379" y="273200"/>
                    </a:moveTo>
                    <a:cubicBezTo>
                      <a:pt x="3124" y="269535"/>
                      <a:pt x="6722" y="268219"/>
                      <a:pt x="11361" y="268313"/>
                    </a:cubicBezTo>
                    <a:cubicBezTo>
                      <a:pt x="21775" y="268501"/>
                      <a:pt x="32094" y="268313"/>
                      <a:pt x="43265" y="268313"/>
                    </a:cubicBezTo>
                    <a:cubicBezTo>
                      <a:pt x="43265" y="266339"/>
                      <a:pt x="43265" y="264554"/>
                      <a:pt x="43265" y="262768"/>
                    </a:cubicBezTo>
                    <a:cubicBezTo>
                      <a:pt x="43265" y="237112"/>
                      <a:pt x="43265" y="211361"/>
                      <a:pt x="43265" y="185704"/>
                    </a:cubicBezTo>
                    <a:cubicBezTo>
                      <a:pt x="43265" y="173863"/>
                      <a:pt x="49987" y="166439"/>
                      <a:pt x="61916" y="166251"/>
                    </a:cubicBezTo>
                    <a:cubicBezTo>
                      <a:pt x="79620" y="165969"/>
                      <a:pt x="97324" y="165969"/>
                      <a:pt x="115027" y="166251"/>
                    </a:cubicBezTo>
                    <a:cubicBezTo>
                      <a:pt x="127051" y="166439"/>
                      <a:pt x="133962" y="173957"/>
                      <a:pt x="133962" y="186174"/>
                    </a:cubicBezTo>
                    <a:cubicBezTo>
                      <a:pt x="133962" y="211549"/>
                      <a:pt x="133962" y="236830"/>
                      <a:pt x="133962" y="262204"/>
                    </a:cubicBezTo>
                    <a:cubicBezTo>
                      <a:pt x="133962" y="263990"/>
                      <a:pt x="133962" y="265869"/>
                      <a:pt x="133962" y="268031"/>
                    </a:cubicBezTo>
                    <a:lnTo>
                      <a:pt x="158671" y="268031"/>
                    </a:lnTo>
                    <a:cubicBezTo>
                      <a:pt x="158671" y="262580"/>
                      <a:pt x="158671" y="257317"/>
                      <a:pt x="158671" y="251960"/>
                    </a:cubicBezTo>
                    <a:cubicBezTo>
                      <a:pt x="158671" y="243502"/>
                      <a:pt x="158671" y="235044"/>
                      <a:pt x="158671" y="226586"/>
                    </a:cubicBezTo>
                    <a:cubicBezTo>
                      <a:pt x="158671" y="221511"/>
                      <a:pt x="161796" y="218316"/>
                      <a:pt x="166340" y="218222"/>
                    </a:cubicBezTo>
                    <a:cubicBezTo>
                      <a:pt x="170979" y="218222"/>
                      <a:pt x="174008" y="221135"/>
                      <a:pt x="174103" y="226398"/>
                    </a:cubicBezTo>
                    <a:cubicBezTo>
                      <a:pt x="174198" y="238427"/>
                      <a:pt x="174103" y="250363"/>
                      <a:pt x="174103" y="262392"/>
                    </a:cubicBezTo>
                    <a:cubicBezTo>
                      <a:pt x="174103" y="264178"/>
                      <a:pt x="174103" y="266057"/>
                      <a:pt x="174103" y="268125"/>
                    </a:cubicBezTo>
                    <a:lnTo>
                      <a:pt x="233842" y="268125"/>
                    </a:lnTo>
                    <a:lnTo>
                      <a:pt x="233842" y="262486"/>
                    </a:lnTo>
                    <a:cubicBezTo>
                      <a:pt x="233842" y="219443"/>
                      <a:pt x="233842" y="176306"/>
                      <a:pt x="233842" y="133264"/>
                    </a:cubicBezTo>
                    <a:cubicBezTo>
                      <a:pt x="233842" y="126215"/>
                      <a:pt x="233842" y="126215"/>
                      <a:pt x="226741" y="126215"/>
                    </a:cubicBezTo>
                    <a:cubicBezTo>
                      <a:pt x="211404" y="126215"/>
                      <a:pt x="196067" y="126215"/>
                      <a:pt x="180825" y="126215"/>
                    </a:cubicBezTo>
                    <a:cubicBezTo>
                      <a:pt x="174387" y="126215"/>
                      <a:pt x="174103" y="126403"/>
                      <a:pt x="174103" y="132700"/>
                    </a:cubicBezTo>
                    <a:cubicBezTo>
                      <a:pt x="174103" y="153187"/>
                      <a:pt x="174103" y="173581"/>
                      <a:pt x="174103" y="194069"/>
                    </a:cubicBezTo>
                    <a:cubicBezTo>
                      <a:pt x="174103" y="201305"/>
                      <a:pt x="168139" y="205534"/>
                      <a:pt x="162837" y="201963"/>
                    </a:cubicBezTo>
                    <a:cubicBezTo>
                      <a:pt x="160849" y="200553"/>
                      <a:pt x="158861" y="197358"/>
                      <a:pt x="158861" y="195009"/>
                    </a:cubicBezTo>
                    <a:cubicBezTo>
                      <a:pt x="158577" y="172735"/>
                      <a:pt x="158577" y="150368"/>
                      <a:pt x="158766" y="128095"/>
                    </a:cubicBezTo>
                    <a:cubicBezTo>
                      <a:pt x="158766" y="118603"/>
                      <a:pt x="166624" y="111178"/>
                      <a:pt x="176186" y="111084"/>
                    </a:cubicBezTo>
                    <a:cubicBezTo>
                      <a:pt x="194363" y="110896"/>
                      <a:pt x="212635" y="110990"/>
                      <a:pt x="230812" y="111084"/>
                    </a:cubicBezTo>
                    <a:cubicBezTo>
                      <a:pt x="241794" y="111084"/>
                      <a:pt x="249273" y="118603"/>
                      <a:pt x="249368" y="129692"/>
                    </a:cubicBezTo>
                    <a:cubicBezTo>
                      <a:pt x="249463" y="146609"/>
                      <a:pt x="249368" y="163525"/>
                      <a:pt x="249368" y="180348"/>
                    </a:cubicBezTo>
                    <a:cubicBezTo>
                      <a:pt x="249368" y="207696"/>
                      <a:pt x="249368" y="235138"/>
                      <a:pt x="249368" y="262486"/>
                    </a:cubicBezTo>
                    <a:lnTo>
                      <a:pt x="249368" y="268219"/>
                    </a:lnTo>
                    <a:lnTo>
                      <a:pt x="274078" y="268219"/>
                    </a:lnTo>
                    <a:cubicBezTo>
                      <a:pt x="274078" y="265963"/>
                      <a:pt x="274078" y="263990"/>
                      <a:pt x="274078" y="262016"/>
                    </a:cubicBezTo>
                    <a:cubicBezTo>
                      <a:pt x="274078" y="200177"/>
                      <a:pt x="274078" y="138339"/>
                      <a:pt x="274078" y="76500"/>
                    </a:cubicBezTo>
                    <a:cubicBezTo>
                      <a:pt x="274078" y="62309"/>
                      <a:pt x="281083" y="55448"/>
                      <a:pt x="295379" y="55448"/>
                    </a:cubicBezTo>
                    <a:cubicBezTo>
                      <a:pt x="311852" y="55448"/>
                      <a:pt x="328420" y="55448"/>
                      <a:pt x="344893" y="55448"/>
                    </a:cubicBezTo>
                    <a:cubicBezTo>
                      <a:pt x="357390" y="55448"/>
                      <a:pt x="364774" y="62873"/>
                      <a:pt x="364774" y="75372"/>
                    </a:cubicBezTo>
                    <a:cubicBezTo>
                      <a:pt x="364774" y="137587"/>
                      <a:pt x="364774" y="199708"/>
                      <a:pt x="364774" y="261922"/>
                    </a:cubicBezTo>
                    <a:lnTo>
                      <a:pt x="364774" y="268219"/>
                    </a:lnTo>
                    <a:lnTo>
                      <a:pt x="389484" y="268219"/>
                    </a:lnTo>
                    <a:lnTo>
                      <a:pt x="389484" y="261640"/>
                    </a:lnTo>
                    <a:cubicBezTo>
                      <a:pt x="389484" y="181757"/>
                      <a:pt x="389484" y="101780"/>
                      <a:pt x="389484" y="21897"/>
                    </a:cubicBezTo>
                    <a:cubicBezTo>
                      <a:pt x="389484" y="6767"/>
                      <a:pt x="396300" y="0"/>
                      <a:pt x="411637" y="0"/>
                    </a:cubicBezTo>
                    <a:cubicBezTo>
                      <a:pt x="427447" y="0"/>
                      <a:pt x="443258" y="0"/>
                      <a:pt x="459163" y="0"/>
                    </a:cubicBezTo>
                    <a:cubicBezTo>
                      <a:pt x="473269" y="0"/>
                      <a:pt x="480180" y="6955"/>
                      <a:pt x="480275" y="20770"/>
                    </a:cubicBezTo>
                    <a:cubicBezTo>
                      <a:pt x="480275" y="45298"/>
                      <a:pt x="480275" y="69733"/>
                      <a:pt x="480275" y="94262"/>
                    </a:cubicBezTo>
                    <a:cubicBezTo>
                      <a:pt x="480275" y="100277"/>
                      <a:pt x="476961" y="103660"/>
                      <a:pt x="471849" y="103190"/>
                    </a:cubicBezTo>
                    <a:cubicBezTo>
                      <a:pt x="467399" y="102814"/>
                      <a:pt x="465032" y="99807"/>
                      <a:pt x="464938" y="94262"/>
                    </a:cubicBezTo>
                    <a:cubicBezTo>
                      <a:pt x="464938" y="70579"/>
                      <a:pt x="464938" y="46990"/>
                      <a:pt x="464938" y="23307"/>
                    </a:cubicBezTo>
                    <a:cubicBezTo>
                      <a:pt x="464938" y="18232"/>
                      <a:pt x="462287" y="15695"/>
                      <a:pt x="456985" y="15695"/>
                    </a:cubicBezTo>
                    <a:cubicBezTo>
                      <a:pt x="441459" y="15695"/>
                      <a:pt x="426027" y="15789"/>
                      <a:pt x="410501" y="15695"/>
                    </a:cubicBezTo>
                    <a:cubicBezTo>
                      <a:pt x="406430" y="15695"/>
                      <a:pt x="405199" y="17010"/>
                      <a:pt x="405199" y="20958"/>
                    </a:cubicBezTo>
                    <a:cubicBezTo>
                      <a:pt x="405199" y="102250"/>
                      <a:pt x="405199" y="183543"/>
                      <a:pt x="405199" y="264836"/>
                    </a:cubicBezTo>
                    <a:cubicBezTo>
                      <a:pt x="405199" y="265963"/>
                      <a:pt x="405389" y="267091"/>
                      <a:pt x="405483" y="268501"/>
                    </a:cubicBezTo>
                    <a:lnTo>
                      <a:pt x="464748" y="268501"/>
                    </a:lnTo>
                    <a:lnTo>
                      <a:pt x="464748" y="262298"/>
                    </a:lnTo>
                    <a:cubicBezTo>
                      <a:pt x="464748" y="218410"/>
                      <a:pt x="464748" y="174427"/>
                      <a:pt x="464748" y="130538"/>
                    </a:cubicBezTo>
                    <a:cubicBezTo>
                      <a:pt x="464748" y="128847"/>
                      <a:pt x="464654" y="127155"/>
                      <a:pt x="464843" y="125463"/>
                    </a:cubicBezTo>
                    <a:cubicBezTo>
                      <a:pt x="465411" y="121046"/>
                      <a:pt x="468251" y="118791"/>
                      <a:pt x="472417" y="118791"/>
                    </a:cubicBezTo>
                    <a:cubicBezTo>
                      <a:pt x="476393" y="118791"/>
                      <a:pt x="479139" y="121140"/>
                      <a:pt x="479896" y="125087"/>
                    </a:cubicBezTo>
                    <a:cubicBezTo>
                      <a:pt x="480180" y="126685"/>
                      <a:pt x="479991" y="128471"/>
                      <a:pt x="479991" y="130162"/>
                    </a:cubicBezTo>
                    <a:cubicBezTo>
                      <a:pt x="479991" y="174051"/>
                      <a:pt x="479991" y="218034"/>
                      <a:pt x="479991" y="261922"/>
                    </a:cubicBezTo>
                    <a:lnTo>
                      <a:pt x="479991" y="268595"/>
                    </a:lnTo>
                    <a:cubicBezTo>
                      <a:pt x="481979" y="268595"/>
                      <a:pt x="483778" y="268783"/>
                      <a:pt x="485576" y="268783"/>
                    </a:cubicBezTo>
                    <a:cubicBezTo>
                      <a:pt x="495138" y="268783"/>
                      <a:pt x="504606" y="268783"/>
                      <a:pt x="514168" y="268783"/>
                    </a:cubicBezTo>
                    <a:cubicBezTo>
                      <a:pt x="519659" y="268783"/>
                      <a:pt x="522877" y="271978"/>
                      <a:pt x="522877" y="276677"/>
                    </a:cubicBezTo>
                    <a:cubicBezTo>
                      <a:pt x="522877" y="281094"/>
                      <a:pt x="519753" y="284008"/>
                      <a:pt x="514452" y="284383"/>
                    </a:cubicBezTo>
                    <a:cubicBezTo>
                      <a:pt x="513221" y="284383"/>
                      <a:pt x="512085" y="284383"/>
                      <a:pt x="510854" y="284383"/>
                    </a:cubicBezTo>
                    <a:cubicBezTo>
                      <a:pt x="344609" y="284383"/>
                      <a:pt x="178363" y="284383"/>
                      <a:pt x="12023" y="284383"/>
                    </a:cubicBezTo>
                    <a:cubicBezTo>
                      <a:pt x="7195" y="284383"/>
                      <a:pt x="2935" y="283820"/>
                      <a:pt x="0" y="279591"/>
                    </a:cubicBezTo>
                    <a:lnTo>
                      <a:pt x="0" y="273482"/>
                    </a:lnTo>
                    <a:close/>
                    <a:moveTo>
                      <a:pt x="349153" y="268219"/>
                    </a:moveTo>
                    <a:cubicBezTo>
                      <a:pt x="349248" y="266621"/>
                      <a:pt x="349437" y="265494"/>
                      <a:pt x="349437" y="264366"/>
                    </a:cubicBezTo>
                    <a:cubicBezTo>
                      <a:pt x="349437" y="201681"/>
                      <a:pt x="349437" y="138996"/>
                      <a:pt x="349437" y="76406"/>
                    </a:cubicBezTo>
                    <a:cubicBezTo>
                      <a:pt x="349437" y="72271"/>
                      <a:pt x="348017" y="70673"/>
                      <a:pt x="343757" y="70767"/>
                    </a:cubicBezTo>
                    <a:cubicBezTo>
                      <a:pt x="328136" y="70955"/>
                      <a:pt x="312420" y="70767"/>
                      <a:pt x="296799" y="70767"/>
                    </a:cubicBezTo>
                    <a:cubicBezTo>
                      <a:pt x="289699" y="70767"/>
                      <a:pt x="289604" y="70861"/>
                      <a:pt x="289604" y="77721"/>
                    </a:cubicBezTo>
                    <a:cubicBezTo>
                      <a:pt x="289604" y="139372"/>
                      <a:pt x="289604" y="201023"/>
                      <a:pt x="289604" y="262674"/>
                    </a:cubicBezTo>
                    <a:cubicBezTo>
                      <a:pt x="289604" y="264460"/>
                      <a:pt x="289604" y="266245"/>
                      <a:pt x="289604" y="268219"/>
                    </a:cubicBezTo>
                    <a:lnTo>
                      <a:pt x="349058" y="268219"/>
                    </a:lnTo>
                    <a:close/>
                    <a:moveTo>
                      <a:pt x="117773" y="268125"/>
                    </a:moveTo>
                    <a:cubicBezTo>
                      <a:pt x="117962" y="267185"/>
                      <a:pt x="118152" y="266527"/>
                      <a:pt x="118152" y="265963"/>
                    </a:cubicBezTo>
                    <a:cubicBezTo>
                      <a:pt x="118152" y="239461"/>
                      <a:pt x="118152" y="212959"/>
                      <a:pt x="118152" y="186362"/>
                    </a:cubicBezTo>
                    <a:cubicBezTo>
                      <a:pt x="118152" y="182697"/>
                      <a:pt x="116637" y="181757"/>
                      <a:pt x="113229" y="181851"/>
                    </a:cubicBezTo>
                    <a:cubicBezTo>
                      <a:pt x="97040" y="181945"/>
                      <a:pt x="80945" y="182039"/>
                      <a:pt x="64756" y="181851"/>
                    </a:cubicBezTo>
                    <a:cubicBezTo>
                      <a:pt x="59738" y="181851"/>
                      <a:pt x="58318" y="183355"/>
                      <a:pt x="58413" y="188242"/>
                    </a:cubicBezTo>
                    <a:cubicBezTo>
                      <a:pt x="58602" y="213429"/>
                      <a:pt x="58413" y="238615"/>
                      <a:pt x="58508" y="263708"/>
                    </a:cubicBezTo>
                    <a:cubicBezTo>
                      <a:pt x="58508" y="265212"/>
                      <a:pt x="58697" y="266621"/>
                      <a:pt x="58792" y="268219"/>
                    </a:cubicBezTo>
                    <a:lnTo>
                      <a:pt x="117678" y="268219"/>
                    </a:lnTo>
                    <a:close/>
                  </a:path>
                </a:pathLst>
              </a:custGeom>
              <a:grpFill/>
              <a:ln w="9352" cap="flat">
                <a:noFill/>
                <a:prstDash val="solid"/>
                <a:miter/>
              </a:ln>
            </p:spPr>
            <p:txBody>
              <a:bodyPr rtlCol="0" anchor="ctr"/>
              <a:lstStyle/>
              <a:p>
                <a:endParaRPr lang="en-IL"/>
              </a:p>
            </p:txBody>
          </p:sp>
          <p:sp>
            <p:nvSpPr>
              <p:cNvPr id="41" name="Freeform 40">
                <a:extLst>
                  <a:ext uri="{FF2B5EF4-FFF2-40B4-BE49-F238E27FC236}">
                    <a16:creationId xmlns:a16="http://schemas.microsoft.com/office/drawing/2014/main" id="{DAC867B4-6ABB-7A24-276C-CC849D2A9EC9}"/>
                  </a:ext>
                </a:extLst>
              </p:cNvPr>
              <p:cNvSpPr/>
              <p:nvPr/>
            </p:nvSpPr>
            <p:spPr>
              <a:xfrm>
                <a:off x="1688041" y="2449004"/>
                <a:ext cx="374792" cy="260907"/>
              </a:xfrm>
              <a:custGeom>
                <a:avLst/>
                <a:gdLst>
                  <a:gd name="connsiteX0" fmla="*/ 357923 w 374792"/>
                  <a:gd name="connsiteY0" fmla="*/ 96818 h 260907"/>
                  <a:gd name="connsiteX1" fmla="*/ 349876 w 374792"/>
                  <a:gd name="connsiteY1" fmla="*/ 17216 h 260907"/>
                  <a:gd name="connsiteX2" fmla="*/ 271771 w 374792"/>
                  <a:gd name="connsiteY2" fmla="*/ 37328 h 260907"/>
                  <a:gd name="connsiteX3" fmla="*/ 274990 w 374792"/>
                  <a:gd name="connsiteY3" fmla="*/ 40148 h 260907"/>
                  <a:gd name="connsiteX4" fmla="*/ 287487 w 374792"/>
                  <a:gd name="connsiteY4" fmla="*/ 48888 h 260907"/>
                  <a:gd name="connsiteX5" fmla="*/ 290422 w 374792"/>
                  <a:gd name="connsiteY5" fmla="*/ 61669 h 260907"/>
                  <a:gd name="connsiteX6" fmla="*/ 265333 w 374792"/>
                  <a:gd name="connsiteY6" fmla="*/ 95502 h 260907"/>
                  <a:gd name="connsiteX7" fmla="*/ 249713 w 374792"/>
                  <a:gd name="connsiteY7" fmla="*/ 112230 h 260907"/>
                  <a:gd name="connsiteX8" fmla="*/ 237973 w 374792"/>
                  <a:gd name="connsiteY8" fmla="*/ 113358 h 260907"/>
                  <a:gd name="connsiteX9" fmla="*/ 238730 w 374792"/>
                  <a:gd name="connsiteY9" fmla="*/ 101329 h 260907"/>
                  <a:gd name="connsiteX10" fmla="*/ 271582 w 374792"/>
                  <a:gd name="connsiteY10" fmla="*/ 62609 h 260907"/>
                  <a:gd name="connsiteX11" fmla="*/ 274233 w 374792"/>
                  <a:gd name="connsiteY11" fmla="*/ 58568 h 260907"/>
                  <a:gd name="connsiteX12" fmla="*/ 249807 w 374792"/>
                  <a:gd name="connsiteY12" fmla="*/ 41745 h 260907"/>
                  <a:gd name="connsiteX13" fmla="*/ 245074 w 374792"/>
                  <a:gd name="connsiteY13" fmla="*/ 33475 h 260907"/>
                  <a:gd name="connsiteX14" fmla="*/ 252647 w 374792"/>
                  <a:gd name="connsiteY14" fmla="*/ 26426 h 260907"/>
                  <a:gd name="connsiteX15" fmla="*/ 352148 w 374792"/>
                  <a:gd name="connsiteY15" fmla="*/ 676 h 260907"/>
                  <a:gd name="connsiteX16" fmla="*/ 364456 w 374792"/>
                  <a:gd name="connsiteY16" fmla="*/ 8664 h 260907"/>
                  <a:gd name="connsiteX17" fmla="*/ 371367 w 374792"/>
                  <a:gd name="connsiteY17" fmla="*/ 75108 h 260907"/>
                  <a:gd name="connsiteX18" fmla="*/ 374775 w 374792"/>
                  <a:gd name="connsiteY18" fmla="*/ 110915 h 260907"/>
                  <a:gd name="connsiteX19" fmla="*/ 371462 w 374792"/>
                  <a:gd name="connsiteY19" fmla="*/ 119655 h 260907"/>
                  <a:gd name="connsiteX20" fmla="*/ 361710 w 374792"/>
                  <a:gd name="connsiteY20" fmla="*/ 119091 h 260907"/>
                  <a:gd name="connsiteX21" fmla="*/ 337379 w 374792"/>
                  <a:gd name="connsiteY21" fmla="*/ 102268 h 260907"/>
                  <a:gd name="connsiteX22" fmla="*/ 319770 w 374792"/>
                  <a:gd name="connsiteY22" fmla="*/ 123132 h 260907"/>
                  <a:gd name="connsiteX23" fmla="*/ 141786 w 374792"/>
                  <a:gd name="connsiteY23" fmla="*/ 237506 h 260907"/>
                  <a:gd name="connsiteX24" fmla="*/ 28746 w 374792"/>
                  <a:gd name="connsiteY24" fmla="*/ 260061 h 260907"/>
                  <a:gd name="connsiteX25" fmla="*/ 18048 w 374792"/>
                  <a:gd name="connsiteY25" fmla="*/ 260907 h 260907"/>
                  <a:gd name="connsiteX26" fmla="*/ 250 w 374792"/>
                  <a:gd name="connsiteY26" fmla="*/ 246152 h 260907"/>
                  <a:gd name="connsiteX27" fmla="*/ 11895 w 374792"/>
                  <a:gd name="connsiteY27" fmla="*/ 227638 h 260907"/>
                  <a:gd name="connsiteX28" fmla="*/ 36510 w 374792"/>
                  <a:gd name="connsiteY28" fmla="*/ 219461 h 260907"/>
                  <a:gd name="connsiteX29" fmla="*/ 192530 w 374792"/>
                  <a:gd name="connsiteY29" fmla="*/ 140612 h 260907"/>
                  <a:gd name="connsiteX30" fmla="*/ 215062 w 374792"/>
                  <a:gd name="connsiteY30" fmla="*/ 123132 h 260907"/>
                  <a:gd name="connsiteX31" fmla="*/ 228127 w 374792"/>
                  <a:gd name="connsiteY31" fmla="*/ 126703 h 260907"/>
                  <a:gd name="connsiteX32" fmla="*/ 223962 w 374792"/>
                  <a:gd name="connsiteY32" fmla="*/ 135725 h 260907"/>
                  <a:gd name="connsiteX33" fmla="*/ 167915 w 374792"/>
                  <a:gd name="connsiteY33" fmla="*/ 175385 h 260907"/>
                  <a:gd name="connsiteX34" fmla="*/ 22971 w 374792"/>
                  <a:gd name="connsiteY34" fmla="*/ 240137 h 260907"/>
                  <a:gd name="connsiteX35" fmla="*/ 15871 w 374792"/>
                  <a:gd name="connsiteY35" fmla="*/ 243990 h 260907"/>
                  <a:gd name="connsiteX36" fmla="*/ 23634 w 374792"/>
                  <a:gd name="connsiteY36" fmla="*/ 244930 h 260907"/>
                  <a:gd name="connsiteX37" fmla="*/ 160247 w 374792"/>
                  <a:gd name="connsiteY37" fmla="*/ 214480 h 260907"/>
                  <a:gd name="connsiteX38" fmla="*/ 327060 w 374792"/>
                  <a:gd name="connsiteY38" fmla="*/ 89675 h 260907"/>
                  <a:gd name="connsiteX39" fmla="*/ 342681 w 374792"/>
                  <a:gd name="connsiteY39" fmla="*/ 87138 h 260907"/>
                  <a:gd name="connsiteX40" fmla="*/ 356125 w 374792"/>
                  <a:gd name="connsiteY40" fmla="*/ 96348 h 260907"/>
                  <a:gd name="connsiteX41" fmla="*/ 357829 w 374792"/>
                  <a:gd name="connsiteY41" fmla="*/ 96911 h 26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74792" h="260907">
                    <a:moveTo>
                      <a:pt x="357923" y="96818"/>
                    </a:moveTo>
                    <a:lnTo>
                      <a:pt x="349876" y="17216"/>
                    </a:lnTo>
                    <a:lnTo>
                      <a:pt x="271771" y="37328"/>
                    </a:lnTo>
                    <a:cubicBezTo>
                      <a:pt x="273191" y="38550"/>
                      <a:pt x="273949" y="39490"/>
                      <a:pt x="274990" y="40148"/>
                    </a:cubicBezTo>
                    <a:cubicBezTo>
                      <a:pt x="279156" y="43061"/>
                      <a:pt x="283416" y="45880"/>
                      <a:pt x="287487" y="48888"/>
                    </a:cubicBezTo>
                    <a:cubicBezTo>
                      <a:pt x="293167" y="52835"/>
                      <a:pt x="294303" y="56124"/>
                      <a:pt x="290422" y="61669"/>
                    </a:cubicBezTo>
                    <a:cubicBezTo>
                      <a:pt x="282375" y="73135"/>
                      <a:pt x="274043" y="84506"/>
                      <a:pt x="265333" y="95502"/>
                    </a:cubicBezTo>
                    <a:cubicBezTo>
                      <a:pt x="260600" y="101423"/>
                      <a:pt x="255109" y="106779"/>
                      <a:pt x="249713" y="112230"/>
                    </a:cubicBezTo>
                    <a:cubicBezTo>
                      <a:pt x="245736" y="116271"/>
                      <a:pt x="241381" y="116553"/>
                      <a:pt x="237973" y="113358"/>
                    </a:cubicBezTo>
                    <a:cubicBezTo>
                      <a:pt x="234565" y="110163"/>
                      <a:pt x="234944" y="105652"/>
                      <a:pt x="238730" y="101329"/>
                    </a:cubicBezTo>
                    <a:cubicBezTo>
                      <a:pt x="249713" y="88453"/>
                      <a:pt x="260600" y="75578"/>
                      <a:pt x="271582" y="62609"/>
                    </a:cubicBezTo>
                    <a:cubicBezTo>
                      <a:pt x="272529" y="61481"/>
                      <a:pt x="273286" y="60071"/>
                      <a:pt x="274233" y="58568"/>
                    </a:cubicBezTo>
                    <a:cubicBezTo>
                      <a:pt x="265996" y="52835"/>
                      <a:pt x="257949" y="47196"/>
                      <a:pt x="249807" y="41745"/>
                    </a:cubicBezTo>
                    <a:cubicBezTo>
                      <a:pt x="246778" y="39678"/>
                      <a:pt x="244506" y="37328"/>
                      <a:pt x="245074" y="33475"/>
                    </a:cubicBezTo>
                    <a:cubicBezTo>
                      <a:pt x="245736" y="29340"/>
                      <a:pt x="248576" y="27460"/>
                      <a:pt x="252647" y="26426"/>
                    </a:cubicBezTo>
                    <a:cubicBezTo>
                      <a:pt x="285877" y="17968"/>
                      <a:pt x="319013" y="9228"/>
                      <a:pt x="352148" y="676"/>
                    </a:cubicBezTo>
                    <a:cubicBezTo>
                      <a:pt x="359912" y="-1298"/>
                      <a:pt x="363604" y="958"/>
                      <a:pt x="364456" y="8664"/>
                    </a:cubicBezTo>
                    <a:cubicBezTo>
                      <a:pt x="366823" y="30844"/>
                      <a:pt x="369095" y="52929"/>
                      <a:pt x="371367" y="75108"/>
                    </a:cubicBezTo>
                    <a:cubicBezTo>
                      <a:pt x="372598" y="87044"/>
                      <a:pt x="374018" y="98979"/>
                      <a:pt x="374775" y="110915"/>
                    </a:cubicBezTo>
                    <a:cubicBezTo>
                      <a:pt x="374965" y="113828"/>
                      <a:pt x="373544" y="117587"/>
                      <a:pt x="371462" y="119655"/>
                    </a:cubicBezTo>
                    <a:cubicBezTo>
                      <a:pt x="368716" y="122474"/>
                      <a:pt x="364929" y="121346"/>
                      <a:pt x="361710" y="119091"/>
                    </a:cubicBezTo>
                    <a:cubicBezTo>
                      <a:pt x="353663" y="113452"/>
                      <a:pt x="345616" y="107907"/>
                      <a:pt x="337379" y="102268"/>
                    </a:cubicBezTo>
                    <a:cubicBezTo>
                      <a:pt x="331320" y="109411"/>
                      <a:pt x="325735" y="116365"/>
                      <a:pt x="319770" y="123132"/>
                    </a:cubicBezTo>
                    <a:cubicBezTo>
                      <a:pt x="271298" y="177828"/>
                      <a:pt x="211181" y="214856"/>
                      <a:pt x="141786" y="237506"/>
                    </a:cubicBezTo>
                    <a:cubicBezTo>
                      <a:pt x="105053" y="249535"/>
                      <a:pt x="67278" y="256959"/>
                      <a:pt x="28746" y="260061"/>
                    </a:cubicBezTo>
                    <a:cubicBezTo>
                      <a:pt x="25149" y="260343"/>
                      <a:pt x="21646" y="260907"/>
                      <a:pt x="18048" y="260907"/>
                    </a:cubicBezTo>
                    <a:cubicBezTo>
                      <a:pt x="8676" y="261001"/>
                      <a:pt x="1859" y="255268"/>
                      <a:pt x="250" y="246152"/>
                    </a:cubicBezTo>
                    <a:cubicBezTo>
                      <a:pt x="-1170" y="238257"/>
                      <a:pt x="3563" y="230551"/>
                      <a:pt x="11895" y="227638"/>
                    </a:cubicBezTo>
                    <a:cubicBezTo>
                      <a:pt x="20036" y="224724"/>
                      <a:pt x="28368" y="222281"/>
                      <a:pt x="36510" y="219461"/>
                    </a:cubicBezTo>
                    <a:cubicBezTo>
                      <a:pt x="92177" y="200383"/>
                      <a:pt x="144910" y="175479"/>
                      <a:pt x="192530" y="140612"/>
                    </a:cubicBezTo>
                    <a:cubicBezTo>
                      <a:pt x="200199" y="134973"/>
                      <a:pt x="207488" y="128865"/>
                      <a:pt x="215062" y="123132"/>
                    </a:cubicBezTo>
                    <a:cubicBezTo>
                      <a:pt x="220269" y="119185"/>
                      <a:pt x="226612" y="120970"/>
                      <a:pt x="228127" y="126703"/>
                    </a:cubicBezTo>
                    <a:cubicBezTo>
                      <a:pt x="229169" y="130744"/>
                      <a:pt x="227086" y="133564"/>
                      <a:pt x="223962" y="135725"/>
                    </a:cubicBezTo>
                    <a:cubicBezTo>
                      <a:pt x="205311" y="149070"/>
                      <a:pt x="187323" y="163167"/>
                      <a:pt x="167915" y="175385"/>
                    </a:cubicBezTo>
                    <a:cubicBezTo>
                      <a:pt x="122756" y="203767"/>
                      <a:pt x="73811" y="224066"/>
                      <a:pt x="22971" y="240137"/>
                    </a:cubicBezTo>
                    <a:cubicBezTo>
                      <a:pt x="20415" y="240889"/>
                      <a:pt x="18238" y="242674"/>
                      <a:pt x="15871" y="243990"/>
                    </a:cubicBezTo>
                    <a:cubicBezTo>
                      <a:pt x="18427" y="244272"/>
                      <a:pt x="21078" y="245118"/>
                      <a:pt x="23634" y="244930"/>
                    </a:cubicBezTo>
                    <a:cubicBezTo>
                      <a:pt x="70686" y="241359"/>
                      <a:pt x="116319" y="231585"/>
                      <a:pt x="160247" y="214480"/>
                    </a:cubicBezTo>
                    <a:cubicBezTo>
                      <a:pt x="227559" y="188354"/>
                      <a:pt x="283605" y="147379"/>
                      <a:pt x="327060" y="89675"/>
                    </a:cubicBezTo>
                    <a:cubicBezTo>
                      <a:pt x="332551" y="82345"/>
                      <a:pt x="335107" y="81969"/>
                      <a:pt x="342681" y="87138"/>
                    </a:cubicBezTo>
                    <a:cubicBezTo>
                      <a:pt x="347131" y="90239"/>
                      <a:pt x="351580" y="93246"/>
                      <a:pt x="356125" y="96348"/>
                    </a:cubicBezTo>
                    <a:cubicBezTo>
                      <a:pt x="356409" y="96536"/>
                      <a:pt x="356787" y="96536"/>
                      <a:pt x="357829" y="96911"/>
                    </a:cubicBezTo>
                    <a:close/>
                  </a:path>
                </a:pathLst>
              </a:custGeom>
              <a:grpFill/>
              <a:ln w="9352" cap="flat">
                <a:noFill/>
                <a:prstDash val="solid"/>
                <a:miter/>
              </a:ln>
            </p:spPr>
            <p:txBody>
              <a:bodyPr rtlCol="0" anchor="ctr"/>
              <a:lstStyle/>
              <a:p>
                <a:endParaRPr lang="en-IL"/>
              </a:p>
            </p:txBody>
          </p:sp>
        </p:grpSp>
      </p:grpSp>
      <p:grpSp>
        <p:nvGrpSpPr>
          <p:cNvPr id="3" name="Group 2">
            <a:extLst>
              <a:ext uri="{FF2B5EF4-FFF2-40B4-BE49-F238E27FC236}">
                <a16:creationId xmlns:a16="http://schemas.microsoft.com/office/drawing/2014/main" id="{D01F27A9-B483-2899-2B24-E2BFDCAF7E9A}"/>
              </a:ext>
            </a:extLst>
          </p:cNvPr>
          <p:cNvGrpSpPr/>
          <p:nvPr/>
        </p:nvGrpSpPr>
        <p:grpSpPr>
          <a:xfrm>
            <a:off x="3533328" y="1632231"/>
            <a:ext cx="1861536" cy="630123"/>
            <a:chOff x="-2877420" y="1904597"/>
            <a:chExt cx="1861536" cy="630123"/>
          </a:xfrm>
        </p:grpSpPr>
        <p:sp>
          <p:nvSpPr>
            <p:cNvPr id="43" name="Title 1">
              <a:extLst>
                <a:ext uri="{FF2B5EF4-FFF2-40B4-BE49-F238E27FC236}">
                  <a16:creationId xmlns:a16="http://schemas.microsoft.com/office/drawing/2014/main" id="{FF083C55-5928-2F22-E09B-C0A542537FD0}"/>
                </a:ext>
              </a:extLst>
            </p:cNvPr>
            <p:cNvSpPr txBox="1">
              <a:spLocks/>
            </p:cNvSpPr>
            <p:nvPr/>
          </p:nvSpPr>
          <p:spPr>
            <a:xfrm>
              <a:off x="-2725203" y="1904597"/>
              <a:ext cx="1049352" cy="245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ebo" pitchFamily="2" charset="-79"/>
                  <a:ea typeface="Open Sans" panose="020B0606030504020204" pitchFamily="34" charset="0"/>
                  <a:cs typeface="Heebo" pitchFamily="2" charset="-79"/>
                </a:rPr>
                <a:t>$460 M</a:t>
              </a:r>
            </a:p>
          </p:txBody>
        </p:sp>
        <p:sp>
          <p:nvSpPr>
            <p:cNvPr id="44" name="Title 1">
              <a:extLst>
                <a:ext uri="{FF2B5EF4-FFF2-40B4-BE49-F238E27FC236}">
                  <a16:creationId xmlns:a16="http://schemas.microsoft.com/office/drawing/2014/main" id="{BD7B1EA0-F35C-4815-182B-F86B537048F3}"/>
                </a:ext>
              </a:extLst>
            </p:cNvPr>
            <p:cNvSpPr txBox="1">
              <a:spLocks/>
            </p:cNvSpPr>
            <p:nvPr/>
          </p:nvSpPr>
          <p:spPr>
            <a:xfrm>
              <a:off x="-2877420" y="2129154"/>
              <a:ext cx="1353787" cy="4055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Cash &amp; deposits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Heebo" pitchFamily="2" charset="-79"/>
                  <a:ea typeface="Open Sans" panose="020B0606030504020204" pitchFamily="34" charset="0"/>
                  <a:cs typeface="Heebo" pitchFamily="2" charset="-79"/>
                </a:rPr>
                <a:t>As of 09/</a:t>
              </a:r>
              <a:r>
                <a:rPr kumimoji="0" lang="he-IL" sz="1000" b="0" i="0" u="none" strike="noStrike" kern="1200" cap="none" spc="0" normalizeH="0" baseline="0" noProof="0" dirty="0">
                  <a:ln>
                    <a:noFill/>
                  </a:ln>
                  <a:solidFill>
                    <a:srgbClr val="000000"/>
                  </a:solidFill>
                  <a:effectLst/>
                  <a:uLnTx/>
                  <a:uFillTx/>
                  <a:latin typeface="Heebo" pitchFamily="2" charset="-79"/>
                  <a:ea typeface="Open Sans" panose="020B0606030504020204" pitchFamily="34" charset="0"/>
                  <a:cs typeface="Heebo" pitchFamily="2" charset="-79"/>
                </a:rPr>
                <a:t>3</a:t>
              </a:r>
              <a:r>
                <a:rPr kumimoji="0" lang="en-US" sz="1000" b="0" i="0" u="none" strike="noStrike" kern="1200" cap="none" spc="0" normalizeH="0" baseline="0" noProof="0" dirty="0">
                  <a:ln>
                    <a:noFill/>
                  </a:ln>
                  <a:solidFill>
                    <a:srgbClr val="000000"/>
                  </a:solidFill>
                  <a:effectLst/>
                  <a:uLnTx/>
                  <a:uFillTx/>
                  <a:latin typeface="Heebo" pitchFamily="2" charset="-79"/>
                  <a:ea typeface="Open Sans" panose="020B0606030504020204" pitchFamily="34" charset="0"/>
                  <a:cs typeface="Heebo" pitchFamily="2" charset="-79"/>
                </a:rPr>
                <a:t>0/22</a:t>
              </a:r>
              <a:r>
                <a:rPr kumimoji="0" lang="en-US" sz="1000" b="0" i="0" u="none" strike="noStrike" kern="1200" cap="none" spc="0" normalizeH="0" baseline="30000" noProof="0" dirty="0">
                  <a:ln>
                    <a:noFill/>
                  </a:ln>
                  <a:solidFill>
                    <a:srgbClr val="000000"/>
                  </a:solidFill>
                  <a:effectLst/>
                  <a:uLnTx/>
                  <a:uFillTx/>
                  <a:latin typeface="Heebo" pitchFamily="2" charset="-79"/>
                  <a:ea typeface="Open Sans" panose="020B0606030504020204" pitchFamily="34" charset="0"/>
                  <a:cs typeface="Heebo" pitchFamily="2" charset="-79"/>
                </a:rPr>
                <a:t>(1</a:t>
              </a:r>
              <a:r>
                <a:rPr kumimoji="0" lang="en-US" sz="1100" b="0" i="0" u="none" strike="noStrike" kern="1200" cap="none" spc="0" normalizeH="0" baseline="30000" noProof="0" dirty="0">
                  <a:ln>
                    <a:noFill/>
                  </a:ln>
                  <a:solidFill>
                    <a:srgbClr val="000000"/>
                  </a:solidFill>
                  <a:effectLst/>
                  <a:uLnTx/>
                  <a:uFillTx/>
                  <a:latin typeface="Heebo" pitchFamily="2" charset="-79"/>
                  <a:ea typeface="Open Sans" panose="020B0606030504020204" pitchFamily="34" charset="0"/>
                  <a:cs typeface="Heebo" pitchFamily="2" charset="-79"/>
                </a:rPr>
                <a:t>)</a:t>
              </a:r>
            </a:p>
          </p:txBody>
        </p:sp>
        <p:grpSp>
          <p:nvGrpSpPr>
            <p:cNvPr id="45" name="Graphic 1">
              <a:extLst>
                <a:ext uri="{FF2B5EF4-FFF2-40B4-BE49-F238E27FC236}">
                  <a16:creationId xmlns:a16="http://schemas.microsoft.com/office/drawing/2014/main" id="{2E4C00D4-1778-0BB3-4B54-C851913F9E2B}"/>
                </a:ext>
              </a:extLst>
            </p:cNvPr>
            <p:cNvGrpSpPr/>
            <p:nvPr/>
          </p:nvGrpSpPr>
          <p:grpSpPr>
            <a:xfrm>
              <a:off x="-1514828" y="1941127"/>
              <a:ext cx="498944" cy="499401"/>
              <a:chOff x="3480085" y="2428791"/>
              <a:chExt cx="498944" cy="499401"/>
            </a:xfrm>
            <a:gradFill>
              <a:gsLst>
                <a:gs pos="0">
                  <a:schemeClr val="accent2"/>
                </a:gs>
                <a:gs pos="100000">
                  <a:schemeClr val="accent1"/>
                </a:gs>
              </a:gsLst>
              <a:lin ang="5400000" scaled="1"/>
            </a:gradFill>
          </p:grpSpPr>
          <p:sp>
            <p:nvSpPr>
              <p:cNvPr id="46" name="Freeform 45">
                <a:extLst>
                  <a:ext uri="{FF2B5EF4-FFF2-40B4-BE49-F238E27FC236}">
                    <a16:creationId xmlns:a16="http://schemas.microsoft.com/office/drawing/2014/main" id="{291334CE-E9D5-B786-17C0-9AAC02A14992}"/>
                  </a:ext>
                </a:extLst>
              </p:cNvPr>
              <p:cNvSpPr/>
              <p:nvPr/>
            </p:nvSpPr>
            <p:spPr>
              <a:xfrm>
                <a:off x="3669233" y="2664991"/>
                <a:ext cx="162421" cy="240721"/>
              </a:xfrm>
              <a:custGeom>
                <a:avLst/>
                <a:gdLst>
                  <a:gd name="connsiteX0" fmla="*/ 162234 w 162421"/>
                  <a:gd name="connsiteY0" fmla="*/ 214808 h 240721"/>
                  <a:gd name="connsiteX1" fmla="*/ 134385 w 162421"/>
                  <a:gd name="connsiteY1" fmla="*/ 233953 h 240721"/>
                  <a:gd name="connsiteX2" fmla="*/ 58875 w 162421"/>
                  <a:gd name="connsiteY2" fmla="*/ 239573 h 240721"/>
                  <a:gd name="connsiteX3" fmla="*/ 17195 w 162421"/>
                  <a:gd name="connsiteY3" fmla="*/ 229953 h 240721"/>
                  <a:gd name="connsiteX4" fmla="*/ 7570 w 162421"/>
                  <a:gd name="connsiteY4" fmla="*/ 224333 h 240721"/>
                  <a:gd name="connsiteX5" fmla="*/ 0 w 162421"/>
                  <a:gd name="connsiteY5" fmla="*/ 208902 h 240721"/>
                  <a:gd name="connsiteX6" fmla="*/ 0 w 162421"/>
                  <a:gd name="connsiteY6" fmla="*/ 31928 h 240721"/>
                  <a:gd name="connsiteX7" fmla="*/ 11869 w 162421"/>
                  <a:gd name="connsiteY7" fmla="*/ 13545 h 240721"/>
                  <a:gd name="connsiteX8" fmla="*/ 44484 w 162421"/>
                  <a:gd name="connsiteY8" fmla="*/ 3067 h 240721"/>
                  <a:gd name="connsiteX9" fmla="*/ 122423 w 162421"/>
                  <a:gd name="connsiteY9" fmla="*/ 4020 h 240721"/>
                  <a:gd name="connsiteX10" fmla="*/ 147375 w 162421"/>
                  <a:gd name="connsiteY10" fmla="*/ 11925 h 240721"/>
                  <a:gd name="connsiteX11" fmla="*/ 162421 w 162421"/>
                  <a:gd name="connsiteY11" fmla="*/ 26784 h 240721"/>
                  <a:gd name="connsiteX12" fmla="*/ 162421 w 162421"/>
                  <a:gd name="connsiteY12" fmla="*/ 214903 h 240721"/>
                  <a:gd name="connsiteX13" fmla="*/ 14766 w 162421"/>
                  <a:gd name="connsiteY13" fmla="*/ 29166 h 240721"/>
                  <a:gd name="connsiteX14" fmla="*/ 14766 w 162421"/>
                  <a:gd name="connsiteY14" fmla="*/ 31452 h 240721"/>
                  <a:gd name="connsiteX15" fmla="*/ 26541 w 162421"/>
                  <a:gd name="connsiteY15" fmla="*/ 37262 h 240721"/>
                  <a:gd name="connsiteX16" fmla="*/ 69155 w 162421"/>
                  <a:gd name="connsiteY16" fmla="*/ 44787 h 240721"/>
                  <a:gd name="connsiteX17" fmla="*/ 127283 w 162421"/>
                  <a:gd name="connsiteY17" fmla="*/ 39834 h 240721"/>
                  <a:gd name="connsiteX18" fmla="*/ 144011 w 162421"/>
                  <a:gd name="connsiteY18" fmla="*/ 33166 h 240721"/>
                  <a:gd name="connsiteX19" fmla="*/ 144011 w 162421"/>
                  <a:gd name="connsiteY19" fmla="*/ 27165 h 240721"/>
                  <a:gd name="connsiteX20" fmla="*/ 135413 w 162421"/>
                  <a:gd name="connsiteY20" fmla="*/ 23165 h 240721"/>
                  <a:gd name="connsiteX21" fmla="*/ 66912 w 162421"/>
                  <a:gd name="connsiteY21" fmla="*/ 15831 h 240721"/>
                  <a:gd name="connsiteX22" fmla="*/ 26447 w 162421"/>
                  <a:gd name="connsiteY22" fmla="*/ 23355 h 240721"/>
                  <a:gd name="connsiteX23" fmla="*/ 14766 w 162421"/>
                  <a:gd name="connsiteY23" fmla="*/ 29261 h 240721"/>
                  <a:gd name="connsiteX24" fmla="*/ 14766 w 162421"/>
                  <a:gd name="connsiteY24" fmla="*/ 49454 h 240721"/>
                  <a:gd name="connsiteX25" fmla="*/ 14766 w 162421"/>
                  <a:gd name="connsiteY25" fmla="*/ 55836 h 240721"/>
                  <a:gd name="connsiteX26" fmla="*/ 19905 w 162421"/>
                  <a:gd name="connsiteY26" fmla="*/ 64313 h 240721"/>
                  <a:gd name="connsiteX27" fmla="*/ 34391 w 162421"/>
                  <a:gd name="connsiteY27" fmla="*/ 69647 h 240721"/>
                  <a:gd name="connsiteX28" fmla="*/ 116816 w 162421"/>
                  <a:gd name="connsiteY28" fmla="*/ 72028 h 240721"/>
                  <a:gd name="connsiteX29" fmla="*/ 142235 w 162421"/>
                  <a:gd name="connsiteY29" fmla="*/ 64218 h 240721"/>
                  <a:gd name="connsiteX30" fmla="*/ 147375 w 162421"/>
                  <a:gd name="connsiteY30" fmla="*/ 58503 h 240721"/>
                  <a:gd name="connsiteX31" fmla="*/ 147562 w 162421"/>
                  <a:gd name="connsiteY31" fmla="*/ 49359 h 240721"/>
                  <a:gd name="connsiteX32" fmla="*/ 14766 w 162421"/>
                  <a:gd name="connsiteY32" fmla="*/ 49359 h 240721"/>
                  <a:gd name="connsiteX33" fmla="*/ 147282 w 162421"/>
                  <a:gd name="connsiteY33" fmla="*/ 79553 h 240721"/>
                  <a:gd name="connsiteX34" fmla="*/ 14952 w 162421"/>
                  <a:gd name="connsiteY34" fmla="*/ 79553 h 240721"/>
                  <a:gd name="connsiteX35" fmla="*/ 26260 w 162421"/>
                  <a:gd name="connsiteY35" fmla="*/ 97174 h 240721"/>
                  <a:gd name="connsiteX36" fmla="*/ 27849 w 162421"/>
                  <a:gd name="connsiteY36" fmla="*/ 97841 h 240721"/>
                  <a:gd name="connsiteX37" fmla="*/ 80089 w 162421"/>
                  <a:gd name="connsiteY37" fmla="*/ 105080 h 240721"/>
                  <a:gd name="connsiteX38" fmla="*/ 136441 w 162421"/>
                  <a:gd name="connsiteY38" fmla="*/ 96888 h 240721"/>
                  <a:gd name="connsiteX39" fmla="*/ 147282 w 162421"/>
                  <a:gd name="connsiteY39" fmla="*/ 79553 h 240721"/>
                  <a:gd name="connsiteX40" fmla="*/ 14766 w 162421"/>
                  <a:gd name="connsiteY40" fmla="*/ 169659 h 240721"/>
                  <a:gd name="connsiteX41" fmla="*/ 14766 w 162421"/>
                  <a:gd name="connsiteY41" fmla="*/ 175946 h 240721"/>
                  <a:gd name="connsiteX42" fmla="*/ 20186 w 162421"/>
                  <a:gd name="connsiteY42" fmla="*/ 184709 h 240721"/>
                  <a:gd name="connsiteX43" fmla="*/ 34297 w 162421"/>
                  <a:gd name="connsiteY43" fmla="*/ 189948 h 240721"/>
                  <a:gd name="connsiteX44" fmla="*/ 120928 w 162421"/>
                  <a:gd name="connsiteY44" fmla="*/ 191662 h 240721"/>
                  <a:gd name="connsiteX45" fmla="*/ 142048 w 162421"/>
                  <a:gd name="connsiteY45" fmla="*/ 184614 h 240721"/>
                  <a:gd name="connsiteX46" fmla="*/ 147375 w 162421"/>
                  <a:gd name="connsiteY46" fmla="*/ 178613 h 240721"/>
                  <a:gd name="connsiteX47" fmla="*/ 147562 w 162421"/>
                  <a:gd name="connsiteY47" fmla="*/ 169755 h 240721"/>
                  <a:gd name="connsiteX48" fmla="*/ 14766 w 162421"/>
                  <a:gd name="connsiteY48" fmla="*/ 169755 h 240721"/>
                  <a:gd name="connsiteX49" fmla="*/ 14766 w 162421"/>
                  <a:gd name="connsiteY49" fmla="*/ 199758 h 240721"/>
                  <a:gd name="connsiteX50" fmla="*/ 14766 w 162421"/>
                  <a:gd name="connsiteY50" fmla="*/ 205854 h 240721"/>
                  <a:gd name="connsiteX51" fmla="*/ 19999 w 162421"/>
                  <a:gd name="connsiteY51" fmla="*/ 214713 h 240721"/>
                  <a:gd name="connsiteX52" fmla="*/ 34484 w 162421"/>
                  <a:gd name="connsiteY52" fmla="*/ 220047 h 240721"/>
                  <a:gd name="connsiteX53" fmla="*/ 117283 w 162421"/>
                  <a:gd name="connsiteY53" fmla="*/ 222333 h 240721"/>
                  <a:gd name="connsiteX54" fmla="*/ 141861 w 162421"/>
                  <a:gd name="connsiteY54" fmla="*/ 214713 h 240721"/>
                  <a:gd name="connsiteX55" fmla="*/ 147282 w 162421"/>
                  <a:gd name="connsiteY55" fmla="*/ 209188 h 240721"/>
                  <a:gd name="connsiteX56" fmla="*/ 147469 w 162421"/>
                  <a:gd name="connsiteY56" fmla="*/ 199758 h 240721"/>
                  <a:gd name="connsiteX57" fmla="*/ 14766 w 162421"/>
                  <a:gd name="connsiteY57" fmla="*/ 199758 h 240721"/>
                  <a:gd name="connsiteX58" fmla="*/ 147282 w 162421"/>
                  <a:gd name="connsiteY58" fmla="*/ 139656 h 240721"/>
                  <a:gd name="connsiteX59" fmla="*/ 15046 w 162421"/>
                  <a:gd name="connsiteY59" fmla="*/ 139656 h 240721"/>
                  <a:gd name="connsiteX60" fmla="*/ 26260 w 162421"/>
                  <a:gd name="connsiteY60" fmla="*/ 157277 h 240721"/>
                  <a:gd name="connsiteX61" fmla="*/ 27101 w 162421"/>
                  <a:gd name="connsiteY61" fmla="*/ 157563 h 240721"/>
                  <a:gd name="connsiteX62" fmla="*/ 78781 w 162421"/>
                  <a:gd name="connsiteY62" fmla="*/ 165183 h 240721"/>
                  <a:gd name="connsiteX63" fmla="*/ 136815 w 162421"/>
                  <a:gd name="connsiteY63" fmla="*/ 156801 h 240721"/>
                  <a:gd name="connsiteX64" fmla="*/ 147282 w 162421"/>
                  <a:gd name="connsiteY64" fmla="*/ 139560 h 240721"/>
                  <a:gd name="connsiteX65" fmla="*/ 147095 w 162421"/>
                  <a:gd name="connsiteY65" fmla="*/ 108795 h 240721"/>
                  <a:gd name="connsiteX66" fmla="*/ 81211 w 162421"/>
                  <a:gd name="connsiteY66" fmla="*/ 120225 h 240721"/>
                  <a:gd name="connsiteX67" fmla="*/ 14859 w 162421"/>
                  <a:gd name="connsiteY67" fmla="*/ 108699 h 240721"/>
                  <a:gd name="connsiteX68" fmla="*/ 14859 w 162421"/>
                  <a:gd name="connsiteY68" fmla="*/ 115081 h 240721"/>
                  <a:gd name="connsiteX69" fmla="*/ 20840 w 162421"/>
                  <a:gd name="connsiteY69" fmla="*/ 124797 h 240721"/>
                  <a:gd name="connsiteX70" fmla="*/ 33363 w 162421"/>
                  <a:gd name="connsiteY70" fmla="*/ 129369 h 240721"/>
                  <a:gd name="connsiteX71" fmla="*/ 98686 w 162421"/>
                  <a:gd name="connsiteY71" fmla="*/ 134417 h 240721"/>
                  <a:gd name="connsiteX72" fmla="*/ 136908 w 162421"/>
                  <a:gd name="connsiteY72" fmla="*/ 126797 h 240721"/>
                  <a:gd name="connsiteX73" fmla="*/ 147562 w 162421"/>
                  <a:gd name="connsiteY73" fmla="*/ 110223 h 240721"/>
                  <a:gd name="connsiteX74" fmla="*/ 147095 w 162421"/>
                  <a:gd name="connsiteY74" fmla="*/ 108795 h 240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421" h="240721">
                    <a:moveTo>
                      <a:pt x="162234" y="214808"/>
                    </a:moveTo>
                    <a:cubicBezTo>
                      <a:pt x="156440" y="226428"/>
                      <a:pt x="145600" y="230715"/>
                      <a:pt x="134385" y="233953"/>
                    </a:cubicBezTo>
                    <a:cubicBezTo>
                      <a:pt x="109620" y="241097"/>
                      <a:pt x="84388" y="241859"/>
                      <a:pt x="58875" y="239573"/>
                    </a:cubicBezTo>
                    <a:cubicBezTo>
                      <a:pt x="44484" y="238335"/>
                      <a:pt x="30466" y="235858"/>
                      <a:pt x="17195" y="229953"/>
                    </a:cubicBezTo>
                    <a:cubicBezTo>
                      <a:pt x="13831" y="228429"/>
                      <a:pt x="10560" y="226524"/>
                      <a:pt x="7570" y="224333"/>
                    </a:cubicBezTo>
                    <a:cubicBezTo>
                      <a:pt x="2617" y="220618"/>
                      <a:pt x="0" y="215570"/>
                      <a:pt x="0" y="208902"/>
                    </a:cubicBezTo>
                    <a:cubicBezTo>
                      <a:pt x="93" y="149943"/>
                      <a:pt x="93" y="90888"/>
                      <a:pt x="0" y="31928"/>
                    </a:cubicBezTo>
                    <a:cubicBezTo>
                      <a:pt x="0" y="22879"/>
                      <a:pt x="4953" y="17545"/>
                      <a:pt x="11869" y="13545"/>
                    </a:cubicBezTo>
                    <a:cubicBezTo>
                      <a:pt x="21961" y="7734"/>
                      <a:pt x="33082" y="4877"/>
                      <a:pt x="44484" y="3067"/>
                    </a:cubicBezTo>
                    <a:cubicBezTo>
                      <a:pt x="70463" y="-1124"/>
                      <a:pt x="96537" y="-1219"/>
                      <a:pt x="122423" y="4020"/>
                    </a:cubicBezTo>
                    <a:cubicBezTo>
                      <a:pt x="130927" y="5734"/>
                      <a:pt x="139245" y="8782"/>
                      <a:pt x="147375" y="11925"/>
                    </a:cubicBezTo>
                    <a:cubicBezTo>
                      <a:pt x="154291" y="14592"/>
                      <a:pt x="159524" y="19641"/>
                      <a:pt x="162421" y="26784"/>
                    </a:cubicBezTo>
                    <a:lnTo>
                      <a:pt x="162421" y="214903"/>
                    </a:lnTo>
                    <a:close/>
                    <a:moveTo>
                      <a:pt x="14766" y="29166"/>
                    </a:moveTo>
                    <a:lnTo>
                      <a:pt x="14766" y="31452"/>
                    </a:lnTo>
                    <a:cubicBezTo>
                      <a:pt x="18691" y="33357"/>
                      <a:pt x="22429" y="35738"/>
                      <a:pt x="26541" y="37262"/>
                    </a:cubicBezTo>
                    <a:cubicBezTo>
                      <a:pt x="40278" y="42310"/>
                      <a:pt x="54670" y="44025"/>
                      <a:pt x="69155" y="44787"/>
                    </a:cubicBezTo>
                    <a:cubicBezTo>
                      <a:pt x="88780" y="45834"/>
                      <a:pt x="108218" y="44787"/>
                      <a:pt x="127283" y="39834"/>
                    </a:cubicBezTo>
                    <a:cubicBezTo>
                      <a:pt x="133077" y="38310"/>
                      <a:pt x="138684" y="35833"/>
                      <a:pt x="144011" y="33166"/>
                    </a:cubicBezTo>
                    <a:cubicBezTo>
                      <a:pt x="148123" y="31166"/>
                      <a:pt x="147936" y="29547"/>
                      <a:pt x="144011" y="27165"/>
                    </a:cubicBezTo>
                    <a:cubicBezTo>
                      <a:pt x="141301" y="25546"/>
                      <a:pt x="138404" y="24117"/>
                      <a:pt x="135413" y="23165"/>
                    </a:cubicBezTo>
                    <a:cubicBezTo>
                      <a:pt x="113171" y="15545"/>
                      <a:pt x="90182" y="14497"/>
                      <a:pt x="66912" y="15831"/>
                    </a:cubicBezTo>
                    <a:cubicBezTo>
                      <a:pt x="53175" y="16593"/>
                      <a:pt x="39437" y="18402"/>
                      <a:pt x="26447" y="23355"/>
                    </a:cubicBezTo>
                    <a:cubicBezTo>
                      <a:pt x="22429" y="24879"/>
                      <a:pt x="18691" y="27261"/>
                      <a:pt x="14766" y="29261"/>
                    </a:cubicBezTo>
                    <a:close/>
                    <a:moveTo>
                      <a:pt x="14766" y="49454"/>
                    </a:moveTo>
                    <a:cubicBezTo>
                      <a:pt x="14766" y="51454"/>
                      <a:pt x="15046" y="53740"/>
                      <a:pt x="14766" y="55836"/>
                    </a:cubicBezTo>
                    <a:cubicBezTo>
                      <a:pt x="14018" y="60312"/>
                      <a:pt x="16261" y="62789"/>
                      <a:pt x="19905" y="64313"/>
                    </a:cubicBezTo>
                    <a:cubicBezTo>
                      <a:pt x="24672" y="66313"/>
                      <a:pt x="29438" y="68409"/>
                      <a:pt x="34391" y="69647"/>
                    </a:cubicBezTo>
                    <a:cubicBezTo>
                      <a:pt x="61679" y="76505"/>
                      <a:pt x="89247" y="76791"/>
                      <a:pt x="116816" y="72028"/>
                    </a:cubicBezTo>
                    <a:cubicBezTo>
                      <a:pt x="125507" y="70504"/>
                      <a:pt x="133918" y="67170"/>
                      <a:pt x="142235" y="64218"/>
                    </a:cubicBezTo>
                    <a:cubicBezTo>
                      <a:pt x="144385" y="63456"/>
                      <a:pt x="146721" y="60789"/>
                      <a:pt x="147375" y="58503"/>
                    </a:cubicBezTo>
                    <a:cubicBezTo>
                      <a:pt x="148216" y="55645"/>
                      <a:pt x="147562" y="52216"/>
                      <a:pt x="147562" y="49359"/>
                    </a:cubicBezTo>
                    <a:cubicBezTo>
                      <a:pt x="103265" y="64027"/>
                      <a:pt x="59249" y="64027"/>
                      <a:pt x="14766" y="49359"/>
                    </a:cubicBezTo>
                    <a:close/>
                    <a:moveTo>
                      <a:pt x="147282" y="79553"/>
                    </a:moveTo>
                    <a:cubicBezTo>
                      <a:pt x="103172" y="94031"/>
                      <a:pt x="59062" y="94031"/>
                      <a:pt x="14952" y="79553"/>
                    </a:cubicBezTo>
                    <a:cubicBezTo>
                      <a:pt x="14018" y="91745"/>
                      <a:pt x="14952" y="92983"/>
                      <a:pt x="26260" y="97174"/>
                    </a:cubicBezTo>
                    <a:cubicBezTo>
                      <a:pt x="26821" y="97365"/>
                      <a:pt x="27288" y="97650"/>
                      <a:pt x="27849" y="97841"/>
                    </a:cubicBezTo>
                    <a:cubicBezTo>
                      <a:pt x="44857" y="103461"/>
                      <a:pt x="62333" y="105080"/>
                      <a:pt x="80089" y="105080"/>
                    </a:cubicBezTo>
                    <a:cubicBezTo>
                      <a:pt x="99247" y="105080"/>
                      <a:pt x="118311" y="103937"/>
                      <a:pt x="136441" y="96888"/>
                    </a:cubicBezTo>
                    <a:cubicBezTo>
                      <a:pt x="149618" y="91745"/>
                      <a:pt x="147749" y="91935"/>
                      <a:pt x="147282" y="79553"/>
                    </a:cubicBezTo>
                    <a:close/>
                    <a:moveTo>
                      <a:pt x="14766" y="169659"/>
                    </a:moveTo>
                    <a:cubicBezTo>
                      <a:pt x="14766" y="171564"/>
                      <a:pt x="15046" y="173755"/>
                      <a:pt x="14766" y="175946"/>
                    </a:cubicBezTo>
                    <a:cubicBezTo>
                      <a:pt x="14018" y="180613"/>
                      <a:pt x="16448" y="183185"/>
                      <a:pt x="20186" y="184709"/>
                    </a:cubicBezTo>
                    <a:cubicBezTo>
                      <a:pt x="24858" y="186614"/>
                      <a:pt x="29438" y="188709"/>
                      <a:pt x="34297" y="189948"/>
                    </a:cubicBezTo>
                    <a:cubicBezTo>
                      <a:pt x="62987" y="197091"/>
                      <a:pt x="91958" y="197187"/>
                      <a:pt x="120928" y="191662"/>
                    </a:cubicBezTo>
                    <a:cubicBezTo>
                      <a:pt x="128124" y="190233"/>
                      <a:pt x="135226" y="187376"/>
                      <a:pt x="142048" y="184614"/>
                    </a:cubicBezTo>
                    <a:cubicBezTo>
                      <a:pt x="144291" y="183661"/>
                      <a:pt x="146534" y="180994"/>
                      <a:pt x="147375" y="178613"/>
                    </a:cubicBezTo>
                    <a:cubicBezTo>
                      <a:pt x="148310" y="175851"/>
                      <a:pt x="147562" y="172612"/>
                      <a:pt x="147562" y="169755"/>
                    </a:cubicBezTo>
                    <a:cubicBezTo>
                      <a:pt x="103172" y="184328"/>
                      <a:pt x="59156" y="184423"/>
                      <a:pt x="14766" y="169755"/>
                    </a:cubicBezTo>
                    <a:close/>
                    <a:moveTo>
                      <a:pt x="14766" y="199758"/>
                    </a:moveTo>
                    <a:cubicBezTo>
                      <a:pt x="14766" y="201568"/>
                      <a:pt x="15046" y="203759"/>
                      <a:pt x="14766" y="205854"/>
                    </a:cubicBezTo>
                    <a:cubicBezTo>
                      <a:pt x="14111" y="210426"/>
                      <a:pt x="16167" y="213189"/>
                      <a:pt x="19999" y="214713"/>
                    </a:cubicBezTo>
                    <a:cubicBezTo>
                      <a:pt x="24765" y="216618"/>
                      <a:pt x="29531" y="218713"/>
                      <a:pt x="34484" y="220047"/>
                    </a:cubicBezTo>
                    <a:cubicBezTo>
                      <a:pt x="61866" y="227000"/>
                      <a:pt x="89621" y="227190"/>
                      <a:pt x="117283" y="222333"/>
                    </a:cubicBezTo>
                    <a:cubicBezTo>
                      <a:pt x="125694" y="220904"/>
                      <a:pt x="133731" y="217665"/>
                      <a:pt x="141861" y="214713"/>
                    </a:cubicBezTo>
                    <a:cubicBezTo>
                      <a:pt x="144104" y="213855"/>
                      <a:pt x="146628" y="211474"/>
                      <a:pt x="147282" y="209188"/>
                    </a:cubicBezTo>
                    <a:cubicBezTo>
                      <a:pt x="148216" y="206235"/>
                      <a:pt x="147469" y="202711"/>
                      <a:pt x="147469" y="199758"/>
                    </a:cubicBezTo>
                    <a:cubicBezTo>
                      <a:pt x="102985" y="214332"/>
                      <a:pt x="59062" y="214427"/>
                      <a:pt x="14766" y="199758"/>
                    </a:cubicBezTo>
                    <a:close/>
                    <a:moveTo>
                      <a:pt x="147282" y="139656"/>
                    </a:moveTo>
                    <a:cubicBezTo>
                      <a:pt x="102985" y="154229"/>
                      <a:pt x="58969" y="154134"/>
                      <a:pt x="15046" y="139656"/>
                    </a:cubicBezTo>
                    <a:cubicBezTo>
                      <a:pt x="14111" y="151562"/>
                      <a:pt x="15046" y="153181"/>
                      <a:pt x="26260" y="157277"/>
                    </a:cubicBezTo>
                    <a:cubicBezTo>
                      <a:pt x="26541" y="157372"/>
                      <a:pt x="26821" y="157468"/>
                      <a:pt x="27101" y="157563"/>
                    </a:cubicBezTo>
                    <a:cubicBezTo>
                      <a:pt x="43829" y="163563"/>
                      <a:pt x="61305" y="165087"/>
                      <a:pt x="78781" y="165183"/>
                    </a:cubicBezTo>
                    <a:cubicBezTo>
                      <a:pt x="98499" y="165373"/>
                      <a:pt x="118218" y="164230"/>
                      <a:pt x="136815" y="156801"/>
                    </a:cubicBezTo>
                    <a:cubicBezTo>
                      <a:pt x="149525" y="151752"/>
                      <a:pt x="147842" y="151752"/>
                      <a:pt x="147282" y="139560"/>
                    </a:cubicBezTo>
                    <a:close/>
                    <a:moveTo>
                      <a:pt x="147095" y="108795"/>
                    </a:moveTo>
                    <a:cubicBezTo>
                      <a:pt x="125881" y="118415"/>
                      <a:pt x="103546" y="120225"/>
                      <a:pt x="81211" y="120225"/>
                    </a:cubicBezTo>
                    <a:cubicBezTo>
                      <a:pt x="58782" y="120225"/>
                      <a:pt x="36260" y="118320"/>
                      <a:pt x="14859" y="108699"/>
                    </a:cubicBezTo>
                    <a:cubicBezTo>
                      <a:pt x="14859" y="111271"/>
                      <a:pt x="15139" y="113271"/>
                      <a:pt x="14859" y="115081"/>
                    </a:cubicBezTo>
                    <a:cubicBezTo>
                      <a:pt x="13924" y="120225"/>
                      <a:pt x="16635" y="123082"/>
                      <a:pt x="20840" y="124797"/>
                    </a:cubicBezTo>
                    <a:cubicBezTo>
                      <a:pt x="24952" y="126511"/>
                      <a:pt x="29064" y="128226"/>
                      <a:pt x="33363" y="129369"/>
                    </a:cubicBezTo>
                    <a:cubicBezTo>
                      <a:pt x="54763" y="135369"/>
                      <a:pt x="76725" y="135750"/>
                      <a:pt x="98686" y="134417"/>
                    </a:cubicBezTo>
                    <a:cubicBezTo>
                      <a:pt x="111676" y="133655"/>
                      <a:pt x="124573" y="131464"/>
                      <a:pt x="136908" y="126797"/>
                    </a:cubicBezTo>
                    <a:cubicBezTo>
                      <a:pt x="147282" y="122796"/>
                      <a:pt x="148216" y="121368"/>
                      <a:pt x="147562" y="110223"/>
                    </a:cubicBezTo>
                    <a:cubicBezTo>
                      <a:pt x="147562" y="109938"/>
                      <a:pt x="147375" y="109652"/>
                      <a:pt x="147095" y="108795"/>
                    </a:cubicBezTo>
                    <a:close/>
                  </a:path>
                </a:pathLst>
              </a:custGeom>
              <a:grpFill/>
              <a:ln w="9345" cap="flat">
                <a:noFill/>
                <a:prstDash val="solid"/>
                <a:miter/>
              </a:ln>
            </p:spPr>
            <p:txBody>
              <a:bodyPr rtlCol="0" anchor="ctr"/>
              <a:lstStyle/>
              <a:p>
                <a:endParaRPr lang="en-IL"/>
              </a:p>
            </p:txBody>
          </p:sp>
          <p:sp>
            <p:nvSpPr>
              <p:cNvPr id="47" name="Freeform 46">
                <a:extLst>
                  <a:ext uri="{FF2B5EF4-FFF2-40B4-BE49-F238E27FC236}">
                    <a16:creationId xmlns:a16="http://schemas.microsoft.com/office/drawing/2014/main" id="{E2306E97-F024-3C7C-2E68-B6E39FE97A1F}"/>
                  </a:ext>
                </a:extLst>
              </p:cNvPr>
              <p:cNvSpPr/>
              <p:nvPr/>
            </p:nvSpPr>
            <p:spPr>
              <a:xfrm>
                <a:off x="3521484" y="2746906"/>
                <a:ext cx="162421" cy="181285"/>
              </a:xfrm>
              <a:custGeom>
                <a:avLst/>
                <a:gdLst>
                  <a:gd name="connsiteX0" fmla="*/ 162234 w 162421"/>
                  <a:gd name="connsiteY0" fmla="*/ 155372 h 181285"/>
                  <a:gd name="connsiteX1" fmla="*/ 134385 w 162421"/>
                  <a:gd name="connsiteY1" fmla="*/ 174517 h 181285"/>
                  <a:gd name="connsiteX2" fmla="*/ 58875 w 162421"/>
                  <a:gd name="connsiteY2" fmla="*/ 180137 h 181285"/>
                  <a:gd name="connsiteX3" fmla="*/ 17195 w 162421"/>
                  <a:gd name="connsiteY3" fmla="*/ 170517 h 181285"/>
                  <a:gd name="connsiteX4" fmla="*/ 7570 w 162421"/>
                  <a:gd name="connsiteY4" fmla="*/ 164897 h 181285"/>
                  <a:gd name="connsiteX5" fmla="*/ 0 w 162421"/>
                  <a:gd name="connsiteY5" fmla="*/ 149466 h 181285"/>
                  <a:gd name="connsiteX6" fmla="*/ 0 w 162421"/>
                  <a:gd name="connsiteY6" fmla="*/ 31928 h 181285"/>
                  <a:gd name="connsiteX7" fmla="*/ 11869 w 162421"/>
                  <a:gd name="connsiteY7" fmla="*/ 13545 h 181285"/>
                  <a:gd name="connsiteX8" fmla="*/ 44484 w 162421"/>
                  <a:gd name="connsiteY8" fmla="*/ 3067 h 181285"/>
                  <a:gd name="connsiteX9" fmla="*/ 122423 w 162421"/>
                  <a:gd name="connsiteY9" fmla="*/ 4020 h 181285"/>
                  <a:gd name="connsiteX10" fmla="*/ 147375 w 162421"/>
                  <a:gd name="connsiteY10" fmla="*/ 11925 h 181285"/>
                  <a:gd name="connsiteX11" fmla="*/ 162421 w 162421"/>
                  <a:gd name="connsiteY11" fmla="*/ 26784 h 181285"/>
                  <a:gd name="connsiteX12" fmla="*/ 162421 w 162421"/>
                  <a:gd name="connsiteY12" fmla="*/ 155467 h 181285"/>
                  <a:gd name="connsiteX13" fmla="*/ 14672 w 162421"/>
                  <a:gd name="connsiteY13" fmla="*/ 29166 h 181285"/>
                  <a:gd name="connsiteX14" fmla="*/ 14672 w 162421"/>
                  <a:gd name="connsiteY14" fmla="*/ 31452 h 181285"/>
                  <a:gd name="connsiteX15" fmla="*/ 26447 w 162421"/>
                  <a:gd name="connsiteY15" fmla="*/ 37262 h 181285"/>
                  <a:gd name="connsiteX16" fmla="*/ 69062 w 162421"/>
                  <a:gd name="connsiteY16" fmla="*/ 44787 h 181285"/>
                  <a:gd name="connsiteX17" fmla="*/ 127189 w 162421"/>
                  <a:gd name="connsiteY17" fmla="*/ 39834 h 181285"/>
                  <a:gd name="connsiteX18" fmla="*/ 143917 w 162421"/>
                  <a:gd name="connsiteY18" fmla="*/ 33166 h 181285"/>
                  <a:gd name="connsiteX19" fmla="*/ 143917 w 162421"/>
                  <a:gd name="connsiteY19" fmla="*/ 27165 h 181285"/>
                  <a:gd name="connsiteX20" fmla="*/ 135320 w 162421"/>
                  <a:gd name="connsiteY20" fmla="*/ 23165 h 181285"/>
                  <a:gd name="connsiteX21" fmla="*/ 66819 w 162421"/>
                  <a:gd name="connsiteY21" fmla="*/ 15831 h 181285"/>
                  <a:gd name="connsiteX22" fmla="*/ 26354 w 162421"/>
                  <a:gd name="connsiteY22" fmla="*/ 23355 h 181285"/>
                  <a:gd name="connsiteX23" fmla="*/ 14672 w 162421"/>
                  <a:gd name="connsiteY23" fmla="*/ 29261 h 181285"/>
                  <a:gd name="connsiteX24" fmla="*/ 14672 w 162421"/>
                  <a:gd name="connsiteY24" fmla="*/ 49454 h 181285"/>
                  <a:gd name="connsiteX25" fmla="*/ 14672 w 162421"/>
                  <a:gd name="connsiteY25" fmla="*/ 55836 h 181285"/>
                  <a:gd name="connsiteX26" fmla="*/ 19812 w 162421"/>
                  <a:gd name="connsiteY26" fmla="*/ 64313 h 181285"/>
                  <a:gd name="connsiteX27" fmla="*/ 34297 w 162421"/>
                  <a:gd name="connsiteY27" fmla="*/ 69647 h 181285"/>
                  <a:gd name="connsiteX28" fmla="*/ 116723 w 162421"/>
                  <a:gd name="connsiteY28" fmla="*/ 72028 h 181285"/>
                  <a:gd name="connsiteX29" fmla="*/ 142142 w 162421"/>
                  <a:gd name="connsiteY29" fmla="*/ 64218 h 181285"/>
                  <a:gd name="connsiteX30" fmla="*/ 147282 w 162421"/>
                  <a:gd name="connsiteY30" fmla="*/ 58503 h 181285"/>
                  <a:gd name="connsiteX31" fmla="*/ 147469 w 162421"/>
                  <a:gd name="connsiteY31" fmla="*/ 49359 h 181285"/>
                  <a:gd name="connsiteX32" fmla="*/ 14672 w 162421"/>
                  <a:gd name="connsiteY32" fmla="*/ 49359 h 181285"/>
                  <a:gd name="connsiteX33" fmla="*/ 147188 w 162421"/>
                  <a:gd name="connsiteY33" fmla="*/ 79553 h 181285"/>
                  <a:gd name="connsiteX34" fmla="*/ 14859 w 162421"/>
                  <a:gd name="connsiteY34" fmla="*/ 79553 h 181285"/>
                  <a:gd name="connsiteX35" fmla="*/ 26167 w 162421"/>
                  <a:gd name="connsiteY35" fmla="*/ 97174 h 181285"/>
                  <a:gd name="connsiteX36" fmla="*/ 27755 w 162421"/>
                  <a:gd name="connsiteY36" fmla="*/ 97841 h 181285"/>
                  <a:gd name="connsiteX37" fmla="*/ 79996 w 162421"/>
                  <a:gd name="connsiteY37" fmla="*/ 105080 h 181285"/>
                  <a:gd name="connsiteX38" fmla="*/ 136348 w 162421"/>
                  <a:gd name="connsiteY38" fmla="*/ 96888 h 181285"/>
                  <a:gd name="connsiteX39" fmla="*/ 147188 w 162421"/>
                  <a:gd name="connsiteY39" fmla="*/ 79553 h 181285"/>
                  <a:gd name="connsiteX40" fmla="*/ 147188 w 162421"/>
                  <a:gd name="connsiteY40" fmla="*/ 139656 h 181285"/>
                  <a:gd name="connsiteX41" fmla="*/ 14952 w 162421"/>
                  <a:gd name="connsiteY41" fmla="*/ 139656 h 181285"/>
                  <a:gd name="connsiteX42" fmla="*/ 26167 w 162421"/>
                  <a:gd name="connsiteY42" fmla="*/ 157277 h 181285"/>
                  <a:gd name="connsiteX43" fmla="*/ 27008 w 162421"/>
                  <a:gd name="connsiteY43" fmla="*/ 157563 h 181285"/>
                  <a:gd name="connsiteX44" fmla="*/ 78687 w 162421"/>
                  <a:gd name="connsiteY44" fmla="*/ 165183 h 181285"/>
                  <a:gd name="connsiteX45" fmla="*/ 136721 w 162421"/>
                  <a:gd name="connsiteY45" fmla="*/ 156801 h 181285"/>
                  <a:gd name="connsiteX46" fmla="*/ 147188 w 162421"/>
                  <a:gd name="connsiteY46" fmla="*/ 139560 h 181285"/>
                  <a:gd name="connsiteX47" fmla="*/ 147001 w 162421"/>
                  <a:gd name="connsiteY47" fmla="*/ 108795 h 181285"/>
                  <a:gd name="connsiteX48" fmla="*/ 81117 w 162421"/>
                  <a:gd name="connsiteY48" fmla="*/ 120225 h 181285"/>
                  <a:gd name="connsiteX49" fmla="*/ 14766 w 162421"/>
                  <a:gd name="connsiteY49" fmla="*/ 108699 h 181285"/>
                  <a:gd name="connsiteX50" fmla="*/ 14766 w 162421"/>
                  <a:gd name="connsiteY50" fmla="*/ 115081 h 181285"/>
                  <a:gd name="connsiteX51" fmla="*/ 20747 w 162421"/>
                  <a:gd name="connsiteY51" fmla="*/ 124797 h 181285"/>
                  <a:gd name="connsiteX52" fmla="*/ 33269 w 162421"/>
                  <a:gd name="connsiteY52" fmla="*/ 129369 h 181285"/>
                  <a:gd name="connsiteX53" fmla="*/ 98593 w 162421"/>
                  <a:gd name="connsiteY53" fmla="*/ 134417 h 181285"/>
                  <a:gd name="connsiteX54" fmla="*/ 136815 w 162421"/>
                  <a:gd name="connsiteY54" fmla="*/ 126797 h 181285"/>
                  <a:gd name="connsiteX55" fmla="*/ 147469 w 162421"/>
                  <a:gd name="connsiteY55" fmla="*/ 110223 h 181285"/>
                  <a:gd name="connsiteX56" fmla="*/ 147001 w 162421"/>
                  <a:gd name="connsiteY56" fmla="*/ 108795 h 18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2421" h="181285">
                    <a:moveTo>
                      <a:pt x="162234" y="155372"/>
                    </a:moveTo>
                    <a:cubicBezTo>
                      <a:pt x="156440" y="166992"/>
                      <a:pt x="145600" y="171279"/>
                      <a:pt x="134385" y="174517"/>
                    </a:cubicBezTo>
                    <a:cubicBezTo>
                      <a:pt x="109620" y="181661"/>
                      <a:pt x="84388" y="182423"/>
                      <a:pt x="58875" y="180137"/>
                    </a:cubicBezTo>
                    <a:cubicBezTo>
                      <a:pt x="44484" y="178899"/>
                      <a:pt x="30466" y="176422"/>
                      <a:pt x="17195" y="170517"/>
                    </a:cubicBezTo>
                    <a:cubicBezTo>
                      <a:pt x="13831" y="168993"/>
                      <a:pt x="10560" y="167088"/>
                      <a:pt x="7570" y="164897"/>
                    </a:cubicBezTo>
                    <a:cubicBezTo>
                      <a:pt x="2617" y="161182"/>
                      <a:pt x="0" y="156134"/>
                      <a:pt x="0" y="149466"/>
                    </a:cubicBezTo>
                    <a:cubicBezTo>
                      <a:pt x="93" y="90507"/>
                      <a:pt x="0" y="90888"/>
                      <a:pt x="0" y="31928"/>
                    </a:cubicBezTo>
                    <a:cubicBezTo>
                      <a:pt x="0" y="22879"/>
                      <a:pt x="4953" y="17545"/>
                      <a:pt x="11869" y="13545"/>
                    </a:cubicBezTo>
                    <a:cubicBezTo>
                      <a:pt x="21961" y="7734"/>
                      <a:pt x="33082" y="4877"/>
                      <a:pt x="44484" y="3067"/>
                    </a:cubicBezTo>
                    <a:cubicBezTo>
                      <a:pt x="70463" y="-1124"/>
                      <a:pt x="96537" y="-1219"/>
                      <a:pt x="122423" y="4020"/>
                    </a:cubicBezTo>
                    <a:cubicBezTo>
                      <a:pt x="130927" y="5734"/>
                      <a:pt x="139245" y="8782"/>
                      <a:pt x="147375" y="11925"/>
                    </a:cubicBezTo>
                    <a:cubicBezTo>
                      <a:pt x="154291" y="14592"/>
                      <a:pt x="159524" y="19641"/>
                      <a:pt x="162421" y="26784"/>
                    </a:cubicBezTo>
                    <a:cubicBezTo>
                      <a:pt x="162421" y="89459"/>
                      <a:pt x="162421" y="92793"/>
                      <a:pt x="162421" y="155467"/>
                    </a:cubicBezTo>
                    <a:close/>
                    <a:moveTo>
                      <a:pt x="14672" y="29166"/>
                    </a:moveTo>
                    <a:lnTo>
                      <a:pt x="14672" y="31452"/>
                    </a:lnTo>
                    <a:cubicBezTo>
                      <a:pt x="18597" y="33357"/>
                      <a:pt x="22335" y="35738"/>
                      <a:pt x="26447" y="37262"/>
                    </a:cubicBezTo>
                    <a:cubicBezTo>
                      <a:pt x="40185" y="42310"/>
                      <a:pt x="54576" y="44025"/>
                      <a:pt x="69062" y="44787"/>
                    </a:cubicBezTo>
                    <a:cubicBezTo>
                      <a:pt x="88687" y="45834"/>
                      <a:pt x="108125" y="44787"/>
                      <a:pt x="127189" y="39834"/>
                    </a:cubicBezTo>
                    <a:cubicBezTo>
                      <a:pt x="132983" y="38310"/>
                      <a:pt x="138591" y="35833"/>
                      <a:pt x="143917" y="33166"/>
                    </a:cubicBezTo>
                    <a:cubicBezTo>
                      <a:pt x="148029" y="31166"/>
                      <a:pt x="147842" y="29547"/>
                      <a:pt x="143917" y="27165"/>
                    </a:cubicBezTo>
                    <a:cubicBezTo>
                      <a:pt x="141207" y="25546"/>
                      <a:pt x="138310" y="24117"/>
                      <a:pt x="135320" y="23165"/>
                    </a:cubicBezTo>
                    <a:cubicBezTo>
                      <a:pt x="113078" y="15545"/>
                      <a:pt x="90089" y="14497"/>
                      <a:pt x="66819" y="15831"/>
                    </a:cubicBezTo>
                    <a:cubicBezTo>
                      <a:pt x="53081" y="16593"/>
                      <a:pt x="39344" y="18402"/>
                      <a:pt x="26354" y="23355"/>
                    </a:cubicBezTo>
                    <a:cubicBezTo>
                      <a:pt x="22335" y="24879"/>
                      <a:pt x="18597" y="27261"/>
                      <a:pt x="14672" y="29261"/>
                    </a:cubicBezTo>
                    <a:close/>
                    <a:moveTo>
                      <a:pt x="14672" y="49454"/>
                    </a:moveTo>
                    <a:cubicBezTo>
                      <a:pt x="14672" y="51454"/>
                      <a:pt x="14952" y="53740"/>
                      <a:pt x="14672" y="55836"/>
                    </a:cubicBezTo>
                    <a:cubicBezTo>
                      <a:pt x="13924" y="60312"/>
                      <a:pt x="16167" y="62789"/>
                      <a:pt x="19812" y="64313"/>
                    </a:cubicBezTo>
                    <a:cubicBezTo>
                      <a:pt x="24578" y="66313"/>
                      <a:pt x="29344" y="68409"/>
                      <a:pt x="34297" y="69647"/>
                    </a:cubicBezTo>
                    <a:cubicBezTo>
                      <a:pt x="61585" y="76505"/>
                      <a:pt x="89154" y="76791"/>
                      <a:pt x="116723" y="72028"/>
                    </a:cubicBezTo>
                    <a:cubicBezTo>
                      <a:pt x="125414" y="70504"/>
                      <a:pt x="133824" y="67170"/>
                      <a:pt x="142142" y="64218"/>
                    </a:cubicBezTo>
                    <a:cubicBezTo>
                      <a:pt x="144291" y="63456"/>
                      <a:pt x="146628" y="60789"/>
                      <a:pt x="147282" y="58503"/>
                    </a:cubicBezTo>
                    <a:cubicBezTo>
                      <a:pt x="148123" y="55645"/>
                      <a:pt x="147469" y="52216"/>
                      <a:pt x="147469" y="49359"/>
                    </a:cubicBezTo>
                    <a:cubicBezTo>
                      <a:pt x="103172" y="64027"/>
                      <a:pt x="59156" y="64027"/>
                      <a:pt x="14672" y="49359"/>
                    </a:cubicBezTo>
                    <a:close/>
                    <a:moveTo>
                      <a:pt x="147188" y="79553"/>
                    </a:moveTo>
                    <a:cubicBezTo>
                      <a:pt x="103078" y="94031"/>
                      <a:pt x="58969" y="94031"/>
                      <a:pt x="14859" y="79553"/>
                    </a:cubicBezTo>
                    <a:cubicBezTo>
                      <a:pt x="13924" y="91745"/>
                      <a:pt x="14859" y="92983"/>
                      <a:pt x="26167" y="97174"/>
                    </a:cubicBezTo>
                    <a:cubicBezTo>
                      <a:pt x="26728" y="97365"/>
                      <a:pt x="27195" y="97650"/>
                      <a:pt x="27755" y="97841"/>
                    </a:cubicBezTo>
                    <a:cubicBezTo>
                      <a:pt x="44764" y="103461"/>
                      <a:pt x="62240" y="105080"/>
                      <a:pt x="79996" y="105080"/>
                    </a:cubicBezTo>
                    <a:cubicBezTo>
                      <a:pt x="99153" y="105080"/>
                      <a:pt x="118218" y="103937"/>
                      <a:pt x="136348" y="96888"/>
                    </a:cubicBezTo>
                    <a:cubicBezTo>
                      <a:pt x="149525" y="91745"/>
                      <a:pt x="147655" y="91935"/>
                      <a:pt x="147188" y="79553"/>
                    </a:cubicBezTo>
                    <a:close/>
                    <a:moveTo>
                      <a:pt x="147188" y="139656"/>
                    </a:moveTo>
                    <a:cubicBezTo>
                      <a:pt x="102892" y="154229"/>
                      <a:pt x="58875" y="154134"/>
                      <a:pt x="14952" y="139656"/>
                    </a:cubicBezTo>
                    <a:cubicBezTo>
                      <a:pt x="14018" y="151562"/>
                      <a:pt x="14952" y="153181"/>
                      <a:pt x="26167" y="157277"/>
                    </a:cubicBezTo>
                    <a:cubicBezTo>
                      <a:pt x="26447" y="157372"/>
                      <a:pt x="26728" y="157467"/>
                      <a:pt x="27008" y="157563"/>
                    </a:cubicBezTo>
                    <a:cubicBezTo>
                      <a:pt x="43736" y="163563"/>
                      <a:pt x="61212" y="165087"/>
                      <a:pt x="78687" y="165183"/>
                    </a:cubicBezTo>
                    <a:cubicBezTo>
                      <a:pt x="98406" y="165373"/>
                      <a:pt x="118124" y="164230"/>
                      <a:pt x="136721" y="156801"/>
                    </a:cubicBezTo>
                    <a:cubicBezTo>
                      <a:pt x="149431" y="151753"/>
                      <a:pt x="147749" y="151753"/>
                      <a:pt x="147188" y="139560"/>
                    </a:cubicBezTo>
                    <a:close/>
                    <a:moveTo>
                      <a:pt x="147001" y="108795"/>
                    </a:moveTo>
                    <a:cubicBezTo>
                      <a:pt x="125788" y="118415"/>
                      <a:pt x="103452" y="120225"/>
                      <a:pt x="81117" y="120225"/>
                    </a:cubicBezTo>
                    <a:cubicBezTo>
                      <a:pt x="58688" y="120225"/>
                      <a:pt x="36166" y="118320"/>
                      <a:pt x="14766" y="108699"/>
                    </a:cubicBezTo>
                    <a:cubicBezTo>
                      <a:pt x="14766" y="111271"/>
                      <a:pt x="15046" y="113271"/>
                      <a:pt x="14766" y="115081"/>
                    </a:cubicBezTo>
                    <a:cubicBezTo>
                      <a:pt x="13831" y="120225"/>
                      <a:pt x="16541" y="123082"/>
                      <a:pt x="20747" y="124797"/>
                    </a:cubicBezTo>
                    <a:cubicBezTo>
                      <a:pt x="24858" y="126511"/>
                      <a:pt x="28970" y="128226"/>
                      <a:pt x="33269" y="129369"/>
                    </a:cubicBezTo>
                    <a:cubicBezTo>
                      <a:pt x="54670" y="135369"/>
                      <a:pt x="76631" y="135751"/>
                      <a:pt x="98593" y="134417"/>
                    </a:cubicBezTo>
                    <a:cubicBezTo>
                      <a:pt x="111583" y="133655"/>
                      <a:pt x="124479" y="131464"/>
                      <a:pt x="136815" y="126797"/>
                    </a:cubicBezTo>
                    <a:cubicBezTo>
                      <a:pt x="147188" y="122796"/>
                      <a:pt x="148123" y="121368"/>
                      <a:pt x="147469" y="110223"/>
                    </a:cubicBezTo>
                    <a:cubicBezTo>
                      <a:pt x="147469" y="109938"/>
                      <a:pt x="147282" y="109652"/>
                      <a:pt x="147001" y="108795"/>
                    </a:cubicBezTo>
                    <a:close/>
                  </a:path>
                </a:pathLst>
              </a:custGeom>
              <a:grpFill/>
              <a:ln w="9345" cap="flat">
                <a:noFill/>
                <a:prstDash val="solid"/>
                <a:miter/>
              </a:ln>
            </p:spPr>
            <p:txBody>
              <a:bodyPr rtlCol="0" anchor="ctr"/>
              <a:lstStyle/>
              <a:p>
                <a:endParaRPr lang="en-IL"/>
              </a:p>
            </p:txBody>
          </p:sp>
          <p:sp>
            <p:nvSpPr>
              <p:cNvPr id="48" name="Freeform 47">
                <a:extLst>
                  <a:ext uri="{FF2B5EF4-FFF2-40B4-BE49-F238E27FC236}">
                    <a16:creationId xmlns:a16="http://schemas.microsoft.com/office/drawing/2014/main" id="{7EDA78FD-ADB0-FF79-33A9-2567E136636C}"/>
                  </a:ext>
                </a:extLst>
              </p:cNvPr>
              <p:cNvSpPr/>
              <p:nvPr/>
            </p:nvSpPr>
            <p:spPr>
              <a:xfrm>
                <a:off x="3816795" y="2461156"/>
                <a:ext cx="162234" cy="421391"/>
              </a:xfrm>
              <a:custGeom>
                <a:avLst/>
                <a:gdLst>
                  <a:gd name="connsiteX0" fmla="*/ 147375 w 162234"/>
                  <a:gd name="connsiteY0" fmla="*/ 11925 h 421391"/>
                  <a:gd name="connsiteX1" fmla="*/ 122423 w 162234"/>
                  <a:gd name="connsiteY1" fmla="*/ 4020 h 421391"/>
                  <a:gd name="connsiteX2" fmla="*/ 44484 w 162234"/>
                  <a:gd name="connsiteY2" fmla="*/ 3067 h 421391"/>
                  <a:gd name="connsiteX3" fmla="*/ 11869 w 162234"/>
                  <a:gd name="connsiteY3" fmla="*/ 13545 h 421391"/>
                  <a:gd name="connsiteX4" fmla="*/ 0 w 162234"/>
                  <a:gd name="connsiteY4" fmla="*/ 31928 h 421391"/>
                  <a:gd name="connsiteX5" fmla="*/ 0 w 162234"/>
                  <a:gd name="connsiteY5" fmla="*/ 208902 h 421391"/>
                  <a:gd name="connsiteX6" fmla="*/ 0 w 162234"/>
                  <a:gd name="connsiteY6" fmla="*/ 389592 h 421391"/>
                  <a:gd name="connsiteX7" fmla="*/ 7570 w 162234"/>
                  <a:gd name="connsiteY7" fmla="*/ 405022 h 421391"/>
                  <a:gd name="connsiteX8" fmla="*/ 17195 w 162234"/>
                  <a:gd name="connsiteY8" fmla="*/ 410642 h 421391"/>
                  <a:gd name="connsiteX9" fmla="*/ 58875 w 162234"/>
                  <a:gd name="connsiteY9" fmla="*/ 420262 h 421391"/>
                  <a:gd name="connsiteX10" fmla="*/ 134385 w 162234"/>
                  <a:gd name="connsiteY10" fmla="*/ 414642 h 421391"/>
                  <a:gd name="connsiteX11" fmla="*/ 162234 w 162234"/>
                  <a:gd name="connsiteY11" fmla="*/ 395497 h 421391"/>
                  <a:gd name="connsiteX12" fmla="*/ 162234 w 162234"/>
                  <a:gd name="connsiteY12" fmla="*/ 26689 h 421391"/>
                  <a:gd name="connsiteX13" fmla="*/ 147188 w 162234"/>
                  <a:gd name="connsiteY13" fmla="*/ 11830 h 421391"/>
                  <a:gd name="connsiteX14" fmla="*/ 14952 w 162234"/>
                  <a:gd name="connsiteY14" fmla="*/ 199854 h 421391"/>
                  <a:gd name="connsiteX15" fmla="*/ 147656 w 162234"/>
                  <a:gd name="connsiteY15" fmla="*/ 199854 h 421391"/>
                  <a:gd name="connsiteX16" fmla="*/ 147469 w 162234"/>
                  <a:gd name="connsiteY16" fmla="*/ 209283 h 421391"/>
                  <a:gd name="connsiteX17" fmla="*/ 142048 w 162234"/>
                  <a:gd name="connsiteY17" fmla="*/ 214808 h 421391"/>
                  <a:gd name="connsiteX18" fmla="*/ 117470 w 162234"/>
                  <a:gd name="connsiteY18" fmla="*/ 222428 h 421391"/>
                  <a:gd name="connsiteX19" fmla="*/ 34671 w 162234"/>
                  <a:gd name="connsiteY19" fmla="*/ 220142 h 421391"/>
                  <a:gd name="connsiteX20" fmla="*/ 20186 w 162234"/>
                  <a:gd name="connsiteY20" fmla="*/ 214808 h 421391"/>
                  <a:gd name="connsiteX21" fmla="*/ 14952 w 162234"/>
                  <a:gd name="connsiteY21" fmla="*/ 205950 h 421391"/>
                  <a:gd name="connsiteX22" fmla="*/ 14952 w 162234"/>
                  <a:gd name="connsiteY22" fmla="*/ 199854 h 421391"/>
                  <a:gd name="connsiteX23" fmla="*/ 147469 w 162234"/>
                  <a:gd name="connsiteY23" fmla="*/ 178613 h 421391"/>
                  <a:gd name="connsiteX24" fmla="*/ 142142 w 162234"/>
                  <a:gd name="connsiteY24" fmla="*/ 184614 h 421391"/>
                  <a:gd name="connsiteX25" fmla="*/ 121021 w 162234"/>
                  <a:gd name="connsiteY25" fmla="*/ 191662 h 421391"/>
                  <a:gd name="connsiteX26" fmla="*/ 34391 w 162234"/>
                  <a:gd name="connsiteY26" fmla="*/ 189948 h 421391"/>
                  <a:gd name="connsiteX27" fmla="*/ 20279 w 162234"/>
                  <a:gd name="connsiteY27" fmla="*/ 184709 h 421391"/>
                  <a:gd name="connsiteX28" fmla="*/ 14859 w 162234"/>
                  <a:gd name="connsiteY28" fmla="*/ 175946 h 421391"/>
                  <a:gd name="connsiteX29" fmla="*/ 14859 w 162234"/>
                  <a:gd name="connsiteY29" fmla="*/ 169659 h 421391"/>
                  <a:gd name="connsiteX30" fmla="*/ 147656 w 162234"/>
                  <a:gd name="connsiteY30" fmla="*/ 169659 h 421391"/>
                  <a:gd name="connsiteX31" fmla="*/ 147469 w 162234"/>
                  <a:gd name="connsiteY31" fmla="*/ 178518 h 421391"/>
                  <a:gd name="connsiteX32" fmla="*/ 15139 w 162234"/>
                  <a:gd name="connsiteY32" fmla="*/ 139846 h 421391"/>
                  <a:gd name="connsiteX33" fmla="*/ 147375 w 162234"/>
                  <a:gd name="connsiteY33" fmla="*/ 139846 h 421391"/>
                  <a:gd name="connsiteX34" fmla="*/ 136908 w 162234"/>
                  <a:gd name="connsiteY34" fmla="*/ 157086 h 421391"/>
                  <a:gd name="connsiteX35" fmla="*/ 78874 w 162234"/>
                  <a:gd name="connsiteY35" fmla="*/ 165468 h 421391"/>
                  <a:gd name="connsiteX36" fmla="*/ 27195 w 162234"/>
                  <a:gd name="connsiteY36" fmla="*/ 157848 h 421391"/>
                  <a:gd name="connsiteX37" fmla="*/ 26354 w 162234"/>
                  <a:gd name="connsiteY37" fmla="*/ 157563 h 421391"/>
                  <a:gd name="connsiteX38" fmla="*/ 15139 w 162234"/>
                  <a:gd name="connsiteY38" fmla="*/ 139941 h 421391"/>
                  <a:gd name="connsiteX39" fmla="*/ 136628 w 162234"/>
                  <a:gd name="connsiteY39" fmla="*/ 96984 h 421391"/>
                  <a:gd name="connsiteX40" fmla="*/ 80276 w 162234"/>
                  <a:gd name="connsiteY40" fmla="*/ 105175 h 421391"/>
                  <a:gd name="connsiteX41" fmla="*/ 28036 w 162234"/>
                  <a:gd name="connsiteY41" fmla="*/ 97936 h 421391"/>
                  <a:gd name="connsiteX42" fmla="*/ 26447 w 162234"/>
                  <a:gd name="connsiteY42" fmla="*/ 97269 h 421391"/>
                  <a:gd name="connsiteX43" fmla="*/ 15139 w 162234"/>
                  <a:gd name="connsiteY43" fmla="*/ 79648 h 421391"/>
                  <a:gd name="connsiteX44" fmla="*/ 147469 w 162234"/>
                  <a:gd name="connsiteY44" fmla="*/ 79648 h 421391"/>
                  <a:gd name="connsiteX45" fmla="*/ 136628 w 162234"/>
                  <a:gd name="connsiteY45" fmla="*/ 96984 h 421391"/>
                  <a:gd name="connsiteX46" fmla="*/ 26634 w 162234"/>
                  <a:gd name="connsiteY46" fmla="*/ 23260 h 421391"/>
                  <a:gd name="connsiteX47" fmla="*/ 67099 w 162234"/>
                  <a:gd name="connsiteY47" fmla="*/ 15735 h 421391"/>
                  <a:gd name="connsiteX48" fmla="*/ 135600 w 162234"/>
                  <a:gd name="connsiteY48" fmla="*/ 23070 h 421391"/>
                  <a:gd name="connsiteX49" fmla="*/ 144198 w 162234"/>
                  <a:gd name="connsiteY49" fmla="*/ 27070 h 421391"/>
                  <a:gd name="connsiteX50" fmla="*/ 144198 w 162234"/>
                  <a:gd name="connsiteY50" fmla="*/ 33071 h 421391"/>
                  <a:gd name="connsiteX51" fmla="*/ 127470 w 162234"/>
                  <a:gd name="connsiteY51" fmla="*/ 39738 h 421391"/>
                  <a:gd name="connsiteX52" fmla="*/ 69342 w 162234"/>
                  <a:gd name="connsiteY52" fmla="*/ 44691 h 421391"/>
                  <a:gd name="connsiteX53" fmla="*/ 26728 w 162234"/>
                  <a:gd name="connsiteY53" fmla="*/ 37167 h 421391"/>
                  <a:gd name="connsiteX54" fmla="*/ 14952 w 162234"/>
                  <a:gd name="connsiteY54" fmla="*/ 31356 h 421391"/>
                  <a:gd name="connsiteX55" fmla="*/ 14952 w 162234"/>
                  <a:gd name="connsiteY55" fmla="*/ 29070 h 421391"/>
                  <a:gd name="connsiteX56" fmla="*/ 26634 w 162234"/>
                  <a:gd name="connsiteY56" fmla="*/ 23165 h 421391"/>
                  <a:gd name="connsiteX57" fmla="*/ 14952 w 162234"/>
                  <a:gd name="connsiteY57" fmla="*/ 55836 h 421391"/>
                  <a:gd name="connsiteX58" fmla="*/ 14952 w 162234"/>
                  <a:gd name="connsiteY58" fmla="*/ 49454 h 421391"/>
                  <a:gd name="connsiteX59" fmla="*/ 147749 w 162234"/>
                  <a:gd name="connsiteY59" fmla="*/ 49454 h 421391"/>
                  <a:gd name="connsiteX60" fmla="*/ 147562 w 162234"/>
                  <a:gd name="connsiteY60" fmla="*/ 58598 h 421391"/>
                  <a:gd name="connsiteX61" fmla="*/ 142422 w 162234"/>
                  <a:gd name="connsiteY61" fmla="*/ 64313 h 421391"/>
                  <a:gd name="connsiteX62" fmla="*/ 117003 w 162234"/>
                  <a:gd name="connsiteY62" fmla="*/ 72123 h 421391"/>
                  <a:gd name="connsiteX63" fmla="*/ 34578 w 162234"/>
                  <a:gd name="connsiteY63" fmla="*/ 69742 h 421391"/>
                  <a:gd name="connsiteX64" fmla="*/ 20092 w 162234"/>
                  <a:gd name="connsiteY64" fmla="*/ 64408 h 421391"/>
                  <a:gd name="connsiteX65" fmla="*/ 14952 w 162234"/>
                  <a:gd name="connsiteY65" fmla="*/ 55931 h 421391"/>
                  <a:gd name="connsiteX66" fmla="*/ 14952 w 162234"/>
                  <a:gd name="connsiteY66" fmla="*/ 115176 h 421391"/>
                  <a:gd name="connsiteX67" fmla="*/ 14952 w 162234"/>
                  <a:gd name="connsiteY67" fmla="*/ 108795 h 421391"/>
                  <a:gd name="connsiteX68" fmla="*/ 81304 w 162234"/>
                  <a:gd name="connsiteY68" fmla="*/ 120320 h 421391"/>
                  <a:gd name="connsiteX69" fmla="*/ 147188 w 162234"/>
                  <a:gd name="connsiteY69" fmla="*/ 108890 h 421391"/>
                  <a:gd name="connsiteX70" fmla="*/ 147656 w 162234"/>
                  <a:gd name="connsiteY70" fmla="*/ 110319 h 421391"/>
                  <a:gd name="connsiteX71" fmla="*/ 137002 w 162234"/>
                  <a:gd name="connsiteY71" fmla="*/ 126892 h 421391"/>
                  <a:gd name="connsiteX72" fmla="*/ 98780 w 162234"/>
                  <a:gd name="connsiteY72" fmla="*/ 134512 h 421391"/>
                  <a:gd name="connsiteX73" fmla="*/ 33456 w 162234"/>
                  <a:gd name="connsiteY73" fmla="*/ 129464 h 421391"/>
                  <a:gd name="connsiteX74" fmla="*/ 20933 w 162234"/>
                  <a:gd name="connsiteY74" fmla="*/ 124892 h 421391"/>
                  <a:gd name="connsiteX75" fmla="*/ 14952 w 162234"/>
                  <a:gd name="connsiteY75" fmla="*/ 115176 h 421391"/>
                  <a:gd name="connsiteX76" fmla="*/ 109153 w 162234"/>
                  <a:gd name="connsiteY76" fmla="*/ 239001 h 421391"/>
                  <a:gd name="connsiteX77" fmla="*/ 115788 w 162234"/>
                  <a:gd name="connsiteY77" fmla="*/ 238049 h 421391"/>
                  <a:gd name="connsiteX78" fmla="*/ 127937 w 162234"/>
                  <a:gd name="connsiteY78" fmla="*/ 235572 h 421391"/>
                  <a:gd name="connsiteX79" fmla="*/ 147842 w 162234"/>
                  <a:gd name="connsiteY79" fmla="*/ 230048 h 421391"/>
                  <a:gd name="connsiteX80" fmla="*/ 147656 w 162234"/>
                  <a:gd name="connsiteY80" fmla="*/ 239192 h 421391"/>
                  <a:gd name="connsiteX81" fmla="*/ 142516 w 162234"/>
                  <a:gd name="connsiteY81" fmla="*/ 244907 h 421391"/>
                  <a:gd name="connsiteX82" fmla="*/ 117096 w 162234"/>
                  <a:gd name="connsiteY82" fmla="*/ 252717 h 421391"/>
                  <a:gd name="connsiteX83" fmla="*/ 34671 w 162234"/>
                  <a:gd name="connsiteY83" fmla="*/ 250336 h 421391"/>
                  <a:gd name="connsiteX84" fmla="*/ 20186 w 162234"/>
                  <a:gd name="connsiteY84" fmla="*/ 245002 h 421391"/>
                  <a:gd name="connsiteX85" fmla="*/ 15046 w 162234"/>
                  <a:gd name="connsiteY85" fmla="*/ 236525 h 421391"/>
                  <a:gd name="connsiteX86" fmla="*/ 15046 w 162234"/>
                  <a:gd name="connsiteY86" fmla="*/ 230143 h 421391"/>
                  <a:gd name="connsiteX87" fmla="*/ 34297 w 162234"/>
                  <a:gd name="connsiteY87" fmla="*/ 235477 h 421391"/>
                  <a:gd name="connsiteX88" fmla="*/ 45418 w 162234"/>
                  <a:gd name="connsiteY88" fmla="*/ 237763 h 421391"/>
                  <a:gd name="connsiteX89" fmla="*/ 105602 w 162234"/>
                  <a:gd name="connsiteY89" fmla="*/ 239478 h 421391"/>
                  <a:gd name="connsiteX90" fmla="*/ 109153 w 162234"/>
                  <a:gd name="connsiteY90" fmla="*/ 239001 h 421391"/>
                  <a:gd name="connsiteX91" fmla="*/ 136722 w 162234"/>
                  <a:gd name="connsiteY91" fmla="*/ 277578 h 421391"/>
                  <a:gd name="connsiteX92" fmla="*/ 80369 w 162234"/>
                  <a:gd name="connsiteY92" fmla="*/ 285769 h 421391"/>
                  <a:gd name="connsiteX93" fmla="*/ 28129 w 162234"/>
                  <a:gd name="connsiteY93" fmla="*/ 278530 h 421391"/>
                  <a:gd name="connsiteX94" fmla="*/ 26541 w 162234"/>
                  <a:gd name="connsiteY94" fmla="*/ 277863 h 421391"/>
                  <a:gd name="connsiteX95" fmla="*/ 15233 w 162234"/>
                  <a:gd name="connsiteY95" fmla="*/ 260242 h 421391"/>
                  <a:gd name="connsiteX96" fmla="*/ 147562 w 162234"/>
                  <a:gd name="connsiteY96" fmla="*/ 260242 h 421391"/>
                  <a:gd name="connsiteX97" fmla="*/ 136722 w 162234"/>
                  <a:gd name="connsiteY97" fmla="*/ 277578 h 421391"/>
                  <a:gd name="connsiteX98" fmla="*/ 15046 w 162234"/>
                  <a:gd name="connsiteY98" fmla="*/ 295866 h 421391"/>
                  <a:gd name="connsiteX99" fmla="*/ 15046 w 162234"/>
                  <a:gd name="connsiteY99" fmla="*/ 289484 h 421391"/>
                  <a:gd name="connsiteX100" fmla="*/ 81397 w 162234"/>
                  <a:gd name="connsiteY100" fmla="*/ 301009 h 421391"/>
                  <a:gd name="connsiteX101" fmla="*/ 147282 w 162234"/>
                  <a:gd name="connsiteY101" fmla="*/ 289579 h 421391"/>
                  <a:gd name="connsiteX102" fmla="*/ 147749 w 162234"/>
                  <a:gd name="connsiteY102" fmla="*/ 291008 h 421391"/>
                  <a:gd name="connsiteX103" fmla="*/ 137095 w 162234"/>
                  <a:gd name="connsiteY103" fmla="*/ 307581 h 421391"/>
                  <a:gd name="connsiteX104" fmla="*/ 98873 w 162234"/>
                  <a:gd name="connsiteY104" fmla="*/ 315202 h 421391"/>
                  <a:gd name="connsiteX105" fmla="*/ 33550 w 162234"/>
                  <a:gd name="connsiteY105" fmla="*/ 310153 h 421391"/>
                  <a:gd name="connsiteX106" fmla="*/ 21027 w 162234"/>
                  <a:gd name="connsiteY106" fmla="*/ 305581 h 421391"/>
                  <a:gd name="connsiteX107" fmla="*/ 15046 w 162234"/>
                  <a:gd name="connsiteY107" fmla="*/ 295866 h 421391"/>
                  <a:gd name="connsiteX108" fmla="*/ 137095 w 162234"/>
                  <a:gd name="connsiteY108" fmla="*/ 337585 h 421391"/>
                  <a:gd name="connsiteX109" fmla="*/ 79061 w 162234"/>
                  <a:gd name="connsiteY109" fmla="*/ 345967 h 421391"/>
                  <a:gd name="connsiteX110" fmla="*/ 27382 w 162234"/>
                  <a:gd name="connsiteY110" fmla="*/ 338347 h 421391"/>
                  <a:gd name="connsiteX111" fmla="*/ 26541 w 162234"/>
                  <a:gd name="connsiteY111" fmla="*/ 338061 h 421391"/>
                  <a:gd name="connsiteX112" fmla="*/ 15326 w 162234"/>
                  <a:gd name="connsiteY112" fmla="*/ 320440 h 421391"/>
                  <a:gd name="connsiteX113" fmla="*/ 147562 w 162234"/>
                  <a:gd name="connsiteY113" fmla="*/ 320440 h 421391"/>
                  <a:gd name="connsiteX114" fmla="*/ 137095 w 162234"/>
                  <a:gd name="connsiteY114" fmla="*/ 337680 h 421391"/>
                  <a:gd name="connsiteX115" fmla="*/ 147562 w 162234"/>
                  <a:gd name="connsiteY115" fmla="*/ 389878 h 421391"/>
                  <a:gd name="connsiteX116" fmla="*/ 142142 w 162234"/>
                  <a:gd name="connsiteY116" fmla="*/ 395402 h 421391"/>
                  <a:gd name="connsiteX117" fmla="*/ 117564 w 162234"/>
                  <a:gd name="connsiteY117" fmla="*/ 403022 h 421391"/>
                  <a:gd name="connsiteX118" fmla="*/ 34764 w 162234"/>
                  <a:gd name="connsiteY118" fmla="*/ 400736 h 421391"/>
                  <a:gd name="connsiteX119" fmla="*/ 20279 w 162234"/>
                  <a:gd name="connsiteY119" fmla="*/ 395402 h 421391"/>
                  <a:gd name="connsiteX120" fmla="*/ 15046 w 162234"/>
                  <a:gd name="connsiteY120" fmla="*/ 386544 h 421391"/>
                  <a:gd name="connsiteX121" fmla="*/ 15046 w 162234"/>
                  <a:gd name="connsiteY121" fmla="*/ 380448 h 421391"/>
                  <a:gd name="connsiteX122" fmla="*/ 147749 w 162234"/>
                  <a:gd name="connsiteY122" fmla="*/ 380448 h 421391"/>
                  <a:gd name="connsiteX123" fmla="*/ 147562 w 162234"/>
                  <a:gd name="connsiteY123" fmla="*/ 389878 h 421391"/>
                  <a:gd name="connsiteX124" fmla="*/ 147562 w 162234"/>
                  <a:gd name="connsiteY124" fmla="*/ 359207 h 421391"/>
                  <a:gd name="connsiteX125" fmla="*/ 142235 w 162234"/>
                  <a:gd name="connsiteY125" fmla="*/ 365208 h 421391"/>
                  <a:gd name="connsiteX126" fmla="*/ 121115 w 162234"/>
                  <a:gd name="connsiteY126" fmla="*/ 372256 h 421391"/>
                  <a:gd name="connsiteX127" fmla="*/ 34484 w 162234"/>
                  <a:gd name="connsiteY127" fmla="*/ 370542 h 421391"/>
                  <a:gd name="connsiteX128" fmla="*/ 20373 w 162234"/>
                  <a:gd name="connsiteY128" fmla="*/ 365303 h 421391"/>
                  <a:gd name="connsiteX129" fmla="*/ 14952 w 162234"/>
                  <a:gd name="connsiteY129" fmla="*/ 356540 h 421391"/>
                  <a:gd name="connsiteX130" fmla="*/ 14952 w 162234"/>
                  <a:gd name="connsiteY130" fmla="*/ 350253 h 421391"/>
                  <a:gd name="connsiteX131" fmla="*/ 147749 w 162234"/>
                  <a:gd name="connsiteY131" fmla="*/ 350253 h 421391"/>
                  <a:gd name="connsiteX132" fmla="*/ 147562 w 162234"/>
                  <a:gd name="connsiteY132" fmla="*/ 359112 h 42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62234" h="421391">
                    <a:moveTo>
                      <a:pt x="147375" y="11925"/>
                    </a:moveTo>
                    <a:cubicBezTo>
                      <a:pt x="139245" y="8782"/>
                      <a:pt x="130927" y="5734"/>
                      <a:pt x="122423" y="4020"/>
                    </a:cubicBezTo>
                    <a:cubicBezTo>
                      <a:pt x="96537" y="-1219"/>
                      <a:pt x="70557" y="-1124"/>
                      <a:pt x="44484" y="3067"/>
                    </a:cubicBezTo>
                    <a:cubicBezTo>
                      <a:pt x="33082" y="4877"/>
                      <a:pt x="21961" y="7734"/>
                      <a:pt x="11869" y="13545"/>
                    </a:cubicBezTo>
                    <a:cubicBezTo>
                      <a:pt x="4953" y="17545"/>
                      <a:pt x="0" y="22879"/>
                      <a:pt x="0" y="31928"/>
                    </a:cubicBezTo>
                    <a:cubicBezTo>
                      <a:pt x="93" y="90888"/>
                      <a:pt x="93" y="149943"/>
                      <a:pt x="0" y="208902"/>
                    </a:cubicBezTo>
                    <a:cubicBezTo>
                      <a:pt x="93" y="267862"/>
                      <a:pt x="93" y="330632"/>
                      <a:pt x="0" y="389592"/>
                    </a:cubicBezTo>
                    <a:cubicBezTo>
                      <a:pt x="0" y="396259"/>
                      <a:pt x="2617" y="401212"/>
                      <a:pt x="7570" y="405022"/>
                    </a:cubicBezTo>
                    <a:cubicBezTo>
                      <a:pt x="10560" y="407213"/>
                      <a:pt x="13831" y="409213"/>
                      <a:pt x="17195" y="410642"/>
                    </a:cubicBezTo>
                    <a:cubicBezTo>
                      <a:pt x="30466" y="416548"/>
                      <a:pt x="44577" y="419024"/>
                      <a:pt x="58875" y="420262"/>
                    </a:cubicBezTo>
                    <a:cubicBezTo>
                      <a:pt x="84388" y="422548"/>
                      <a:pt x="109620" y="421691"/>
                      <a:pt x="134385" y="414642"/>
                    </a:cubicBezTo>
                    <a:cubicBezTo>
                      <a:pt x="145600" y="411404"/>
                      <a:pt x="156440" y="407213"/>
                      <a:pt x="162234" y="395497"/>
                    </a:cubicBezTo>
                    <a:lnTo>
                      <a:pt x="162234" y="26689"/>
                    </a:lnTo>
                    <a:cubicBezTo>
                      <a:pt x="159337" y="19545"/>
                      <a:pt x="154104" y="14497"/>
                      <a:pt x="147188" y="11830"/>
                    </a:cubicBezTo>
                    <a:close/>
                    <a:moveTo>
                      <a:pt x="14952" y="199854"/>
                    </a:moveTo>
                    <a:cubicBezTo>
                      <a:pt x="59343" y="214427"/>
                      <a:pt x="103265" y="214427"/>
                      <a:pt x="147656" y="199854"/>
                    </a:cubicBezTo>
                    <a:cubicBezTo>
                      <a:pt x="147656" y="202806"/>
                      <a:pt x="148403" y="206331"/>
                      <a:pt x="147469" y="209283"/>
                    </a:cubicBezTo>
                    <a:cubicBezTo>
                      <a:pt x="146814" y="211474"/>
                      <a:pt x="144291" y="213951"/>
                      <a:pt x="142048" y="214808"/>
                    </a:cubicBezTo>
                    <a:cubicBezTo>
                      <a:pt x="134011" y="217761"/>
                      <a:pt x="125881" y="220999"/>
                      <a:pt x="117470" y="222428"/>
                    </a:cubicBezTo>
                    <a:cubicBezTo>
                      <a:pt x="89808" y="227190"/>
                      <a:pt x="62053" y="227095"/>
                      <a:pt x="34671" y="220142"/>
                    </a:cubicBezTo>
                    <a:cubicBezTo>
                      <a:pt x="29718" y="218904"/>
                      <a:pt x="24952" y="216713"/>
                      <a:pt x="20186" y="214808"/>
                    </a:cubicBezTo>
                    <a:cubicBezTo>
                      <a:pt x="16354" y="213284"/>
                      <a:pt x="14205" y="210522"/>
                      <a:pt x="14952" y="205950"/>
                    </a:cubicBezTo>
                    <a:cubicBezTo>
                      <a:pt x="15233" y="203854"/>
                      <a:pt x="14952" y="201663"/>
                      <a:pt x="14952" y="199854"/>
                    </a:cubicBezTo>
                    <a:close/>
                    <a:moveTo>
                      <a:pt x="147469" y="178613"/>
                    </a:moveTo>
                    <a:cubicBezTo>
                      <a:pt x="146628" y="180994"/>
                      <a:pt x="144385" y="183756"/>
                      <a:pt x="142142" y="184614"/>
                    </a:cubicBezTo>
                    <a:cubicBezTo>
                      <a:pt x="135320" y="187471"/>
                      <a:pt x="128217" y="190329"/>
                      <a:pt x="121021" y="191662"/>
                    </a:cubicBezTo>
                    <a:cubicBezTo>
                      <a:pt x="92051" y="197187"/>
                      <a:pt x="63081" y="197091"/>
                      <a:pt x="34391" y="189948"/>
                    </a:cubicBezTo>
                    <a:cubicBezTo>
                      <a:pt x="29531" y="188709"/>
                      <a:pt x="24952" y="186614"/>
                      <a:pt x="20279" y="184709"/>
                    </a:cubicBezTo>
                    <a:cubicBezTo>
                      <a:pt x="16541" y="183185"/>
                      <a:pt x="14111" y="180613"/>
                      <a:pt x="14859" y="175946"/>
                    </a:cubicBezTo>
                    <a:cubicBezTo>
                      <a:pt x="15233" y="173850"/>
                      <a:pt x="14859" y="171564"/>
                      <a:pt x="14859" y="169659"/>
                    </a:cubicBezTo>
                    <a:cubicBezTo>
                      <a:pt x="59156" y="184328"/>
                      <a:pt x="103265" y="184233"/>
                      <a:pt x="147656" y="169659"/>
                    </a:cubicBezTo>
                    <a:cubicBezTo>
                      <a:pt x="147656" y="172517"/>
                      <a:pt x="148403" y="175755"/>
                      <a:pt x="147469" y="178518"/>
                    </a:cubicBezTo>
                    <a:close/>
                    <a:moveTo>
                      <a:pt x="15139" y="139846"/>
                    </a:moveTo>
                    <a:cubicBezTo>
                      <a:pt x="59156" y="154229"/>
                      <a:pt x="103078" y="154324"/>
                      <a:pt x="147375" y="139846"/>
                    </a:cubicBezTo>
                    <a:cubicBezTo>
                      <a:pt x="147936" y="152038"/>
                      <a:pt x="149618" y="151943"/>
                      <a:pt x="136908" y="157086"/>
                    </a:cubicBezTo>
                    <a:cubicBezTo>
                      <a:pt x="118311" y="164516"/>
                      <a:pt x="98593" y="165659"/>
                      <a:pt x="78874" y="165468"/>
                    </a:cubicBezTo>
                    <a:cubicBezTo>
                      <a:pt x="61399" y="165373"/>
                      <a:pt x="43923" y="163754"/>
                      <a:pt x="27195" y="157848"/>
                    </a:cubicBezTo>
                    <a:cubicBezTo>
                      <a:pt x="26914" y="157753"/>
                      <a:pt x="26634" y="157658"/>
                      <a:pt x="26354" y="157563"/>
                    </a:cubicBezTo>
                    <a:cubicBezTo>
                      <a:pt x="15139" y="153467"/>
                      <a:pt x="14111" y="151848"/>
                      <a:pt x="15139" y="139941"/>
                    </a:cubicBezTo>
                    <a:close/>
                    <a:moveTo>
                      <a:pt x="136628" y="96984"/>
                    </a:moveTo>
                    <a:cubicBezTo>
                      <a:pt x="118498" y="104032"/>
                      <a:pt x="99434" y="105270"/>
                      <a:pt x="80276" y="105175"/>
                    </a:cubicBezTo>
                    <a:cubicBezTo>
                      <a:pt x="62520" y="105175"/>
                      <a:pt x="45044" y="103556"/>
                      <a:pt x="28036" y="97936"/>
                    </a:cubicBezTo>
                    <a:cubicBezTo>
                      <a:pt x="27475" y="97746"/>
                      <a:pt x="27008" y="97460"/>
                      <a:pt x="26447" y="97269"/>
                    </a:cubicBezTo>
                    <a:cubicBezTo>
                      <a:pt x="15046" y="93174"/>
                      <a:pt x="14298" y="91840"/>
                      <a:pt x="15139" y="79648"/>
                    </a:cubicBezTo>
                    <a:cubicBezTo>
                      <a:pt x="59249" y="94126"/>
                      <a:pt x="103359" y="94126"/>
                      <a:pt x="147469" y="79648"/>
                    </a:cubicBezTo>
                    <a:cubicBezTo>
                      <a:pt x="147936" y="92031"/>
                      <a:pt x="149805" y="91840"/>
                      <a:pt x="136628" y="96984"/>
                    </a:cubicBezTo>
                    <a:close/>
                    <a:moveTo>
                      <a:pt x="26634" y="23260"/>
                    </a:moveTo>
                    <a:cubicBezTo>
                      <a:pt x="39624" y="18307"/>
                      <a:pt x="53362" y="16593"/>
                      <a:pt x="67099" y="15735"/>
                    </a:cubicBezTo>
                    <a:cubicBezTo>
                      <a:pt x="90275" y="14402"/>
                      <a:pt x="113265" y="15545"/>
                      <a:pt x="135600" y="23070"/>
                    </a:cubicBezTo>
                    <a:cubicBezTo>
                      <a:pt x="138591" y="24117"/>
                      <a:pt x="141488" y="25451"/>
                      <a:pt x="144198" y="27070"/>
                    </a:cubicBezTo>
                    <a:cubicBezTo>
                      <a:pt x="148216" y="29451"/>
                      <a:pt x="148310" y="31071"/>
                      <a:pt x="144198" y="33071"/>
                    </a:cubicBezTo>
                    <a:cubicBezTo>
                      <a:pt x="138871" y="35738"/>
                      <a:pt x="133264" y="38214"/>
                      <a:pt x="127470" y="39738"/>
                    </a:cubicBezTo>
                    <a:cubicBezTo>
                      <a:pt x="108405" y="44691"/>
                      <a:pt x="88967" y="45834"/>
                      <a:pt x="69342" y="44691"/>
                    </a:cubicBezTo>
                    <a:cubicBezTo>
                      <a:pt x="54857" y="43929"/>
                      <a:pt x="40465" y="42120"/>
                      <a:pt x="26728" y="37167"/>
                    </a:cubicBezTo>
                    <a:cubicBezTo>
                      <a:pt x="22616" y="35643"/>
                      <a:pt x="18877" y="33357"/>
                      <a:pt x="14952" y="31356"/>
                    </a:cubicBezTo>
                    <a:lnTo>
                      <a:pt x="14952" y="29070"/>
                    </a:lnTo>
                    <a:cubicBezTo>
                      <a:pt x="18784" y="27070"/>
                      <a:pt x="22522" y="24689"/>
                      <a:pt x="26634" y="23165"/>
                    </a:cubicBezTo>
                    <a:close/>
                    <a:moveTo>
                      <a:pt x="14952" y="55836"/>
                    </a:moveTo>
                    <a:cubicBezTo>
                      <a:pt x="15326" y="53740"/>
                      <a:pt x="14952" y="51454"/>
                      <a:pt x="14952" y="49454"/>
                    </a:cubicBezTo>
                    <a:cubicBezTo>
                      <a:pt x="59436" y="64027"/>
                      <a:pt x="103359" y="64027"/>
                      <a:pt x="147749" y="49454"/>
                    </a:cubicBezTo>
                    <a:cubicBezTo>
                      <a:pt x="147749" y="52311"/>
                      <a:pt x="148403" y="55740"/>
                      <a:pt x="147562" y="58598"/>
                    </a:cubicBezTo>
                    <a:cubicBezTo>
                      <a:pt x="146908" y="60884"/>
                      <a:pt x="144572" y="63456"/>
                      <a:pt x="142422" y="64313"/>
                    </a:cubicBezTo>
                    <a:cubicBezTo>
                      <a:pt x="134105" y="67361"/>
                      <a:pt x="125694" y="70695"/>
                      <a:pt x="117003" y="72123"/>
                    </a:cubicBezTo>
                    <a:cubicBezTo>
                      <a:pt x="89434" y="76886"/>
                      <a:pt x="61866" y="76600"/>
                      <a:pt x="34578" y="69742"/>
                    </a:cubicBezTo>
                    <a:cubicBezTo>
                      <a:pt x="29625" y="68504"/>
                      <a:pt x="24858" y="66313"/>
                      <a:pt x="20092" y="64408"/>
                    </a:cubicBezTo>
                    <a:cubicBezTo>
                      <a:pt x="16448" y="62884"/>
                      <a:pt x="14205" y="60408"/>
                      <a:pt x="14952" y="55931"/>
                    </a:cubicBezTo>
                    <a:close/>
                    <a:moveTo>
                      <a:pt x="14952" y="115176"/>
                    </a:moveTo>
                    <a:cubicBezTo>
                      <a:pt x="15233" y="113367"/>
                      <a:pt x="14952" y="111366"/>
                      <a:pt x="14952" y="108795"/>
                    </a:cubicBezTo>
                    <a:cubicBezTo>
                      <a:pt x="36447" y="118415"/>
                      <a:pt x="58875" y="120320"/>
                      <a:pt x="81304" y="120320"/>
                    </a:cubicBezTo>
                    <a:cubicBezTo>
                      <a:pt x="103639" y="120320"/>
                      <a:pt x="125974" y="118510"/>
                      <a:pt x="147188" y="108890"/>
                    </a:cubicBezTo>
                    <a:cubicBezTo>
                      <a:pt x="147469" y="109842"/>
                      <a:pt x="147562" y="110128"/>
                      <a:pt x="147656" y="110319"/>
                    </a:cubicBezTo>
                    <a:cubicBezTo>
                      <a:pt x="148310" y="121463"/>
                      <a:pt x="147282" y="122987"/>
                      <a:pt x="137002" y="126892"/>
                    </a:cubicBezTo>
                    <a:cubicBezTo>
                      <a:pt x="124666" y="131655"/>
                      <a:pt x="111770" y="133750"/>
                      <a:pt x="98780" y="134512"/>
                    </a:cubicBezTo>
                    <a:cubicBezTo>
                      <a:pt x="76818" y="135846"/>
                      <a:pt x="54857" y="135465"/>
                      <a:pt x="33456" y="129464"/>
                    </a:cubicBezTo>
                    <a:cubicBezTo>
                      <a:pt x="29157" y="128226"/>
                      <a:pt x="25045" y="126511"/>
                      <a:pt x="20933" y="124892"/>
                    </a:cubicBezTo>
                    <a:cubicBezTo>
                      <a:pt x="16728" y="123177"/>
                      <a:pt x="14018" y="120320"/>
                      <a:pt x="14952" y="115176"/>
                    </a:cubicBezTo>
                    <a:close/>
                    <a:moveTo>
                      <a:pt x="109153" y="239001"/>
                    </a:moveTo>
                    <a:cubicBezTo>
                      <a:pt x="111396" y="238716"/>
                      <a:pt x="113639" y="238430"/>
                      <a:pt x="115788" y="238049"/>
                    </a:cubicBezTo>
                    <a:cubicBezTo>
                      <a:pt x="119807" y="237382"/>
                      <a:pt x="123918" y="236525"/>
                      <a:pt x="127937" y="235572"/>
                    </a:cubicBezTo>
                    <a:cubicBezTo>
                      <a:pt x="134572" y="234048"/>
                      <a:pt x="141207" y="232239"/>
                      <a:pt x="147842" y="230048"/>
                    </a:cubicBezTo>
                    <a:cubicBezTo>
                      <a:pt x="147842" y="232905"/>
                      <a:pt x="148497" y="236334"/>
                      <a:pt x="147656" y="239192"/>
                    </a:cubicBezTo>
                    <a:cubicBezTo>
                      <a:pt x="147001" y="241478"/>
                      <a:pt x="144665" y="244050"/>
                      <a:pt x="142516" y="244907"/>
                    </a:cubicBezTo>
                    <a:cubicBezTo>
                      <a:pt x="134198" y="247955"/>
                      <a:pt x="125788" y="251289"/>
                      <a:pt x="117096" y="252717"/>
                    </a:cubicBezTo>
                    <a:cubicBezTo>
                      <a:pt x="89528" y="257480"/>
                      <a:pt x="61959" y="257194"/>
                      <a:pt x="34671" y="250336"/>
                    </a:cubicBezTo>
                    <a:cubicBezTo>
                      <a:pt x="29718" y="249098"/>
                      <a:pt x="24952" y="246907"/>
                      <a:pt x="20186" y="245002"/>
                    </a:cubicBezTo>
                    <a:cubicBezTo>
                      <a:pt x="16541" y="243478"/>
                      <a:pt x="14298" y="241002"/>
                      <a:pt x="15046" y="236525"/>
                    </a:cubicBezTo>
                    <a:cubicBezTo>
                      <a:pt x="15420" y="234429"/>
                      <a:pt x="15046" y="232143"/>
                      <a:pt x="15046" y="230143"/>
                    </a:cubicBezTo>
                    <a:cubicBezTo>
                      <a:pt x="21494" y="232239"/>
                      <a:pt x="27849" y="233953"/>
                      <a:pt x="34297" y="235477"/>
                    </a:cubicBezTo>
                    <a:cubicBezTo>
                      <a:pt x="37942" y="236430"/>
                      <a:pt x="41680" y="237192"/>
                      <a:pt x="45418" y="237763"/>
                    </a:cubicBezTo>
                    <a:cubicBezTo>
                      <a:pt x="65510" y="241383"/>
                      <a:pt x="85509" y="241859"/>
                      <a:pt x="105602" y="239478"/>
                    </a:cubicBezTo>
                    <a:cubicBezTo>
                      <a:pt x="106817" y="239382"/>
                      <a:pt x="108031" y="239192"/>
                      <a:pt x="109153" y="239001"/>
                    </a:cubicBezTo>
                    <a:close/>
                    <a:moveTo>
                      <a:pt x="136722" y="277578"/>
                    </a:moveTo>
                    <a:cubicBezTo>
                      <a:pt x="118592" y="284626"/>
                      <a:pt x="99527" y="285864"/>
                      <a:pt x="80369" y="285769"/>
                    </a:cubicBezTo>
                    <a:cubicBezTo>
                      <a:pt x="62613" y="285769"/>
                      <a:pt x="45138" y="284150"/>
                      <a:pt x="28129" y="278530"/>
                    </a:cubicBezTo>
                    <a:cubicBezTo>
                      <a:pt x="27569" y="278340"/>
                      <a:pt x="27101" y="278054"/>
                      <a:pt x="26541" y="277863"/>
                    </a:cubicBezTo>
                    <a:cubicBezTo>
                      <a:pt x="15139" y="273768"/>
                      <a:pt x="14392" y="272434"/>
                      <a:pt x="15233" y="260242"/>
                    </a:cubicBezTo>
                    <a:cubicBezTo>
                      <a:pt x="59343" y="274720"/>
                      <a:pt x="103452" y="274720"/>
                      <a:pt x="147562" y="260242"/>
                    </a:cubicBezTo>
                    <a:cubicBezTo>
                      <a:pt x="148029" y="272625"/>
                      <a:pt x="149898" y="272434"/>
                      <a:pt x="136722" y="277578"/>
                    </a:cubicBezTo>
                    <a:close/>
                    <a:moveTo>
                      <a:pt x="15046" y="295866"/>
                    </a:moveTo>
                    <a:cubicBezTo>
                      <a:pt x="15326" y="294056"/>
                      <a:pt x="15046" y="292056"/>
                      <a:pt x="15046" y="289484"/>
                    </a:cubicBezTo>
                    <a:cubicBezTo>
                      <a:pt x="36540" y="299104"/>
                      <a:pt x="58969" y="301009"/>
                      <a:pt x="81397" y="301009"/>
                    </a:cubicBezTo>
                    <a:cubicBezTo>
                      <a:pt x="103733" y="301009"/>
                      <a:pt x="126068" y="299200"/>
                      <a:pt x="147282" y="289579"/>
                    </a:cubicBezTo>
                    <a:cubicBezTo>
                      <a:pt x="147562" y="290532"/>
                      <a:pt x="147656" y="290817"/>
                      <a:pt x="147749" y="291008"/>
                    </a:cubicBezTo>
                    <a:cubicBezTo>
                      <a:pt x="148403" y="302152"/>
                      <a:pt x="147375" y="303676"/>
                      <a:pt x="137095" y="307581"/>
                    </a:cubicBezTo>
                    <a:cubicBezTo>
                      <a:pt x="124760" y="312344"/>
                      <a:pt x="111863" y="314439"/>
                      <a:pt x="98873" y="315202"/>
                    </a:cubicBezTo>
                    <a:cubicBezTo>
                      <a:pt x="76912" y="316535"/>
                      <a:pt x="54950" y="316154"/>
                      <a:pt x="33550" y="310153"/>
                    </a:cubicBezTo>
                    <a:cubicBezTo>
                      <a:pt x="29251" y="308915"/>
                      <a:pt x="25139" y="307201"/>
                      <a:pt x="21027" y="305581"/>
                    </a:cubicBezTo>
                    <a:cubicBezTo>
                      <a:pt x="16822" y="303867"/>
                      <a:pt x="14111" y="301009"/>
                      <a:pt x="15046" y="295866"/>
                    </a:cubicBezTo>
                    <a:close/>
                    <a:moveTo>
                      <a:pt x="137095" y="337585"/>
                    </a:moveTo>
                    <a:cubicBezTo>
                      <a:pt x="118498" y="345015"/>
                      <a:pt x="98780" y="346158"/>
                      <a:pt x="79061" y="345967"/>
                    </a:cubicBezTo>
                    <a:cubicBezTo>
                      <a:pt x="61585" y="345872"/>
                      <a:pt x="44110" y="344253"/>
                      <a:pt x="27382" y="338347"/>
                    </a:cubicBezTo>
                    <a:cubicBezTo>
                      <a:pt x="27101" y="338252"/>
                      <a:pt x="26821" y="338157"/>
                      <a:pt x="26541" y="338061"/>
                    </a:cubicBezTo>
                    <a:cubicBezTo>
                      <a:pt x="15326" y="333966"/>
                      <a:pt x="14298" y="332347"/>
                      <a:pt x="15326" y="320440"/>
                    </a:cubicBezTo>
                    <a:cubicBezTo>
                      <a:pt x="59343" y="334823"/>
                      <a:pt x="103265" y="334918"/>
                      <a:pt x="147562" y="320440"/>
                    </a:cubicBezTo>
                    <a:cubicBezTo>
                      <a:pt x="148123" y="332632"/>
                      <a:pt x="149805" y="332537"/>
                      <a:pt x="137095" y="337680"/>
                    </a:cubicBezTo>
                    <a:close/>
                    <a:moveTo>
                      <a:pt x="147562" y="389878"/>
                    </a:moveTo>
                    <a:cubicBezTo>
                      <a:pt x="146908" y="392068"/>
                      <a:pt x="144385" y="394545"/>
                      <a:pt x="142142" y="395402"/>
                    </a:cubicBezTo>
                    <a:cubicBezTo>
                      <a:pt x="134105" y="398355"/>
                      <a:pt x="125974" y="401593"/>
                      <a:pt x="117564" y="403022"/>
                    </a:cubicBezTo>
                    <a:cubicBezTo>
                      <a:pt x="89902" y="407784"/>
                      <a:pt x="62146" y="407689"/>
                      <a:pt x="34764" y="400736"/>
                    </a:cubicBezTo>
                    <a:cubicBezTo>
                      <a:pt x="29811" y="399498"/>
                      <a:pt x="25045" y="397307"/>
                      <a:pt x="20279" y="395402"/>
                    </a:cubicBezTo>
                    <a:cubicBezTo>
                      <a:pt x="16448" y="393878"/>
                      <a:pt x="14298" y="391116"/>
                      <a:pt x="15046" y="386544"/>
                    </a:cubicBezTo>
                    <a:cubicBezTo>
                      <a:pt x="15326" y="384448"/>
                      <a:pt x="15046" y="382257"/>
                      <a:pt x="15046" y="380448"/>
                    </a:cubicBezTo>
                    <a:cubicBezTo>
                      <a:pt x="59436" y="395021"/>
                      <a:pt x="103359" y="395021"/>
                      <a:pt x="147749" y="380448"/>
                    </a:cubicBezTo>
                    <a:cubicBezTo>
                      <a:pt x="147749" y="383401"/>
                      <a:pt x="148497" y="386925"/>
                      <a:pt x="147562" y="389878"/>
                    </a:cubicBezTo>
                    <a:close/>
                    <a:moveTo>
                      <a:pt x="147562" y="359207"/>
                    </a:moveTo>
                    <a:cubicBezTo>
                      <a:pt x="146721" y="361588"/>
                      <a:pt x="144478" y="364351"/>
                      <a:pt x="142235" y="365208"/>
                    </a:cubicBezTo>
                    <a:cubicBezTo>
                      <a:pt x="135413" y="368065"/>
                      <a:pt x="128311" y="370923"/>
                      <a:pt x="121115" y="372256"/>
                    </a:cubicBezTo>
                    <a:cubicBezTo>
                      <a:pt x="92145" y="377781"/>
                      <a:pt x="63174" y="377685"/>
                      <a:pt x="34484" y="370542"/>
                    </a:cubicBezTo>
                    <a:cubicBezTo>
                      <a:pt x="29625" y="369303"/>
                      <a:pt x="25045" y="367208"/>
                      <a:pt x="20373" y="365303"/>
                    </a:cubicBezTo>
                    <a:cubicBezTo>
                      <a:pt x="16635" y="363779"/>
                      <a:pt x="14205" y="361207"/>
                      <a:pt x="14952" y="356540"/>
                    </a:cubicBezTo>
                    <a:cubicBezTo>
                      <a:pt x="15326" y="354444"/>
                      <a:pt x="14952" y="352158"/>
                      <a:pt x="14952" y="350253"/>
                    </a:cubicBezTo>
                    <a:cubicBezTo>
                      <a:pt x="59249" y="364922"/>
                      <a:pt x="103359" y="364827"/>
                      <a:pt x="147749" y="350253"/>
                    </a:cubicBezTo>
                    <a:cubicBezTo>
                      <a:pt x="147749" y="353111"/>
                      <a:pt x="148497" y="356350"/>
                      <a:pt x="147562" y="359112"/>
                    </a:cubicBezTo>
                    <a:close/>
                  </a:path>
                </a:pathLst>
              </a:custGeom>
              <a:grpFill/>
              <a:ln w="9345" cap="flat">
                <a:noFill/>
                <a:prstDash val="solid"/>
                <a:miter/>
              </a:ln>
            </p:spPr>
            <p:txBody>
              <a:bodyPr rtlCol="0" anchor="ctr"/>
              <a:lstStyle/>
              <a:p>
                <a:endParaRPr lang="en-IL"/>
              </a:p>
            </p:txBody>
          </p:sp>
          <p:grpSp>
            <p:nvGrpSpPr>
              <p:cNvPr id="49" name="Graphic 1">
                <a:extLst>
                  <a:ext uri="{FF2B5EF4-FFF2-40B4-BE49-F238E27FC236}">
                    <a16:creationId xmlns:a16="http://schemas.microsoft.com/office/drawing/2014/main" id="{785355D7-9614-112C-A73D-7EC2DCBCCB78}"/>
                  </a:ext>
                </a:extLst>
              </p:cNvPr>
              <p:cNvGrpSpPr/>
              <p:nvPr/>
            </p:nvGrpSpPr>
            <p:grpSpPr>
              <a:xfrm>
                <a:off x="3480085" y="2428791"/>
                <a:ext cx="219801" cy="224028"/>
                <a:chOff x="3480085" y="2428791"/>
                <a:chExt cx="219801" cy="224028"/>
              </a:xfrm>
              <a:grpFill/>
            </p:grpSpPr>
            <p:sp>
              <p:nvSpPr>
                <p:cNvPr id="50" name="Freeform 49">
                  <a:extLst>
                    <a:ext uri="{FF2B5EF4-FFF2-40B4-BE49-F238E27FC236}">
                      <a16:creationId xmlns:a16="http://schemas.microsoft.com/office/drawing/2014/main" id="{A23E8BAB-8DBB-58D1-1893-A318B19A15F5}"/>
                    </a:ext>
                  </a:extLst>
                </p:cNvPr>
                <p:cNvSpPr/>
                <p:nvPr/>
              </p:nvSpPr>
              <p:spPr>
                <a:xfrm>
                  <a:off x="3480085" y="2428791"/>
                  <a:ext cx="219801" cy="224028"/>
                </a:xfrm>
                <a:custGeom>
                  <a:avLst/>
                  <a:gdLst>
                    <a:gd name="connsiteX0" fmla="*/ 110087 w 219801"/>
                    <a:gd name="connsiteY0" fmla="*/ 0 h 224028"/>
                    <a:gd name="connsiteX1" fmla="*/ 219801 w 219801"/>
                    <a:gd name="connsiteY1" fmla="*/ 112300 h 224028"/>
                    <a:gd name="connsiteX2" fmla="*/ 109527 w 219801"/>
                    <a:gd name="connsiteY2" fmla="*/ 224028 h 224028"/>
                    <a:gd name="connsiteX3" fmla="*/ 0 w 219801"/>
                    <a:gd name="connsiteY3" fmla="*/ 111443 h 224028"/>
                    <a:gd name="connsiteX4" fmla="*/ 110087 w 219801"/>
                    <a:gd name="connsiteY4" fmla="*/ 0 h 224028"/>
                    <a:gd name="connsiteX5" fmla="*/ 109807 w 219801"/>
                    <a:gd name="connsiteY5" fmla="*/ 211074 h 224028"/>
                    <a:gd name="connsiteX6" fmla="*/ 207091 w 219801"/>
                    <a:gd name="connsiteY6" fmla="*/ 111919 h 224028"/>
                    <a:gd name="connsiteX7" fmla="*/ 110274 w 219801"/>
                    <a:gd name="connsiteY7" fmla="*/ 12859 h 224028"/>
                    <a:gd name="connsiteX8" fmla="*/ 12710 w 219801"/>
                    <a:gd name="connsiteY8" fmla="*/ 111728 h 224028"/>
                    <a:gd name="connsiteX9" fmla="*/ 109807 w 219801"/>
                    <a:gd name="connsiteY9" fmla="*/ 211074 h 22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801" h="224028">
                      <a:moveTo>
                        <a:pt x="110087" y="0"/>
                      </a:moveTo>
                      <a:cubicBezTo>
                        <a:pt x="170738" y="0"/>
                        <a:pt x="219895" y="50292"/>
                        <a:pt x="219801" y="112300"/>
                      </a:cubicBezTo>
                      <a:cubicBezTo>
                        <a:pt x="219801" y="174117"/>
                        <a:pt x="170365" y="224123"/>
                        <a:pt x="109527" y="224028"/>
                      </a:cubicBezTo>
                      <a:cubicBezTo>
                        <a:pt x="48876" y="223933"/>
                        <a:pt x="0" y="173546"/>
                        <a:pt x="0" y="111443"/>
                      </a:cubicBezTo>
                      <a:cubicBezTo>
                        <a:pt x="0" y="50006"/>
                        <a:pt x="49437" y="0"/>
                        <a:pt x="110087" y="0"/>
                      </a:cubicBezTo>
                      <a:close/>
                      <a:moveTo>
                        <a:pt x="109807" y="211074"/>
                      </a:moveTo>
                      <a:cubicBezTo>
                        <a:pt x="163636" y="211074"/>
                        <a:pt x="207185" y="166783"/>
                        <a:pt x="207091" y="111919"/>
                      </a:cubicBezTo>
                      <a:cubicBezTo>
                        <a:pt x="207091" y="57245"/>
                        <a:pt x="164010" y="13240"/>
                        <a:pt x="110274" y="12859"/>
                      </a:cubicBezTo>
                      <a:cubicBezTo>
                        <a:pt x="56539" y="12668"/>
                        <a:pt x="12896" y="56769"/>
                        <a:pt x="12710" y="111728"/>
                      </a:cubicBezTo>
                      <a:cubicBezTo>
                        <a:pt x="12429" y="166497"/>
                        <a:pt x="55978" y="210979"/>
                        <a:pt x="109807" y="211074"/>
                      </a:cubicBezTo>
                      <a:close/>
                    </a:path>
                  </a:pathLst>
                </a:custGeom>
                <a:grpFill/>
                <a:ln w="9345" cap="flat">
                  <a:noFill/>
                  <a:prstDash val="solid"/>
                  <a:miter/>
                </a:ln>
              </p:spPr>
              <p:txBody>
                <a:bodyPr rtlCol="0" anchor="ctr"/>
                <a:lstStyle/>
                <a:p>
                  <a:endParaRPr lang="en-IL"/>
                </a:p>
              </p:txBody>
            </p:sp>
            <p:sp>
              <p:nvSpPr>
                <p:cNvPr id="51" name="Freeform 50">
                  <a:extLst>
                    <a:ext uri="{FF2B5EF4-FFF2-40B4-BE49-F238E27FC236}">
                      <a16:creationId xmlns:a16="http://schemas.microsoft.com/office/drawing/2014/main" id="{D23CBB5A-EAEE-62EC-076F-6F5BD6F3C16A}"/>
                    </a:ext>
                  </a:extLst>
                </p:cNvPr>
                <p:cNvSpPr/>
                <p:nvPr/>
              </p:nvSpPr>
              <p:spPr>
                <a:xfrm>
                  <a:off x="3556116" y="2479273"/>
                  <a:ext cx="67707" cy="123348"/>
                </a:xfrm>
                <a:custGeom>
                  <a:avLst/>
                  <a:gdLst>
                    <a:gd name="connsiteX0" fmla="*/ 27140 w 67707"/>
                    <a:gd name="connsiteY0" fmla="*/ 13144 h 123348"/>
                    <a:gd name="connsiteX1" fmla="*/ 27140 w 67707"/>
                    <a:gd name="connsiteY1" fmla="*/ 0 h 123348"/>
                    <a:gd name="connsiteX2" fmla="*/ 40504 w 67707"/>
                    <a:gd name="connsiteY2" fmla="*/ 0 h 123348"/>
                    <a:gd name="connsiteX3" fmla="*/ 40504 w 67707"/>
                    <a:gd name="connsiteY3" fmla="*/ 13049 h 123348"/>
                    <a:gd name="connsiteX4" fmla="*/ 67418 w 67707"/>
                    <a:gd name="connsiteY4" fmla="*/ 41148 h 123348"/>
                    <a:gd name="connsiteX5" fmla="*/ 55643 w 67707"/>
                    <a:gd name="connsiteY5" fmla="*/ 41053 h 123348"/>
                    <a:gd name="connsiteX6" fmla="*/ 53867 w 67707"/>
                    <a:gd name="connsiteY6" fmla="*/ 38862 h 123348"/>
                    <a:gd name="connsiteX7" fmla="*/ 39663 w 67707"/>
                    <a:gd name="connsiteY7" fmla="*/ 27337 h 123348"/>
                    <a:gd name="connsiteX8" fmla="*/ 28074 w 67707"/>
                    <a:gd name="connsiteY8" fmla="*/ 27337 h 123348"/>
                    <a:gd name="connsiteX9" fmla="*/ 13776 w 67707"/>
                    <a:gd name="connsiteY9" fmla="*/ 40958 h 123348"/>
                    <a:gd name="connsiteX10" fmla="*/ 28261 w 67707"/>
                    <a:gd name="connsiteY10" fmla="*/ 54864 h 123348"/>
                    <a:gd name="connsiteX11" fmla="*/ 40691 w 67707"/>
                    <a:gd name="connsiteY11" fmla="*/ 54864 h 123348"/>
                    <a:gd name="connsiteX12" fmla="*/ 67698 w 67707"/>
                    <a:gd name="connsiteY12" fmla="*/ 81629 h 123348"/>
                    <a:gd name="connsiteX13" fmla="*/ 42466 w 67707"/>
                    <a:gd name="connsiteY13" fmla="*/ 109728 h 123348"/>
                    <a:gd name="connsiteX14" fmla="*/ 40691 w 67707"/>
                    <a:gd name="connsiteY14" fmla="*/ 110014 h 123348"/>
                    <a:gd name="connsiteX15" fmla="*/ 40691 w 67707"/>
                    <a:gd name="connsiteY15" fmla="*/ 123349 h 123348"/>
                    <a:gd name="connsiteX16" fmla="*/ 27327 w 67707"/>
                    <a:gd name="connsiteY16" fmla="*/ 123349 h 123348"/>
                    <a:gd name="connsiteX17" fmla="*/ 27327 w 67707"/>
                    <a:gd name="connsiteY17" fmla="*/ 110299 h 123348"/>
                    <a:gd name="connsiteX18" fmla="*/ 506 w 67707"/>
                    <a:gd name="connsiteY18" fmla="*/ 75533 h 123348"/>
                    <a:gd name="connsiteX19" fmla="*/ 13870 w 67707"/>
                    <a:gd name="connsiteY19" fmla="*/ 75533 h 123348"/>
                    <a:gd name="connsiteX20" fmla="*/ 13870 w 67707"/>
                    <a:gd name="connsiteY20" fmla="*/ 82010 h 123348"/>
                    <a:gd name="connsiteX21" fmla="*/ 26579 w 67707"/>
                    <a:gd name="connsiteY21" fmla="*/ 95821 h 123348"/>
                    <a:gd name="connsiteX22" fmla="*/ 41064 w 67707"/>
                    <a:gd name="connsiteY22" fmla="*/ 95821 h 123348"/>
                    <a:gd name="connsiteX23" fmla="*/ 53961 w 67707"/>
                    <a:gd name="connsiteY23" fmla="*/ 81820 h 123348"/>
                    <a:gd name="connsiteX24" fmla="*/ 40691 w 67707"/>
                    <a:gd name="connsiteY24" fmla="*/ 68485 h 123348"/>
                    <a:gd name="connsiteX25" fmla="*/ 24991 w 67707"/>
                    <a:gd name="connsiteY25" fmla="*/ 68294 h 123348"/>
                    <a:gd name="connsiteX26" fmla="*/ 506 w 67707"/>
                    <a:gd name="connsiteY26" fmla="*/ 36957 h 123348"/>
                    <a:gd name="connsiteX27" fmla="*/ 27233 w 67707"/>
                    <a:gd name="connsiteY27" fmla="*/ 13240 h 12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707" h="123348">
                      <a:moveTo>
                        <a:pt x="27140" y="13144"/>
                      </a:moveTo>
                      <a:lnTo>
                        <a:pt x="27140" y="0"/>
                      </a:lnTo>
                      <a:lnTo>
                        <a:pt x="40504" y="0"/>
                      </a:lnTo>
                      <a:lnTo>
                        <a:pt x="40504" y="13049"/>
                      </a:lnTo>
                      <a:cubicBezTo>
                        <a:pt x="57792" y="16002"/>
                        <a:pt x="68072" y="26670"/>
                        <a:pt x="67418" y="41148"/>
                      </a:cubicBezTo>
                      <a:cubicBezTo>
                        <a:pt x="63493" y="41148"/>
                        <a:pt x="59568" y="41243"/>
                        <a:pt x="55643" y="41053"/>
                      </a:cubicBezTo>
                      <a:cubicBezTo>
                        <a:pt x="54989" y="41053"/>
                        <a:pt x="54148" y="39719"/>
                        <a:pt x="53867" y="38862"/>
                      </a:cubicBezTo>
                      <a:cubicBezTo>
                        <a:pt x="51811" y="31147"/>
                        <a:pt x="47419" y="27527"/>
                        <a:pt x="39663" y="27337"/>
                      </a:cubicBezTo>
                      <a:cubicBezTo>
                        <a:pt x="35831" y="27337"/>
                        <a:pt x="31906" y="27337"/>
                        <a:pt x="28074" y="27337"/>
                      </a:cubicBezTo>
                      <a:cubicBezTo>
                        <a:pt x="19570" y="27527"/>
                        <a:pt x="13870" y="32957"/>
                        <a:pt x="13776" y="40958"/>
                      </a:cubicBezTo>
                      <a:cubicBezTo>
                        <a:pt x="13776" y="49149"/>
                        <a:pt x="19477" y="54673"/>
                        <a:pt x="28261" y="54864"/>
                      </a:cubicBezTo>
                      <a:cubicBezTo>
                        <a:pt x="32373" y="54864"/>
                        <a:pt x="36579" y="54864"/>
                        <a:pt x="40691" y="54864"/>
                      </a:cubicBezTo>
                      <a:cubicBezTo>
                        <a:pt x="55643" y="55150"/>
                        <a:pt x="67325" y="66865"/>
                        <a:pt x="67698" y="81629"/>
                      </a:cubicBezTo>
                      <a:cubicBezTo>
                        <a:pt x="68072" y="96298"/>
                        <a:pt x="57045" y="108490"/>
                        <a:pt x="42466" y="109728"/>
                      </a:cubicBezTo>
                      <a:cubicBezTo>
                        <a:pt x="42092" y="109728"/>
                        <a:pt x="41625" y="109823"/>
                        <a:pt x="40691" y="110014"/>
                      </a:cubicBezTo>
                      <a:lnTo>
                        <a:pt x="40691" y="123349"/>
                      </a:lnTo>
                      <a:lnTo>
                        <a:pt x="27327" y="123349"/>
                      </a:lnTo>
                      <a:lnTo>
                        <a:pt x="27327" y="110299"/>
                      </a:lnTo>
                      <a:cubicBezTo>
                        <a:pt x="7234" y="106394"/>
                        <a:pt x="-2391" y="93821"/>
                        <a:pt x="506" y="75533"/>
                      </a:cubicBezTo>
                      <a:lnTo>
                        <a:pt x="13870" y="75533"/>
                      </a:lnTo>
                      <a:cubicBezTo>
                        <a:pt x="13870" y="77724"/>
                        <a:pt x="13870" y="79915"/>
                        <a:pt x="13870" y="82010"/>
                      </a:cubicBezTo>
                      <a:cubicBezTo>
                        <a:pt x="14057" y="89916"/>
                        <a:pt x="18823" y="95250"/>
                        <a:pt x="26579" y="95821"/>
                      </a:cubicBezTo>
                      <a:cubicBezTo>
                        <a:pt x="31345" y="96202"/>
                        <a:pt x="36205" y="96202"/>
                        <a:pt x="41064" y="95821"/>
                      </a:cubicBezTo>
                      <a:cubicBezTo>
                        <a:pt x="49008" y="95345"/>
                        <a:pt x="54148" y="89630"/>
                        <a:pt x="53961" y="81820"/>
                      </a:cubicBezTo>
                      <a:cubicBezTo>
                        <a:pt x="53867" y="74486"/>
                        <a:pt x="48447" y="68866"/>
                        <a:pt x="40691" y="68485"/>
                      </a:cubicBezTo>
                      <a:cubicBezTo>
                        <a:pt x="35457" y="68199"/>
                        <a:pt x="30224" y="68485"/>
                        <a:pt x="24991" y="68294"/>
                      </a:cubicBezTo>
                      <a:cubicBezTo>
                        <a:pt x="9945" y="67627"/>
                        <a:pt x="-2204" y="52007"/>
                        <a:pt x="506" y="36957"/>
                      </a:cubicBezTo>
                      <a:cubicBezTo>
                        <a:pt x="3029" y="23146"/>
                        <a:pt x="12001" y="15049"/>
                        <a:pt x="27233" y="13240"/>
                      </a:cubicBezTo>
                      <a:close/>
                    </a:path>
                  </a:pathLst>
                </a:custGeom>
                <a:grpFill/>
                <a:ln w="9345" cap="flat">
                  <a:noFill/>
                  <a:prstDash val="solid"/>
                  <a:miter/>
                </a:ln>
              </p:spPr>
              <p:txBody>
                <a:bodyPr rtlCol="0" anchor="ctr"/>
                <a:lstStyle/>
                <a:p>
                  <a:endParaRPr lang="en-IL"/>
                </a:p>
              </p:txBody>
            </p:sp>
          </p:grpSp>
        </p:grpSp>
      </p:grpSp>
      <p:grpSp>
        <p:nvGrpSpPr>
          <p:cNvPr id="6" name="Group 5">
            <a:extLst>
              <a:ext uri="{FF2B5EF4-FFF2-40B4-BE49-F238E27FC236}">
                <a16:creationId xmlns:a16="http://schemas.microsoft.com/office/drawing/2014/main" id="{DC00D311-3DCE-904F-D38D-5F2FB7BEF780}"/>
              </a:ext>
            </a:extLst>
          </p:cNvPr>
          <p:cNvGrpSpPr/>
          <p:nvPr/>
        </p:nvGrpSpPr>
        <p:grpSpPr>
          <a:xfrm>
            <a:off x="3685546" y="2853274"/>
            <a:ext cx="1752359" cy="567167"/>
            <a:chOff x="-2725202" y="3153897"/>
            <a:chExt cx="1752359" cy="567167"/>
          </a:xfrm>
        </p:grpSpPr>
        <p:sp>
          <p:nvSpPr>
            <p:cNvPr id="53" name="Title 1">
              <a:extLst>
                <a:ext uri="{FF2B5EF4-FFF2-40B4-BE49-F238E27FC236}">
                  <a16:creationId xmlns:a16="http://schemas.microsoft.com/office/drawing/2014/main" id="{EF52798A-DACE-5CD1-6DA3-164AB1DDA420}"/>
                </a:ext>
              </a:extLst>
            </p:cNvPr>
            <p:cNvSpPr txBox="1">
              <a:spLocks/>
            </p:cNvSpPr>
            <p:nvPr/>
          </p:nvSpPr>
          <p:spPr>
            <a:xfrm>
              <a:off x="-2725202" y="3439888"/>
              <a:ext cx="1049352" cy="281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Employees</a:t>
              </a:r>
              <a:endParaRPr kumimoji="0" lang="en-US" sz="1100" b="0" i="0" u="none" strike="noStrike" kern="1200" cap="none" spc="0" normalizeH="0" baseline="0" noProof="0" dirty="0">
                <a:ln>
                  <a:noFill/>
                </a:ln>
                <a:solidFill>
                  <a:srgbClr val="000000"/>
                </a:solidFill>
                <a:effectLst/>
                <a:uLnTx/>
                <a:uFillTx/>
                <a:latin typeface="Heebo" pitchFamily="2" charset="-79"/>
                <a:ea typeface="Open Sans" panose="020B0606030504020204" pitchFamily="34" charset="0"/>
                <a:cs typeface="Heebo" pitchFamily="2" charset="-79"/>
              </a:endParaRPr>
            </a:p>
          </p:txBody>
        </p:sp>
        <p:sp>
          <p:nvSpPr>
            <p:cNvPr id="54" name="Title 1">
              <a:extLst>
                <a:ext uri="{FF2B5EF4-FFF2-40B4-BE49-F238E27FC236}">
                  <a16:creationId xmlns:a16="http://schemas.microsoft.com/office/drawing/2014/main" id="{9B02F913-70B6-9CAF-57EC-EB3A1B634A32}"/>
                </a:ext>
              </a:extLst>
            </p:cNvPr>
            <p:cNvSpPr txBox="1">
              <a:spLocks/>
            </p:cNvSpPr>
            <p:nvPr/>
          </p:nvSpPr>
          <p:spPr>
            <a:xfrm>
              <a:off x="-2609701" y="3217455"/>
              <a:ext cx="818349" cy="245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ebo" pitchFamily="2" charset="-79"/>
                  <a:ea typeface="Open Sans" panose="020B0606030504020204" pitchFamily="34" charset="0"/>
                  <a:cs typeface="Heebo" pitchFamily="2" charset="-79"/>
                </a:rPr>
                <a:t>436</a:t>
              </a:r>
            </a:p>
          </p:txBody>
        </p:sp>
        <p:grpSp>
          <p:nvGrpSpPr>
            <p:cNvPr id="55" name="Graphic 2">
              <a:extLst>
                <a:ext uri="{FF2B5EF4-FFF2-40B4-BE49-F238E27FC236}">
                  <a16:creationId xmlns:a16="http://schemas.microsoft.com/office/drawing/2014/main" id="{7BAC013A-B751-D4CE-656C-F1B4F4C79D76}"/>
                </a:ext>
              </a:extLst>
            </p:cNvPr>
            <p:cNvGrpSpPr/>
            <p:nvPr/>
          </p:nvGrpSpPr>
          <p:grpSpPr>
            <a:xfrm>
              <a:off x="-1492801" y="3153897"/>
              <a:ext cx="519958" cy="520213"/>
              <a:chOff x="3502112" y="4452643"/>
              <a:chExt cx="519958" cy="520213"/>
            </a:xfrm>
            <a:gradFill>
              <a:gsLst>
                <a:gs pos="0">
                  <a:schemeClr val="accent2"/>
                </a:gs>
                <a:gs pos="100000">
                  <a:schemeClr val="accent1"/>
                </a:gs>
              </a:gsLst>
              <a:lin ang="5400000" scaled="1"/>
            </a:gradFill>
          </p:grpSpPr>
          <p:sp>
            <p:nvSpPr>
              <p:cNvPr id="56" name="Freeform 55">
                <a:extLst>
                  <a:ext uri="{FF2B5EF4-FFF2-40B4-BE49-F238E27FC236}">
                    <a16:creationId xmlns:a16="http://schemas.microsoft.com/office/drawing/2014/main" id="{197A83C5-9311-39A9-E190-3DEC5FA08434}"/>
                  </a:ext>
                </a:extLst>
              </p:cNvPr>
              <p:cNvSpPr/>
              <p:nvPr/>
            </p:nvSpPr>
            <p:spPr>
              <a:xfrm>
                <a:off x="3657809" y="4582514"/>
                <a:ext cx="208437" cy="390171"/>
              </a:xfrm>
              <a:custGeom>
                <a:avLst/>
                <a:gdLst>
                  <a:gd name="connsiteX0" fmla="*/ 156038 w 208437"/>
                  <a:gd name="connsiteY0" fmla="*/ 390172 h 390171"/>
                  <a:gd name="connsiteX1" fmla="*/ 156209 w 208437"/>
                  <a:gd name="connsiteY1" fmla="*/ 192165 h 390171"/>
                  <a:gd name="connsiteX2" fmla="*/ 156549 w 208437"/>
                  <a:gd name="connsiteY2" fmla="*/ 191229 h 390171"/>
                  <a:gd name="connsiteX3" fmla="*/ 173404 w 208437"/>
                  <a:gd name="connsiteY3" fmla="*/ 191229 h 390171"/>
                  <a:gd name="connsiteX4" fmla="*/ 173404 w 208437"/>
                  <a:gd name="connsiteY4" fmla="*/ 207829 h 390171"/>
                  <a:gd name="connsiteX5" fmla="*/ 190345 w 208437"/>
                  <a:gd name="connsiteY5" fmla="*/ 207829 h 390171"/>
                  <a:gd name="connsiteX6" fmla="*/ 190600 w 208437"/>
                  <a:gd name="connsiteY6" fmla="*/ 202636 h 390171"/>
                  <a:gd name="connsiteX7" fmla="*/ 190600 w 208437"/>
                  <a:gd name="connsiteY7" fmla="*/ 79201 h 390171"/>
                  <a:gd name="connsiteX8" fmla="*/ 142673 w 208437"/>
                  <a:gd name="connsiteY8" fmla="*/ 18846 h 390171"/>
                  <a:gd name="connsiteX9" fmla="*/ 134672 w 208437"/>
                  <a:gd name="connsiteY9" fmla="*/ 17739 h 390171"/>
                  <a:gd name="connsiteX10" fmla="*/ 68783 w 208437"/>
                  <a:gd name="connsiteY10" fmla="*/ 18591 h 390171"/>
                  <a:gd name="connsiteX11" fmla="*/ 18047 w 208437"/>
                  <a:gd name="connsiteY11" fmla="*/ 73157 h 390171"/>
                  <a:gd name="connsiteX12" fmla="*/ 17792 w 208437"/>
                  <a:gd name="connsiteY12" fmla="*/ 205701 h 390171"/>
                  <a:gd name="connsiteX13" fmla="*/ 18217 w 208437"/>
                  <a:gd name="connsiteY13" fmla="*/ 207829 h 390171"/>
                  <a:gd name="connsiteX14" fmla="*/ 34647 w 208437"/>
                  <a:gd name="connsiteY14" fmla="*/ 207829 h 390171"/>
                  <a:gd name="connsiteX15" fmla="*/ 34647 w 208437"/>
                  <a:gd name="connsiteY15" fmla="*/ 191059 h 390171"/>
                  <a:gd name="connsiteX16" fmla="*/ 52438 w 208437"/>
                  <a:gd name="connsiteY16" fmla="*/ 191059 h 390171"/>
                  <a:gd name="connsiteX17" fmla="*/ 52438 w 208437"/>
                  <a:gd name="connsiteY17" fmla="*/ 390086 h 390171"/>
                  <a:gd name="connsiteX18" fmla="*/ 35158 w 208437"/>
                  <a:gd name="connsiteY18" fmla="*/ 390086 h 390171"/>
                  <a:gd name="connsiteX19" fmla="*/ 34817 w 208437"/>
                  <a:gd name="connsiteY19" fmla="*/ 383532 h 390171"/>
                  <a:gd name="connsiteX20" fmla="*/ 34817 w 208437"/>
                  <a:gd name="connsiteY20" fmla="*/ 232260 h 390171"/>
                  <a:gd name="connsiteX21" fmla="*/ 34817 w 208437"/>
                  <a:gd name="connsiteY21" fmla="*/ 225705 h 390171"/>
                  <a:gd name="connsiteX22" fmla="*/ 0 w 208437"/>
                  <a:gd name="connsiteY22" fmla="*/ 225705 h 390171"/>
                  <a:gd name="connsiteX23" fmla="*/ 0 w 208437"/>
                  <a:gd name="connsiteY23" fmla="*/ 219747 h 390171"/>
                  <a:gd name="connsiteX24" fmla="*/ 0 w 208437"/>
                  <a:gd name="connsiteY24" fmla="*/ 81670 h 390171"/>
                  <a:gd name="connsiteX25" fmla="*/ 53460 w 208437"/>
                  <a:gd name="connsiteY25" fmla="*/ 4289 h 390171"/>
                  <a:gd name="connsiteX26" fmla="*/ 75763 w 208437"/>
                  <a:gd name="connsiteY26" fmla="*/ 373 h 390171"/>
                  <a:gd name="connsiteX27" fmla="*/ 132118 w 208437"/>
                  <a:gd name="connsiteY27" fmla="*/ 203 h 390171"/>
                  <a:gd name="connsiteX28" fmla="*/ 207711 w 208437"/>
                  <a:gd name="connsiteY28" fmla="*/ 72561 h 390171"/>
                  <a:gd name="connsiteX29" fmla="*/ 208392 w 208437"/>
                  <a:gd name="connsiteY29" fmla="*/ 158795 h 390171"/>
                  <a:gd name="connsiteX30" fmla="*/ 208392 w 208437"/>
                  <a:gd name="connsiteY30" fmla="*/ 219236 h 390171"/>
                  <a:gd name="connsiteX31" fmla="*/ 208392 w 208437"/>
                  <a:gd name="connsiteY31" fmla="*/ 225535 h 390171"/>
                  <a:gd name="connsiteX32" fmla="*/ 173575 w 208437"/>
                  <a:gd name="connsiteY32" fmla="*/ 225535 h 390171"/>
                  <a:gd name="connsiteX33" fmla="*/ 173575 w 208437"/>
                  <a:gd name="connsiteY33" fmla="*/ 232345 h 390171"/>
                  <a:gd name="connsiteX34" fmla="*/ 173575 w 208437"/>
                  <a:gd name="connsiteY34" fmla="*/ 383617 h 390171"/>
                  <a:gd name="connsiteX35" fmla="*/ 173234 w 208437"/>
                  <a:gd name="connsiteY35" fmla="*/ 390172 h 390171"/>
                  <a:gd name="connsiteX36" fmla="*/ 155953 w 208437"/>
                  <a:gd name="connsiteY36" fmla="*/ 390172 h 39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8437" h="390171">
                    <a:moveTo>
                      <a:pt x="156038" y="390172"/>
                    </a:moveTo>
                    <a:cubicBezTo>
                      <a:pt x="156038" y="324198"/>
                      <a:pt x="156124" y="258139"/>
                      <a:pt x="156209" y="192165"/>
                    </a:cubicBezTo>
                    <a:cubicBezTo>
                      <a:pt x="156209" y="191995"/>
                      <a:pt x="156294" y="191825"/>
                      <a:pt x="156549" y="191229"/>
                    </a:cubicBezTo>
                    <a:lnTo>
                      <a:pt x="173404" y="191229"/>
                    </a:lnTo>
                    <a:lnTo>
                      <a:pt x="173404" y="207829"/>
                    </a:lnTo>
                    <a:lnTo>
                      <a:pt x="190345" y="207829"/>
                    </a:lnTo>
                    <a:cubicBezTo>
                      <a:pt x="190345" y="205956"/>
                      <a:pt x="190600" y="204338"/>
                      <a:pt x="190600" y="202636"/>
                    </a:cubicBezTo>
                    <a:cubicBezTo>
                      <a:pt x="190600" y="161519"/>
                      <a:pt x="190600" y="120403"/>
                      <a:pt x="190600" y="79201"/>
                    </a:cubicBezTo>
                    <a:cubicBezTo>
                      <a:pt x="190600" y="49066"/>
                      <a:pt x="171787" y="25571"/>
                      <a:pt x="142673" y="18846"/>
                    </a:cubicBezTo>
                    <a:cubicBezTo>
                      <a:pt x="140035" y="18250"/>
                      <a:pt x="137310" y="17739"/>
                      <a:pt x="134672" y="17739"/>
                    </a:cubicBezTo>
                    <a:cubicBezTo>
                      <a:pt x="112709" y="17824"/>
                      <a:pt x="90661" y="16973"/>
                      <a:pt x="68783" y="18591"/>
                    </a:cubicBezTo>
                    <a:cubicBezTo>
                      <a:pt x="42393" y="20548"/>
                      <a:pt x="18473" y="46597"/>
                      <a:pt x="18047" y="73157"/>
                    </a:cubicBezTo>
                    <a:cubicBezTo>
                      <a:pt x="17366" y="117338"/>
                      <a:pt x="17792" y="161519"/>
                      <a:pt x="17792" y="205701"/>
                    </a:cubicBezTo>
                    <a:cubicBezTo>
                      <a:pt x="17792" y="206296"/>
                      <a:pt x="18047" y="206977"/>
                      <a:pt x="18217" y="207829"/>
                    </a:cubicBezTo>
                    <a:lnTo>
                      <a:pt x="34647" y="207829"/>
                    </a:lnTo>
                    <a:lnTo>
                      <a:pt x="34647" y="191059"/>
                    </a:lnTo>
                    <a:lnTo>
                      <a:pt x="52438" y="191059"/>
                    </a:lnTo>
                    <a:lnTo>
                      <a:pt x="52438" y="390086"/>
                    </a:lnTo>
                    <a:lnTo>
                      <a:pt x="35158" y="390086"/>
                    </a:lnTo>
                    <a:cubicBezTo>
                      <a:pt x="35072" y="387873"/>
                      <a:pt x="34817" y="385745"/>
                      <a:pt x="34817" y="383532"/>
                    </a:cubicBezTo>
                    <a:cubicBezTo>
                      <a:pt x="34817" y="333136"/>
                      <a:pt x="34817" y="282656"/>
                      <a:pt x="34817" y="232260"/>
                    </a:cubicBezTo>
                    <a:lnTo>
                      <a:pt x="34817" y="225705"/>
                    </a:lnTo>
                    <a:lnTo>
                      <a:pt x="0" y="225705"/>
                    </a:lnTo>
                    <a:lnTo>
                      <a:pt x="0" y="219747"/>
                    </a:lnTo>
                    <a:cubicBezTo>
                      <a:pt x="0" y="173693"/>
                      <a:pt x="0" y="127724"/>
                      <a:pt x="0" y="81670"/>
                    </a:cubicBezTo>
                    <a:cubicBezTo>
                      <a:pt x="0" y="44725"/>
                      <a:pt x="20005" y="15611"/>
                      <a:pt x="53460" y="4289"/>
                    </a:cubicBezTo>
                    <a:cubicBezTo>
                      <a:pt x="60526" y="1906"/>
                      <a:pt x="68272" y="544"/>
                      <a:pt x="75763" y="373"/>
                    </a:cubicBezTo>
                    <a:cubicBezTo>
                      <a:pt x="94491" y="-223"/>
                      <a:pt x="113305" y="33"/>
                      <a:pt x="132118" y="203"/>
                    </a:cubicBezTo>
                    <a:cubicBezTo>
                      <a:pt x="171872" y="629"/>
                      <a:pt x="206093" y="32892"/>
                      <a:pt x="207711" y="72561"/>
                    </a:cubicBezTo>
                    <a:cubicBezTo>
                      <a:pt x="208817" y="101249"/>
                      <a:pt x="208307" y="130107"/>
                      <a:pt x="208392" y="158795"/>
                    </a:cubicBezTo>
                    <a:cubicBezTo>
                      <a:pt x="208392" y="178971"/>
                      <a:pt x="208392" y="199061"/>
                      <a:pt x="208392" y="219236"/>
                    </a:cubicBezTo>
                    <a:lnTo>
                      <a:pt x="208392" y="225535"/>
                    </a:lnTo>
                    <a:lnTo>
                      <a:pt x="173575" y="225535"/>
                    </a:lnTo>
                    <a:lnTo>
                      <a:pt x="173575" y="232345"/>
                    </a:lnTo>
                    <a:cubicBezTo>
                      <a:pt x="173575" y="282741"/>
                      <a:pt x="173575" y="333221"/>
                      <a:pt x="173575" y="383617"/>
                    </a:cubicBezTo>
                    <a:cubicBezTo>
                      <a:pt x="173575" y="385830"/>
                      <a:pt x="173404" y="387958"/>
                      <a:pt x="173234" y="390172"/>
                    </a:cubicBezTo>
                    <a:lnTo>
                      <a:pt x="155953" y="390172"/>
                    </a:lnTo>
                    <a:close/>
                  </a:path>
                </a:pathLst>
              </a:custGeom>
              <a:grpFill/>
              <a:ln w="8432" cap="flat">
                <a:noFill/>
                <a:prstDash val="solid"/>
                <a:miter/>
              </a:ln>
            </p:spPr>
            <p:txBody>
              <a:bodyPr rtlCol="0" anchor="ctr"/>
              <a:lstStyle/>
              <a:p>
                <a:endParaRPr lang="en-IL"/>
              </a:p>
            </p:txBody>
          </p:sp>
          <p:sp>
            <p:nvSpPr>
              <p:cNvPr id="57" name="Freeform 56">
                <a:extLst>
                  <a:ext uri="{FF2B5EF4-FFF2-40B4-BE49-F238E27FC236}">
                    <a16:creationId xmlns:a16="http://schemas.microsoft.com/office/drawing/2014/main" id="{20AB187B-B557-E991-C91E-02138D195717}"/>
                  </a:ext>
                </a:extLst>
              </p:cNvPr>
              <p:cNvSpPr/>
              <p:nvPr/>
            </p:nvSpPr>
            <p:spPr>
              <a:xfrm>
                <a:off x="3883076" y="4651755"/>
                <a:ext cx="138993" cy="320930"/>
              </a:xfrm>
              <a:custGeom>
                <a:avLst/>
                <a:gdLst>
                  <a:gd name="connsiteX0" fmla="*/ 87151 w 138993"/>
                  <a:gd name="connsiteY0" fmla="*/ 320930 h 320930"/>
                  <a:gd name="connsiteX1" fmla="*/ 86981 w 138993"/>
                  <a:gd name="connsiteY1" fmla="*/ 268662 h 320930"/>
                  <a:gd name="connsiteX2" fmla="*/ 86981 w 138993"/>
                  <a:gd name="connsiteY2" fmla="*/ 163019 h 320930"/>
                  <a:gd name="connsiteX3" fmla="*/ 86981 w 138993"/>
                  <a:gd name="connsiteY3" fmla="*/ 156634 h 320930"/>
                  <a:gd name="connsiteX4" fmla="*/ 104347 w 138993"/>
                  <a:gd name="connsiteY4" fmla="*/ 156634 h 320930"/>
                  <a:gd name="connsiteX5" fmla="*/ 104347 w 138993"/>
                  <a:gd name="connsiteY5" fmla="*/ 173319 h 320930"/>
                  <a:gd name="connsiteX6" fmla="*/ 121287 w 138993"/>
                  <a:gd name="connsiteY6" fmla="*/ 173319 h 320930"/>
                  <a:gd name="connsiteX7" fmla="*/ 121628 w 138993"/>
                  <a:gd name="connsiteY7" fmla="*/ 169318 h 320930"/>
                  <a:gd name="connsiteX8" fmla="*/ 121628 w 138993"/>
                  <a:gd name="connsiteY8" fmla="*/ 63250 h 320930"/>
                  <a:gd name="connsiteX9" fmla="*/ 88003 w 138993"/>
                  <a:gd name="connsiteY9" fmla="*/ 18983 h 320930"/>
                  <a:gd name="connsiteX10" fmla="*/ 73957 w 138993"/>
                  <a:gd name="connsiteY10" fmla="*/ 17706 h 320930"/>
                  <a:gd name="connsiteX11" fmla="*/ 5429 w 138993"/>
                  <a:gd name="connsiteY11" fmla="*/ 17706 h 320930"/>
                  <a:gd name="connsiteX12" fmla="*/ 66 w 138993"/>
                  <a:gd name="connsiteY12" fmla="*/ 12258 h 320930"/>
                  <a:gd name="connsiteX13" fmla="*/ 66 w 138993"/>
                  <a:gd name="connsiteY13" fmla="*/ 0 h 320930"/>
                  <a:gd name="connsiteX14" fmla="*/ 5940 w 138993"/>
                  <a:gd name="connsiteY14" fmla="*/ 0 h 320930"/>
                  <a:gd name="connsiteX15" fmla="*/ 74467 w 138993"/>
                  <a:gd name="connsiteY15" fmla="*/ 0 h 320930"/>
                  <a:gd name="connsiteX16" fmla="*/ 138228 w 138993"/>
                  <a:gd name="connsiteY16" fmla="*/ 51417 h 320930"/>
                  <a:gd name="connsiteX17" fmla="*/ 138994 w 138993"/>
                  <a:gd name="connsiteY17" fmla="*/ 52694 h 320930"/>
                  <a:gd name="connsiteX18" fmla="*/ 138994 w 138993"/>
                  <a:gd name="connsiteY18" fmla="*/ 190856 h 320930"/>
                  <a:gd name="connsiteX19" fmla="*/ 104432 w 138993"/>
                  <a:gd name="connsiteY19" fmla="*/ 190856 h 320930"/>
                  <a:gd name="connsiteX20" fmla="*/ 104432 w 138993"/>
                  <a:gd name="connsiteY20" fmla="*/ 320845 h 320930"/>
                  <a:gd name="connsiteX21" fmla="*/ 87151 w 138993"/>
                  <a:gd name="connsiteY21" fmla="*/ 320845 h 320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993" h="320930">
                    <a:moveTo>
                      <a:pt x="87151" y="320930"/>
                    </a:moveTo>
                    <a:cubicBezTo>
                      <a:pt x="87151" y="303479"/>
                      <a:pt x="86981" y="286113"/>
                      <a:pt x="86981" y="268662"/>
                    </a:cubicBezTo>
                    <a:cubicBezTo>
                      <a:pt x="86981" y="233419"/>
                      <a:pt x="86981" y="198262"/>
                      <a:pt x="86981" y="163019"/>
                    </a:cubicBezTo>
                    <a:lnTo>
                      <a:pt x="86981" y="156634"/>
                    </a:lnTo>
                    <a:lnTo>
                      <a:pt x="104347" y="156634"/>
                    </a:lnTo>
                    <a:lnTo>
                      <a:pt x="104347" y="173319"/>
                    </a:lnTo>
                    <a:lnTo>
                      <a:pt x="121287" y="173319"/>
                    </a:lnTo>
                    <a:cubicBezTo>
                      <a:pt x="121458" y="171957"/>
                      <a:pt x="121628" y="170680"/>
                      <a:pt x="121628" y="169318"/>
                    </a:cubicBezTo>
                    <a:cubicBezTo>
                      <a:pt x="121628" y="133991"/>
                      <a:pt x="121713" y="98578"/>
                      <a:pt x="121628" y="63250"/>
                    </a:cubicBezTo>
                    <a:cubicBezTo>
                      <a:pt x="121628" y="40861"/>
                      <a:pt x="109114" y="24432"/>
                      <a:pt x="88003" y="18983"/>
                    </a:cubicBezTo>
                    <a:cubicBezTo>
                      <a:pt x="83491" y="17792"/>
                      <a:pt x="78639" y="17706"/>
                      <a:pt x="73957" y="17706"/>
                    </a:cubicBezTo>
                    <a:cubicBezTo>
                      <a:pt x="51142" y="17621"/>
                      <a:pt x="28243" y="17536"/>
                      <a:pt x="5429" y="17706"/>
                    </a:cubicBezTo>
                    <a:cubicBezTo>
                      <a:pt x="1258" y="17706"/>
                      <a:pt x="-360" y="16515"/>
                      <a:pt x="66" y="12258"/>
                    </a:cubicBezTo>
                    <a:cubicBezTo>
                      <a:pt x="406" y="8428"/>
                      <a:pt x="66" y="4512"/>
                      <a:pt x="66" y="0"/>
                    </a:cubicBezTo>
                    <a:cubicBezTo>
                      <a:pt x="2364" y="0"/>
                      <a:pt x="4152" y="0"/>
                      <a:pt x="5940" y="0"/>
                    </a:cubicBezTo>
                    <a:cubicBezTo>
                      <a:pt x="28754" y="0"/>
                      <a:pt x="51653" y="0"/>
                      <a:pt x="74467" y="0"/>
                    </a:cubicBezTo>
                    <a:cubicBezTo>
                      <a:pt x="108178" y="0"/>
                      <a:pt x="131077" y="18558"/>
                      <a:pt x="138228" y="51417"/>
                    </a:cubicBezTo>
                    <a:cubicBezTo>
                      <a:pt x="138313" y="51843"/>
                      <a:pt x="138738" y="52268"/>
                      <a:pt x="138994" y="52694"/>
                    </a:cubicBezTo>
                    <a:lnTo>
                      <a:pt x="138994" y="190856"/>
                    </a:lnTo>
                    <a:lnTo>
                      <a:pt x="104432" y="190856"/>
                    </a:lnTo>
                    <a:lnTo>
                      <a:pt x="104432" y="320845"/>
                    </a:lnTo>
                    <a:lnTo>
                      <a:pt x="87151" y="320845"/>
                    </a:lnTo>
                    <a:close/>
                  </a:path>
                </a:pathLst>
              </a:custGeom>
              <a:grpFill/>
              <a:ln w="8432" cap="flat">
                <a:noFill/>
                <a:prstDash val="solid"/>
                <a:miter/>
              </a:ln>
            </p:spPr>
            <p:txBody>
              <a:bodyPr rtlCol="0" anchor="ctr"/>
              <a:lstStyle/>
              <a:p>
                <a:endParaRPr lang="en-IL"/>
              </a:p>
            </p:txBody>
          </p:sp>
          <p:sp>
            <p:nvSpPr>
              <p:cNvPr id="58" name="Freeform 57">
                <a:extLst>
                  <a:ext uri="{FF2B5EF4-FFF2-40B4-BE49-F238E27FC236}">
                    <a16:creationId xmlns:a16="http://schemas.microsoft.com/office/drawing/2014/main" id="{C6106AAF-9BAD-42D8-D8BA-23D188999519}"/>
                  </a:ext>
                </a:extLst>
              </p:cNvPr>
              <p:cNvSpPr/>
              <p:nvPr/>
            </p:nvSpPr>
            <p:spPr>
              <a:xfrm>
                <a:off x="3502112" y="4651926"/>
                <a:ext cx="138906" cy="320845"/>
              </a:xfrm>
              <a:custGeom>
                <a:avLst/>
                <a:gdLst>
                  <a:gd name="connsiteX0" fmla="*/ 34477 w 138906"/>
                  <a:gd name="connsiteY0" fmla="*/ 320760 h 320845"/>
                  <a:gd name="connsiteX1" fmla="*/ 34477 w 138906"/>
                  <a:gd name="connsiteY1" fmla="*/ 190856 h 320845"/>
                  <a:gd name="connsiteX2" fmla="*/ 0 w 138906"/>
                  <a:gd name="connsiteY2" fmla="*/ 190856 h 320845"/>
                  <a:gd name="connsiteX3" fmla="*/ 0 w 138906"/>
                  <a:gd name="connsiteY3" fmla="*/ 185407 h 320845"/>
                  <a:gd name="connsiteX4" fmla="*/ 0 w 138906"/>
                  <a:gd name="connsiteY4" fmla="*/ 62569 h 320845"/>
                  <a:gd name="connsiteX5" fmla="*/ 62398 w 138906"/>
                  <a:gd name="connsiteY5" fmla="*/ 0 h 320845"/>
                  <a:gd name="connsiteX6" fmla="*/ 133480 w 138906"/>
                  <a:gd name="connsiteY6" fmla="*/ 0 h 320845"/>
                  <a:gd name="connsiteX7" fmla="*/ 138843 w 138906"/>
                  <a:gd name="connsiteY7" fmla="*/ 0 h 320845"/>
                  <a:gd name="connsiteX8" fmla="*/ 138587 w 138906"/>
                  <a:gd name="connsiteY8" fmla="*/ 15323 h 320845"/>
                  <a:gd name="connsiteX9" fmla="*/ 134076 w 138906"/>
                  <a:gd name="connsiteY9" fmla="*/ 17536 h 320845"/>
                  <a:gd name="connsiteX10" fmla="*/ 69634 w 138906"/>
                  <a:gd name="connsiteY10" fmla="*/ 17621 h 320845"/>
                  <a:gd name="connsiteX11" fmla="*/ 56950 w 138906"/>
                  <a:gd name="connsiteY11" fmla="*/ 18047 h 320845"/>
                  <a:gd name="connsiteX12" fmla="*/ 18047 w 138906"/>
                  <a:gd name="connsiteY12" fmla="*/ 55588 h 320845"/>
                  <a:gd name="connsiteX13" fmla="*/ 17281 w 138906"/>
                  <a:gd name="connsiteY13" fmla="*/ 69209 h 320845"/>
                  <a:gd name="connsiteX14" fmla="*/ 17281 w 138906"/>
                  <a:gd name="connsiteY14" fmla="*/ 167190 h 320845"/>
                  <a:gd name="connsiteX15" fmla="*/ 17281 w 138906"/>
                  <a:gd name="connsiteY15" fmla="*/ 173064 h 320845"/>
                  <a:gd name="connsiteX16" fmla="*/ 34391 w 138906"/>
                  <a:gd name="connsiteY16" fmla="*/ 173064 h 320845"/>
                  <a:gd name="connsiteX17" fmla="*/ 34391 w 138906"/>
                  <a:gd name="connsiteY17" fmla="*/ 156549 h 320845"/>
                  <a:gd name="connsiteX18" fmla="*/ 51587 w 138906"/>
                  <a:gd name="connsiteY18" fmla="*/ 156549 h 320845"/>
                  <a:gd name="connsiteX19" fmla="*/ 51928 w 138906"/>
                  <a:gd name="connsiteY19" fmla="*/ 160380 h 320845"/>
                  <a:gd name="connsiteX20" fmla="*/ 51928 w 138906"/>
                  <a:gd name="connsiteY20" fmla="*/ 318291 h 320845"/>
                  <a:gd name="connsiteX21" fmla="*/ 51757 w 138906"/>
                  <a:gd name="connsiteY21" fmla="*/ 320845 h 320845"/>
                  <a:gd name="connsiteX22" fmla="*/ 34477 w 138906"/>
                  <a:gd name="connsiteY22" fmla="*/ 320845 h 32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8906" h="320845">
                    <a:moveTo>
                      <a:pt x="34477" y="320760"/>
                    </a:moveTo>
                    <a:lnTo>
                      <a:pt x="34477" y="190856"/>
                    </a:lnTo>
                    <a:lnTo>
                      <a:pt x="0" y="190856"/>
                    </a:lnTo>
                    <a:cubicBezTo>
                      <a:pt x="0" y="188642"/>
                      <a:pt x="0" y="187025"/>
                      <a:pt x="0" y="185407"/>
                    </a:cubicBezTo>
                    <a:cubicBezTo>
                      <a:pt x="0" y="144461"/>
                      <a:pt x="0" y="103515"/>
                      <a:pt x="0" y="62569"/>
                    </a:cubicBezTo>
                    <a:cubicBezTo>
                      <a:pt x="0" y="26560"/>
                      <a:pt x="26389" y="170"/>
                      <a:pt x="62398" y="0"/>
                    </a:cubicBezTo>
                    <a:cubicBezTo>
                      <a:pt x="86064" y="0"/>
                      <a:pt x="109814" y="0"/>
                      <a:pt x="133480" y="0"/>
                    </a:cubicBezTo>
                    <a:cubicBezTo>
                      <a:pt x="135012" y="0"/>
                      <a:pt x="136459" y="0"/>
                      <a:pt x="138843" y="0"/>
                    </a:cubicBezTo>
                    <a:cubicBezTo>
                      <a:pt x="138843" y="5278"/>
                      <a:pt x="139098" y="10300"/>
                      <a:pt x="138587" y="15323"/>
                    </a:cubicBezTo>
                    <a:cubicBezTo>
                      <a:pt x="138587" y="16259"/>
                      <a:pt x="135608" y="17536"/>
                      <a:pt x="134076" y="17536"/>
                    </a:cubicBezTo>
                    <a:cubicBezTo>
                      <a:pt x="112624" y="17706"/>
                      <a:pt x="91086" y="17536"/>
                      <a:pt x="69634" y="17621"/>
                    </a:cubicBezTo>
                    <a:cubicBezTo>
                      <a:pt x="65378" y="17621"/>
                      <a:pt x="61207" y="17792"/>
                      <a:pt x="56950" y="18047"/>
                    </a:cubicBezTo>
                    <a:cubicBezTo>
                      <a:pt x="36860" y="19409"/>
                      <a:pt x="20175" y="35413"/>
                      <a:pt x="18047" y="55588"/>
                    </a:cubicBezTo>
                    <a:cubicBezTo>
                      <a:pt x="17621" y="60100"/>
                      <a:pt x="17281" y="64697"/>
                      <a:pt x="17281" y="69209"/>
                    </a:cubicBezTo>
                    <a:cubicBezTo>
                      <a:pt x="17281" y="101897"/>
                      <a:pt x="17281" y="134501"/>
                      <a:pt x="17281" y="167190"/>
                    </a:cubicBezTo>
                    <a:lnTo>
                      <a:pt x="17281" y="173064"/>
                    </a:lnTo>
                    <a:lnTo>
                      <a:pt x="34391" y="173064"/>
                    </a:lnTo>
                    <a:lnTo>
                      <a:pt x="34391" y="156549"/>
                    </a:lnTo>
                    <a:lnTo>
                      <a:pt x="51587" y="156549"/>
                    </a:lnTo>
                    <a:cubicBezTo>
                      <a:pt x="51672" y="157741"/>
                      <a:pt x="51928" y="159103"/>
                      <a:pt x="51928" y="160380"/>
                    </a:cubicBezTo>
                    <a:cubicBezTo>
                      <a:pt x="51928" y="212989"/>
                      <a:pt x="51928" y="265683"/>
                      <a:pt x="51928" y="318291"/>
                    </a:cubicBezTo>
                    <a:cubicBezTo>
                      <a:pt x="51928" y="319143"/>
                      <a:pt x="51843" y="319994"/>
                      <a:pt x="51757" y="320845"/>
                    </a:cubicBezTo>
                    <a:lnTo>
                      <a:pt x="34477" y="320845"/>
                    </a:lnTo>
                    <a:close/>
                  </a:path>
                </a:pathLst>
              </a:custGeom>
              <a:grpFill/>
              <a:ln w="8432" cap="flat">
                <a:noFill/>
                <a:prstDash val="solid"/>
                <a:miter/>
              </a:ln>
            </p:spPr>
            <p:txBody>
              <a:bodyPr rtlCol="0" anchor="ctr"/>
              <a:lstStyle/>
              <a:p>
                <a:endParaRPr lang="en-IL"/>
              </a:p>
            </p:txBody>
          </p:sp>
          <p:sp>
            <p:nvSpPr>
              <p:cNvPr id="59" name="Freeform 58">
                <a:extLst>
                  <a:ext uri="{FF2B5EF4-FFF2-40B4-BE49-F238E27FC236}">
                    <a16:creationId xmlns:a16="http://schemas.microsoft.com/office/drawing/2014/main" id="{809CC811-03EC-5F49-1E24-3FBD3557B9B2}"/>
                  </a:ext>
                </a:extLst>
              </p:cNvPr>
              <p:cNvSpPr/>
              <p:nvPr/>
            </p:nvSpPr>
            <p:spPr>
              <a:xfrm>
                <a:off x="3622907" y="4808560"/>
                <a:ext cx="52353" cy="164295"/>
              </a:xfrm>
              <a:custGeom>
                <a:avLst/>
                <a:gdLst>
                  <a:gd name="connsiteX0" fmla="*/ 0 w 52353"/>
                  <a:gd name="connsiteY0" fmla="*/ 164126 h 164295"/>
                  <a:gd name="connsiteX1" fmla="*/ 255 w 52353"/>
                  <a:gd name="connsiteY1" fmla="*/ 158082 h 164295"/>
                  <a:gd name="connsiteX2" fmla="*/ 255 w 52353"/>
                  <a:gd name="connsiteY2" fmla="*/ 6385 h 164295"/>
                  <a:gd name="connsiteX3" fmla="*/ 255 w 52353"/>
                  <a:gd name="connsiteY3" fmla="*/ 0 h 164295"/>
                  <a:gd name="connsiteX4" fmla="*/ 17877 w 52353"/>
                  <a:gd name="connsiteY4" fmla="*/ 0 h 164295"/>
                  <a:gd name="connsiteX5" fmla="*/ 17877 w 52353"/>
                  <a:gd name="connsiteY5" fmla="*/ 16770 h 164295"/>
                  <a:gd name="connsiteX6" fmla="*/ 52353 w 52353"/>
                  <a:gd name="connsiteY6" fmla="*/ 16770 h 164295"/>
                  <a:gd name="connsiteX7" fmla="*/ 52353 w 52353"/>
                  <a:gd name="connsiteY7" fmla="*/ 33966 h 164295"/>
                  <a:gd name="connsiteX8" fmla="*/ 18473 w 52353"/>
                  <a:gd name="connsiteY8" fmla="*/ 33966 h 164295"/>
                  <a:gd name="connsiteX9" fmla="*/ 18047 w 52353"/>
                  <a:gd name="connsiteY9" fmla="*/ 37882 h 164295"/>
                  <a:gd name="connsiteX10" fmla="*/ 18047 w 52353"/>
                  <a:gd name="connsiteY10" fmla="*/ 161742 h 164295"/>
                  <a:gd name="connsiteX11" fmla="*/ 18302 w 52353"/>
                  <a:gd name="connsiteY11" fmla="*/ 164296 h 164295"/>
                  <a:gd name="connsiteX12" fmla="*/ 0 w 52353"/>
                  <a:gd name="connsiteY12" fmla="*/ 164296 h 16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53" h="164295">
                    <a:moveTo>
                      <a:pt x="0" y="164126"/>
                    </a:moveTo>
                    <a:cubicBezTo>
                      <a:pt x="0" y="162083"/>
                      <a:pt x="255" y="160039"/>
                      <a:pt x="255" y="158082"/>
                    </a:cubicBezTo>
                    <a:cubicBezTo>
                      <a:pt x="255" y="107516"/>
                      <a:pt x="255" y="56950"/>
                      <a:pt x="255" y="6385"/>
                    </a:cubicBezTo>
                    <a:lnTo>
                      <a:pt x="255" y="0"/>
                    </a:lnTo>
                    <a:lnTo>
                      <a:pt x="17877" y="0"/>
                    </a:lnTo>
                    <a:lnTo>
                      <a:pt x="17877" y="16770"/>
                    </a:lnTo>
                    <a:lnTo>
                      <a:pt x="52353" y="16770"/>
                    </a:lnTo>
                    <a:lnTo>
                      <a:pt x="52353" y="33966"/>
                    </a:lnTo>
                    <a:lnTo>
                      <a:pt x="18473" y="33966"/>
                    </a:lnTo>
                    <a:cubicBezTo>
                      <a:pt x="18302" y="35668"/>
                      <a:pt x="18047" y="36775"/>
                      <a:pt x="18047" y="37882"/>
                    </a:cubicBezTo>
                    <a:cubicBezTo>
                      <a:pt x="18047" y="79168"/>
                      <a:pt x="18047" y="120455"/>
                      <a:pt x="18047" y="161742"/>
                    </a:cubicBezTo>
                    <a:cubicBezTo>
                      <a:pt x="18047" y="162593"/>
                      <a:pt x="18217" y="163445"/>
                      <a:pt x="18302" y="164296"/>
                    </a:cubicBezTo>
                    <a:lnTo>
                      <a:pt x="0" y="164296"/>
                    </a:lnTo>
                    <a:close/>
                  </a:path>
                </a:pathLst>
              </a:custGeom>
              <a:grpFill/>
              <a:ln w="8432" cap="flat">
                <a:noFill/>
                <a:prstDash val="solid"/>
                <a:miter/>
              </a:ln>
            </p:spPr>
            <p:txBody>
              <a:bodyPr rtlCol="0" anchor="ctr"/>
              <a:lstStyle/>
              <a:p>
                <a:endParaRPr lang="en-IL"/>
              </a:p>
            </p:txBody>
          </p:sp>
          <p:sp>
            <p:nvSpPr>
              <p:cNvPr id="60" name="Freeform 59">
                <a:extLst>
                  <a:ext uri="{FF2B5EF4-FFF2-40B4-BE49-F238E27FC236}">
                    <a16:creationId xmlns:a16="http://schemas.microsoft.com/office/drawing/2014/main" id="{BD975F49-04BC-D72D-BB62-55502D9D27F8}"/>
                  </a:ext>
                </a:extLst>
              </p:cNvPr>
              <p:cNvSpPr/>
              <p:nvPr/>
            </p:nvSpPr>
            <p:spPr>
              <a:xfrm>
                <a:off x="3848835" y="4808305"/>
                <a:ext cx="52353" cy="164380"/>
              </a:xfrm>
              <a:custGeom>
                <a:avLst/>
                <a:gdLst>
                  <a:gd name="connsiteX0" fmla="*/ 34051 w 52353"/>
                  <a:gd name="connsiteY0" fmla="*/ 164381 h 164380"/>
                  <a:gd name="connsiteX1" fmla="*/ 34306 w 52353"/>
                  <a:gd name="connsiteY1" fmla="*/ 142588 h 164380"/>
                  <a:gd name="connsiteX2" fmla="*/ 34306 w 52353"/>
                  <a:gd name="connsiteY2" fmla="*/ 41117 h 164380"/>
                  <a:gd name="connsiteX3" fmla="*/ 34306 w 52353"/>
                  <a:gd name="connsiteY3" fmla="*/ 34477 h 164380"/>
                  <a:gd name="connsiteX4" fmla="*/ 0 w 52353"/>
                  <a:gd name="connsiteY4" fmla="*/ 34477 h 164380"/>
                  <a:gd name="connsiteX5" fmla="*/ 0 w 52353"/>
                  <a:gd name="connsiteY5" fmla="*/ 17281 h 164380"/>
                  <a:gd name="connsiteX6" fmla="*/ 34221 w 52353"/>
                  <a:gd name="connsiteY6" fmla="*/ 17281 h 164380"/>
                  <a:gd name="connsiteX7" fmla="*/ 34221 w 52353"/>
                  <a:gd name="connsiteY7" fmla="*/ 0 h 164380"/>
                  <a:gd name="connsiteX8" fmla="*/ 52098 w 52353"/>
                  <a:gd name="connsiteY8" fmla="*/ 0 h 164380"/>
                  <a:gd name="connsiteX9" fmla="*/ 52098 w 52353"/>
                  <a:gd name="connsiteY9" fmla="*/ 6044 h 164380"/>
                  <a:gd name="connsiteX10" fmla="*/ 52098 w 52353"/>
                  <a:gd name="connsiteY10" fmla="*/ 158252 h 164380"/>
                  <a:gd name="connsiteX11" fmla="*/ 52353 w 52353"/>
                  <a:gd name="connsiteY11" fmla="*/ 164296 h 164380"/>
                  <a:gd name="connsiteX12" fmla="*/ 34051 w 52353"/>
                  <a:gd name="connsiteY12" fmla="*/ 164296 h 16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53" h="164380">
                    <a:moveTo>
                      <a:pt x="34051" y="164381"/>
                    </a:moveTo>
                    <a:cubicBezTo>
                      <a:pt x="34051" y="157145"/>
                      <a:pt x="34306" y="149824"/>
                      <a:pt x="34306" y="142588"/>
                    </a:cubicBezTo>
                    <a:cubicBezTo>
                      <a:pt x="34306" y="108793"/>
                      <a:pt x="34306" y="74912"/>
                      <a:pt x="34306" y="41117"/>
                    </a:cubicBezTo>
                    <a:lnTo>
                      <a:pt x="34306" y="34477"/>
                    </a:lnTo>
                    <a:lnTo>
                      <a:pt x="0" y="34477"/>
                    </a:lnTo>
                    <a:lnTo>
                      <a:pt x="0" y="17281"/>
                    </a:lnTo>
                    <a:lnTo>
                      <a:pt x="34221" y="17281"/>
                    </a:lnTo>
                    <a:lnTo>
                      <a:pt x="34221" y="0"/>
                    </a:lnTo>
                    <a:lnTo>
                      <a:pt x="52098" y="0"/>
                    </a:lnTo>
                    <a:lnTo>
                      <a:pt x="52098" y="6044"/>
                    </a:lnTo>
                    <a:cubicBezTo>
                      <a:pt x="52098" y="56780"/>
                      <a:pt x="52098" y="107516"/>
                      <a:pt x="52098" y="158252"/>
                    </a:cubicBezTo>
                    <a:cubicBezTo>
                      <a:pt x="52098" y="160295"/>
                      <a:pt x="52268" y="162338"/>
                      <a:pt x="52353" y="164296"/>
                    </a:cubicBezTo>
                    <a:lnTo>
                      <a:pt x="34051" y="164296"/>
                    </a:lnTo>
                    <a:close/>
                  </a:path>
                </a:pathLst>
              </a:custGeom>
              <a:grpFill/>
              <a:ln w="8432" cap="flat">
                <a:noFill/>
                <a:prstDash val="solid"/>
                <a:miter/>
              </a:ln>
            </p:spPr>
            <p:txBody>
              <a:bodyPr rtlCol="0" anchor="ctr"/>
              <a:lstStyle/>
              <a:p>
                <a:endParaRPr lang="en-IL"/>
              </a:p>
            </p:txBody>
          </p:sp>
          <p:sp>
            <p:nvSpPr>
              <p:cNvPr id="61" name="Freeform 60">
                <a:extLst>
                  <a:ext uri="{FF2B5EF4-FFF2-40B4-BE49-F238E27FC236}">
                    <a16:creationId xmlns:a16="http://schemas.microsoft.com/office/drawing/2014/main" id="{B7636838-D10E-5FB6-E27E-604B0D43A433}"/>
                  </a:ext>
                </a:extLst>
              </p:cNvPr>
              <p:cNvSpPr/>
              <p:nvPr/>
            </p:nvSpPr>
            <p:spPr>
              <a:xfrm>
                <a:off x="3752897" y="4808560"/>
                <a:ext cx="18302" cy="164125"/>
              </a:xfrm>
              <a:custGeom>
                <a:avLst/>
                <a:gdLst>
                  <a:gd name="connsiteX0" fmla="*/ 0 w 18302"/>
                  <a:gd name="connsiteY0" fmla="*/ 164126 h 164125"/>
                  <a:gd name="connsiteX1" fmla="*/ 255 w 18302"/>
                  <a:gd name="connsiteY1" fmla="*/ 158082 h 164125"/>
                  <a:gd name="connsiteX2" fmla="*/ 255 w 18302"/>
                  <a:gd name="connsiteY2" fmla="*/ 6470 h 164125"/>
                  <a:gd name="connsiteX3" fmla="*/ 255 w 18302"/>
                  <a:gd name="connsiteY3" fmla="*/ 0 h 164125"/>
                  <a:gd name="connsiteX4" fmla="*/ 18047 w 18302"/>
                  <a:gd name="connsiteY4" fmla="*/ 0 h 164125"/>
                  <a:gd name="connsiteX5" fmla="*/ 18047 w 18302"/>
                  <a:gd name="connsiteY5" fmla="*/ 5959 h 164125"/>
                  <a:gd name="connsiteX6" fmla="*/ 18047 w 18302"/>
                  <a:gd name="connsiteY6" fmla="*/ 158082 h 164125"/>
                  <a:gd name="connsiteX7" fmla="*/ 18302 w 18302"/>
                  <a:gd name="connsiteY7" fmla="*/ 164126 h 164125"/>
                  <a:gd name="connsiteX8" fmla="*/ 0 w 18302"/>
                  <a:gd name="connsiteY8" fmla="*/ 164126 h 16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02" h="164125">
                    <a:moveTo>
                      <a:pt x="0" y="164126"/>
                    </a:moveTo>
                    <a:cubicBezTo>
                      <a:pt x="0" y="162083"/>
                      <a:pt x="255" y="160125"/>
                      <a:pt x="255" y="158082"/>
                    </a:cubicBezTo>
                    <a:cubicBezTo>
                      <a:pt x="255" y="107516"/>
                      <a:pt x="255" y="56950"/>
                      <a:pt x="255" y="6470"/>
                    </a:cubicBezTo>
                    <a:lnTo>
                      <a:pt x="255" y="0"/>
                    </a:lnTo>
                    <a:lnTo>
                      <a:pt x="18047" y="0"/>
                    </a:lnTo>
                    <a:lnTo>
                      <a:pt x="18047" y="5959"/>
                    </a:lnTo>
                    <a:cubicBezTo>
                      <a:pt x="18047" y="56695"/>
                      <a:pt x="18047" y="107431"/>
                      <a:pt x="18047" y="158082"/>
                    </a:cubicBezTo>
                    <a:cubicBezTo>
                      <a:pt x="18047" y="160125"/>
                      <a:pt x="18217" y="162083"/>
                      <a:pt x="18302" y="164126"/>
                    </a:cubicBezTo>
                    <a:lnTo>
                      <a:pt x="0" y="164126"/>
                    </a:lnTo>
                    <a:close/>
                  </a:path>
                </a:pathLst>
              </a:custGeom>
              <a:grpFill/>
              <a:ln w="8432" cap="flat">
                <a:noFill/>
                <a:prstDash val="solid"/>
                <a:miter/>
              </a:ln>
            </p:spPr>
            <p:txBody>
              <a:bodyPr rtlCol="0" anchor="ctr"/>
              <a:lstStyle/>
              <a:p>
                <a:endParaRPr lang="en-IL"/>
              </a:p>
            </p:txBody>
          </p:sp>
          <p:sp>
            <p:nvSpPr>
              <p:cNvPr id="62" name="Freeform 61">
                <a:extLst>
                  <a:ext uri="{FF2B5EF4-FFF2-40B4-BE49-F238E27FC236}">
                    <a16:creationId xmlns:a16="http://schemas.microsoft.com/office/drawing/2014/main" id="{AD9542B9-8059-B954-8218-00625B9BDE04}"/>
                  </a:ext>
                </a:extLst>
              </p:cNvPr>
              <p:cNvSpPr/>
              <p:nvPr/>
            </p:nvSpPr>
            <p:spPr>
              <a:xfrm>
                <a:off x="3580088" y="4843122"/>
                <a:ext cx="17451" cy="129648"/>
              </a:xfrm>
              <a:custGeom>
                <a:avLst/>
                <a:gdLst>
                  <a:gd name="connsiteX0" fmla="*/ 170 w 17451"/>
                  <a:gd name="connsiteY0" fmla="*/ 129564 h 129648"/>
                  <a:gd name="connsiteX1" fmla="*/ 0 w 17451"/>
                  <a:gd name="connsiteY1" fmla="*/ 15493 h 129648"/>
                  <a:gd name="connsiteX2" fmla="*/ 0 w 17451"/>
                  <a:gd name="connsiteY2" fmla="*/ 0 h 129648"/>
                  <a:gd name="connsiteX3" fmla="*/ 17451 w 17451"/>
                  <a:gd name="connsiteY3" fmla="*/ 0 h 129648"/>
                  <a:gd name="connsiteX4" fmla="*/ 17451 w 17451"/>
                  <a:gd name="connsiteY4" fmla="*/ 129649 h 129648"/>
                  <a:gd name="connsiteX5" fmla="*/ 170 w 17451"/>
                  <a:gd name="connsiteY5" fmla="*/ 129649 h 1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1" h="129648">
                    <a:moveTo>
                      <a:pt x="170" y="129564"/>
                    </a:moveTo>
                    <a:cubicBezTo>
                      <a:pt x="170" y="91512"/>
                      <a:pt x="85" y="53460"/>
                      <a:pt x="0" y="15493"/>
                    </a:cubicBezTo>
                    <a:cubicBezTo>
                      <a:pt x="0" y="10471"/>
                      <a:pt x="0" y="5363"/>
                      <a:pt x="0" y="0"/>
                    </a:cubicBezTo>
                    <a:lnTo>
                      <a:pt x="17451" y="0"/>
                    </a:lnTo>
                    <a:lnTo>
                      <a:pt x="17451" y="129649"/>
                    </a:lnTo>
                    <a:lnTo>
                      <a:pt x="170" y="129649"/>
                    </a:lnTo>
                    <a:close/>
                  </a:path>
                </a:pathLst>
              </a:custGeom>
              <a:grpFill/>
              <a:ln w="8432" cap="flat">
                <a:noFill/>
                <a:prstDash val="solid"/>
                <a:miter/>
              </a:ln>
            </p:spPr>
            <p:txBody>
              <a:bodyPr rtlCol="0" anchor="ctr"/>
              <a:lstStyle/>
              <a:p>
                <a:endParaRPr lang="en-IL"/>
              </a:p>
            </p:txBody>
          </p:sp>
          <p:sp>
            <p:nvSpPr>
              <p:cNvPr id="63" name="Freeform 62">
                <a:extLst>
                  <a:ext uri="{FF2B5EF4-FFF2-40B4-BE49-F238E27FC236}">
                    <a16:creationId xmlns:a16="http://schemas.microsoft.com/office/drawing/2014/main" id="{C89FDFC0-A864-551C-398E-9979C7DFEBF0}"/>
                  </a:ext>
                </a:extLst>
              </p:cNvPr>
              <p:cNvSpPr/>
              <p:nvPr/>
            </p:nvSpPr>
            <p:spPr>
              <a:xfrm>
                <a:off x="3926557" y="4843037"/>
                <a:ext cx="17451" cy="129648"/>
              </a:xfrm>
              <a:custGeom>
                <a:avLst/>
                <a:gdLst>
                  <a:gd name="connsiteX0" fmla="*/ 0 w 17451"/>
                  <a:gd name="connsiteY0" fmla="*/ 129649 h 129648"/>
                  <a:gd name="connsiteX1" fmla="*/ 0 w 17451"/>
                  <a:gd name="connsiteY1" fmla="*/ 0 h 129648"/>
                  <a:gd name="connsiteX2" fmla="*/ 17111 w 17451"/>
                  <a:gd name="connsiteY2" fmla="*/ 0 h 129648"/>
                  <a:gd name="connsiteX3" fmla="*/ 17451 w 17451"/>
                  <a:gd name="connsiteY3" fmla="*/ 3320 h 129648"/>
                  <a:gd name="connsiteX4" fmla="*/ 17451 w 17451"/>
                  <a:gd name="connsiteY4" fmla="*/ 127606 h 129648"/>
                  <a:gd name="connsiteX5" fmla="*/ 17281 w 17451"/>
                  <a:gd name="connsiteY5" fmla="*/ 129649 h 129648"/>
                  <a:gd name="connsiteX6" fmla="*/ 0 w 17451"/>
                  <a:gd name="connsiteY6" fmla="*/ 129649 h 1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51" h="129648">
                    <a:moveTo>
                      <a:pt x="0" y="129649"/>
                    </a:moveTo>
                    <a:lnTo>
                      <a:pt x="0" y="0"/>
                    </a:lnTo>
                    <a:lnTo>
                      <a:pt x="17111" y="0"/>
                    </a:lnTo>
                    <a:cubicBezTo>
                      <a:pt x="17196" y="1107"/>
                      <a:pt x="17451" y="2213"/>
                      <a:pt x="17451" y="3320"/>
                    </a:cubicBezTo>
                    <a:cubicBezTo>
                      <a:pt x="17451" y="44777"/>
                      <a:pt x="17451" y="86149"/>
                      <a:pt x="17451" y="127606"/>
                    </a:cubicBezTo>
                    <a:cubicBezTo>
                      <a:pt x="17451" y="128287"/>
                      <a:pt x="17366" y="128968"/>
                      <a:pt x="17281" y="129649"/>
                    </a:cubicBezTo>
                    <a:lnTo>
                      <a:pt x="0" y="129649"/>
                    </a:lnTo>
                    <a:close/>
                  </a:path>
                </a:pathLst>
              </a:custGeom>
              <a:grpFill/>
              <a:ln w="8432" cap="flat">
                <a:noFill/>
                <a:prstDash val="solid"/>
                <a:miter/>
              </a:ln>
            </p:spPr>
            <p:txBody>
              <a:bodyPr rtlCol="0" anchor="ctr"/>
              <a:lstStyle/>
              <a:p>
                <a:endParaRPr lang="en-IL"/>
              </a:p>
            </p:txBody>
          </p:sp>
          <p:sp>
            <p:nvSpPr>
              <p:cNvPr id="64" name="Freeform 63">
                <a:extLst>
                  <a:ext uri="{FF2B5EF4-FFF2-40B4-BE49-F238E27FC236}">
                    <a16:creationId xmlns:a16="http://schemas.microsoft.com/office/drawing/2014/main" id="{4B808856-2CAE-7D0A-CDE3-B8E702B334C6}"/>
                  </a:ext>
                </a:extLst>
              </p:cNvPr>
              <p:cNvSpPr/>
              <p:nvPr/>
            </p:nvSpPr>
            <p:spPr>
              <a:xfrm>
                <a:off x="3701309" y="4452643"/>
                <a:ext cx="121562" cy="121479"/>
              </a:xfrm>
              <a:custGeom>
                <a:avLst/>
                <a:gdLst>
                  <a:gd name="connsiteX0" fmla="*/ 60781 w 121562"/>
                  <a:gd name="connsiteY0" fmla="*/ 0 h 121479"/>
                  <a:gd name="connsiteX1" fmla="*/ 121562 w 121562"/>
                  <a:gd name="connsiteY1" fmla="*/ 60526 h 121479"/>
                  <a:gd name="connsiteX2" fmla="*/ 60526 w 121562"/>
                  <a:gd name="connsiteY2" fmla="*/ 121477 h 121479"/>
                  <a:gd name="connsiteX3" fmla="*/ 0 w 121562"/>
                  <a:gd name="connsiteY3" fmla="*/ 60526 h 121479"/>
                  <a:gd name="connsiteX4" fmla="*/ 60781 w 121562"/>
                  <a:gd name="connsiteY4" fmla="*/ 0 h 121479"/>
                  <a:gd name="connsiteX5" fmla="*/ 103856 w 121562"/>
                  <a:gd name="connsiteY5" fmla="*/ 60611 h 121479"/>
                  <a:gd name="connsiteX6" fmla="*/ 60611 w 121562"/>
                  <a:gd name="connsiteY6" fmla="*/ 17451 h 121479"/>
                  <a:gd name="connsiteX7" fmla="*/ 17707 w 121562"/>
                  <a:gd name="connsiteY7" fmla="*/ 60866 h 121479"/>
                  <a:gd name="connsiteX8" fmla="*/ 60696 w 121562"/>
                  <a:gd name="connsiteY8" fmla="*/ 103685 h 121479"/>
                  <a:gd name="connsiteX9" fmla="*/ 103856 w 121562"/>
                  <a:gd name="connsiteY9" fmla="*/ 60611 h 12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62" h="121479">
                    <a:moveTo>
                      <a:pt x="60781" y="0"/>
                    </a:moveTo>
                    <a:cubicBezTo>
                      <a:pt x="94236" y="0"/>
                      <a:pt x="121477" y="27071"/>
                      <a:pt x="121562" y="60526"/>
                    </a:cubicBezTo>
                    <a:cubicBezTo>
                      <a:pt x="121647" y="93981"/>
                      <a:pt x="93725" y="121817"/>
                      <a:pt x="60526" y="121477"/>
                    </a:cubicBezTo>
                    <a:cubicBezTo>
                      <a:pt x="27071" y="121136"/>
                      <a:pt x="-85" y="93895"/>
                      <a:pt x="0" y="60526"/>
                    </a:cubicBezTo>
                    <a:cubicBezTo>
                      <a:pt x="0" y="27241"/>
                      <a:pt x="27326" y="0"/>
                      <a:pt x="60781" y="0"/>
                    </a:cubicBezTo>
                    <a:close/>
                    <a:moveTo>
                      <a:pt x="103856" y="60611"/>
                    </a:moveTo>
                    <a:cubicBezTo>
                      <a:pt x="103685" y="36860"/>
                      <a:pt x="85383" y="17706"/>
                      <a:pt x="60611" y="17451"/>
                    </a:cubicBezTo>
                    <a:cubicBezTo>
                      <a:pt x="36860" y="17196"/>
                      <a:pt x="17451" y="37286"/>
                      <a:pt x="17707" y="60866"/>
                    </a:cubicBezTo>
                    <a:cubicBezTo>
                      <a:pt x="17962" y="84702"/>
                      <a:pt x="36945" y="103600"/>
                      <a:pt x="60696" y="103685"/>
                    </a:cubicBezTo>
                    <a:cubicBezTo>
                      <a:pt x="84617" y="103685"/>
                      <a:pt x="103856" y="84446"/>
                      <a:pt x="103856" y="60611"/>
                    </a:cubicBezTo>
                    <a:close/>
                  </a:path>
                </a:pathLst>
              </a:custGeom>
              <a:grpFill/>
              <a:ln w="8432" cap="flat">
                <a:noFill/>
                <a:prstDash val="solid"/>
                <a:miter/>
              </a:ln>
            </p:spPr>
            <p:txBody>
              <a:bodyPr rtlCol="0" anchor="ctr"/>
              <a:lstStyle/>
              <a:p>
                <a:endParaRPr lang="en-IL"/>
              </a:p>
            </p:txBody>
          </p:sp>
          <p:sp>
            <p:nvSpPr>
              <p:cNvPr id="65" name="Freeform 64">
                <a:extLst>
                  <a:ext uri="{FF2B5EF4-FFF2-40B4-BE49-F238E27FC236}">
                    <a16:creationId xmlns:a16="http://schemas.microsoft.com/office/drawing/2014/main" id="{4ADB780B-A7A7-E8C0-5276-CD11B82DB31B}"/>
                  </a:ext>
                </a:extLst>
              </p:cNvPr>
              <p:cNvSpPr/>
              <p:nvPr/>
            </p:nvSpPr>
            <p:spPr>
              <a:xfrm>
                <a:off x="3536673" y="4539132"/>
                <a:ext cx="104281" cy="104366"/>
              </a:xfrm>
              <a:custGeom>
                <a:avLst/>
                <a:gdLst>
                  <a:gd name="connsiteX0" fmla="*/ 0 w 104281"/>
                  <a:gd name="connsiteY0" fmla="*/ 52183 h 104366"/>
                  <a:gd name="connsiteX1" fmla="*/ 51928 w 104281"/>
                  <a:gd name="connsiteY1" fmla="*/ 0 h 104366"/>
                  <a:gd name="connsiteX2" fmla="*/ 104281 w 104281"/>
                  <a:gd name="connsiteY2" fmla="*/ 52439 h 104366"/>
                  <a:gd name="connsiteX3" fmla="*/ 52013 w 104281"/>
                  <a:gd name="connsiteY3" fmla="*/ 104366 h 104366"/>
                  <a:gd name="connsiteX4" fmla="*/ 85 w 104281"/>
                  <a:gd name="connsiteY4" fmla="*/ 52268 h 104366"/>
                  <a:gd name="connsiteX5" fmla="*/ 52183 w 104281"/>
                  <a:gd name="connsiteY5" fmla="*/ 86575 h 104366"/>
                  <a:gd name="connsiteX6" fmla="*/ 86489 w 104281"/>
                  <a:gd name="connsiteY6" fmla="*/ 52013 h 104366"/>
                  <a:gd name="connsiteX7" fmla="*/ 52013 w 104281"/>
                  <a:gd name="connsiteY7" fmla="*/ 17707 h 104366"/>
                  <a:gd name="connsiteX8" fmla="*/ 17536 w 104281"/>
                  <a:gd name="connsiteY8" fmla="*/ 52183 h 104366"/>
                  <a:gd name="connsiteX9" fmla="*/ 52183 w 104281"/>
                  <a:gd name="connsiteY9" fmla="*/ 86490 h 10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81" h="104366">
                    <a:moveTo>
                      <a:pt x="0" y="52183"/>
                    </a:moveTo>
                    <a:cubicBezTo>
                      <a:pt x="0" y="23836"/>
                      <a:pt x="23665" y="85"/>
                      <a:pt x="51928" y="0"/>
                    </a:cubicBezTo>
                    <a:cubicBezTo>
                      <a:pt x="80275" y="-85"/>
                      <a:pt x="104451" y="24176"/>
                      <a:pt x="104281" y="52439"/>
                    </a:cubicBezTo>
                    <a:cubicBezTo>
                      <a:pt x="104026" y="80786"/>
                      <a:pt x="80275" y="104366"/>
                      <a:pt x="52013" y="104366"/>
                    </a:cubicBezTo>
                    <a:cubicBezTo>
                      <a:pt x="23836" y="104366"/>
                      <a:pt x="85" y="80531"/>
                      <a:pt x="85" y="52268"/>
                    </a:cubicBezTo>
                    <a:close/>
                    <a:moveTo>
                      <a:pt x="52183" y="86575"/>
                    </a:moveTo>
                    <a:cubicBezTo>
                      <a:pt x="71337" y="86575"/>
                      <a:pt x="86489" y="71167"/>
                      <a:pt x="86489" y="52013"/>
                    </a:cubicBezTo>
                    <a:cubicBezTo>
                      <a:pt x="86489" y="32859"/>
                      <a:pt x="71081" y="17622"/>
                      <a:pt x="52013" y="17707"/>
                    </a:cubicBezTo>
                    <a:cubicBezTo>
                      <a:pt x="32944" y="17792"/>
                      <a:pt x="17366" y="33370"/>
                      <a:pt x="17536" y="52183"/>
                    </a:cubicBezTo>
                    <a:cubicBezTo>
                      <a:pt x="17706" y="71167"/>
                      <a:pt x="33285" y="86575"/>
                      <a:pt x="52183" y="86490"/>
                    </a:cubicBezTo>
                    <a:close/>
                  </a:path>
                </a:pathLst>
              </a:custGeom>
              <a:grpFill/>
              <a:ln w="8432" cap="flat">
                <a:noFill/>
                <a:prstDash val="solid"/>
                <a:miter/>
              </a:ln>
            </p:spPr>
            <p:txBody>
              <a:bodyPr rtlCol="0" anchor="ctr"/>
              <a:lstStyle/>
              <a:p>
                <a:endParaRPr lang="en-IL"/>
              </a:p>
            </p:txBody>
          </p:sp>
          <p:sp>
            <p:nvSpPr>
              <p:cNvPr id="66" name="Freeform 65">
                <a:extLst>
                  <a:ext uri="{FF2B5EF4-FFF2-40B4-BE49-F238E27FC236}">
                    <a16:creationId xmlns:a16="http://schemas.microsoft.com/office/drawing/2014/main" id="{445500DB-69F3-9949-3DE9-C137908237C2}"/>
                  </a:ext>
                </a:extLst>
              </p:cNvPr>
              <p:cNvSpPr/>
              <p:nvPr/>
            </p:nvSpPr>
            <p:spPr>
              <a:xfrm>
                <a:off x="3883227" y="4539130"/>
                <a:ext cx="104281" cy="104283"/>
              </a:xfrm>
              <a:custGeom>
                <a:avLst/>
                <a:gdLst>
                  <a:gd name="connsiteX0" fmla="*/ 104196 w 104281"/>
                  <a:gd name="connsiteY0" fmla="*/ 52440 h 104283"/>
                  <a:gd name="connsiteX1" fmla="*/ 52013 w 104281"/>
                  <a:gd name="connsiteY1" fmla="*/ 104283 h 104283"/>
                  <a:gd name="connsiteX2" fmla="*/ 0 w 104281"/>
                  <a:gd name="connsiteY2" fmla="*/ 52100 h 104283"/>
                  <a:gd name="connsiteX3" fmla="*/ 52609 w 104281"/>
                  <a:gd name="connsiteY3" fmla="*/ 2 h 104283"/>
                  <a:gd name="connsiteX4" fmla="*/ 104281 w 104281"/>
                  <a:gd name="connsiteY4" fmla="*/ 52440 h 104283"/>
                  <a:gd name="connsiteX5" fmla="*/ 52013 w 104281"/>
                  <a:gd name="connsiteY5" fmla="*/ 17794 h 104283"/>
                  <a:gd name="connsiteX6" fmla="*/ 17792 w 104281"/>
                  <a:gd name="connsiteY6" fmla="*/ 52355 h 104283"/>
                  <a:gd name="connsiteX7" fmla="*/ 52354 w 104281"/>
                  <a:gd name="connsiteY7" fmla="*/ 86577 h 104283"/>
                  <a:gd name="connsiteX8" fmla="*/ 86745 w 104281"/>
                  <a:gd name="connsiteY8" fmla="*/ 52015 h 104283"/>
                  <a:gd name="connsiteX9" fmla="*/ 52013 w 104281"/>
                  <a:gd name="connsiteY9" fmla="*/ 17794 h 104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81" h="104283">
                    <a:moveTo>
                      <a:pt x="104196" y="52440"/>
                    </a:moveTo>
                    <a:cubicBezTo>
                      <a:pt x="104111" y="80703"/>
                      <a:pt x="80275" y="104368"/>
                      <a:pt x="52013" y="104283"/>
                    </a:cubicBezTo>
                    <a:cubicBezTo>
                      <a:pt x="23836" y="104283"/>
                      <a:pt x="85" y="80362"/>
                      <a:pt x="0" y="52100"/>
                    </a:cubicBezTo>
                    <a:cubicBezTo>
                      <a:pt x="-85" y="23923"/>
                      <a:pt x="24262" y="-253"/>
                      <a:pt x="52609" y="2"/>
                    </a:cubicBezTo>
                    <a:cubicBezTo>
                      <a:pt x="80871" y="257"/>
                      <a:pt x="104366" y="24093"/>
                      <a:pt x="104281" y="52440"/>
                    </a:cubicBezTo>
                    <a:close/>
                    <a:moveTo>
                      <a:pt x="52013" y="17794"/>
                    </a:moveTo>
                    <a:cubicBezTo>
                      <a:pt x="32859" y="17879"/>
                      <a:pt x="17707" y="33202"/>
                      <a:pt x="17792" y="52355"/>
                    </a:cubicBezTo>
                    <a:cubicBezTo>
                      <a:pt x="17792" y="71424"/>
                      <a:pt x="33285" y="86747"/>
                      <a:pt x="52354" y="86577"/>
                    </a:cubicBezTo>
                    <a:cubicBezTo>
                      <a:pt x="71422" y="86406"/>
                      <a:pt x="87000" y="70743"/>
                      <a:pt x="86745" y="52015"/>
                    </a:cubicBezTo>
                    <a:cubicBezTo>
                      <a:pt x="86490" y="32946"/>
                      <a:pt x="70996" y="17708"/>
                      <a:pt x="52013" y="17794"/>
                    </a:cubicBezTo>
                    <a:close/>
                  </a:path>
                </a:pathLst>
              </a:custGeom>
              <a:grpFill/>
              <a:ln w="8432" cap="flat">
                <a:noFill/>
                <a:prstDash val="solid"/>
                <a:miter/>
              </a:ln>
            </p:spPr>
            <p:txBody>
              <a:bodyPr rtlCol="0" anchor="ctr"/>
              <a:lstStyle/>
              <a:p>
                <a:endParaRPr lang="en-IL"/>
              </a:p>
            </p:txBody>
          </p:sp>
        </p:grpSp>
      </p:grpSp>
      <p:grpSp>
        <p:nvGrpSpPr>
          <p:cNvPr id="9" name="Group 8">
            <a:extLst>
              <a:ext uri="{FF2B5EF4-FFF2-40B4-BE49-F238E27FC236}">
                <a16:creationId xmlns:a16="http://schemas.microsoft.com/office/drawing/2014/main" id="{3554A8DA-1468-0847-6BEC-82A2161B81C7}"/>
              </a:ext>
            </a:extLst>
          </p:cNvPr>
          <p:cNvGrpSpPr/>
          <p:nvPr/>
        </p:nvGrpSpPr>
        <p:grpSpPr>
          <a:xfrm>
            <a:off x="433142" y="2880086"/>
            <a:ext cx="1813888" cy="640726"/>
            <a:chOff x="-5479857" y="3180709"/>
            <a:chExt cx="1813888" cy="640726"/>
          </a:xfrm>
        </p:grpSpPr>
        <p:sp>
          <p:nvSpPr>
            <p:cNvPr id="68" name="Title 1">
              <a:extLst>
                <a:ext uri="{FF2B5EF4-FFF2-40B4-BE49-F238E27FC236}">
                  <a16:creationId xmlns:a16="http://schemas.microsoft.com/office/drawing/2014/main" id="{F5D9D500-5E47-F9EB-A8C6-13A164701C4F}"/>
                </a:ext>
              </a:extLst>
            </p:cNvPr>
            <p:cNvSpPr txBox="1">
              <a:spLocks/>
            </p:cNvSpPr>
            <p:nvPr/>
          </p:nvSpPr>
          <p:spPr>
            <a:xfrm>
              <a:off x="-5212138" y="3217455"/>
              <a:ext cx="818349" cy="245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ebo" pitchFamily="2" charset="-79"/>
                  <a:ea typeface="Open Sans" panose="020B0606030504020204" pitchFamily="34" charset="0"/>
                  <a:cs typeface="Heebo" pitchFamily="2" charset="-79"/>
                </a:rPr>
                <a:t>~1,800</a:t>
              </a:r>
            </a:p>
          </p:txBody>
        </p:sp>
        <p:sp>
          <p:nvSpPr>
            <p:cNvPr id="69" name="Title 1">
              <a:extLst>
                <a:ext uri="{FF2B5EF4-FFF2-40B4-BE49-F238E27FC236}">
                  <a16:creationId xmlns:a16="http://schemas.microsoft.com/office/drawing/2014/main" id="{CC096C8D-52EB-292D-0622-95FFC20E03A3}"/>
                </a:ext>
              </a:extLst>
            </p:cNvPr>
            <p:cNvSpPr txBox="1">
              <a:spLocks/>
            </p:cNvSpPr>
            <p:nvPr/>
          </p:nvSpPr>
          <p:spPr>
            <a:xfrm>
              <a:off x="-5479857" y="3447804"/>
              <a:ext cx="1353787" cy="3736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Installed Base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Heebo" pitchFamily="2" charset="-79"/>
                  <a:ea typeface="Open Sans" panose="020B0606030504020204" pitchFamily="34" charset="0"/>
                  <a:cs typeface="Heebo" pitchFamily="2" charset="-79"/>
                </a:rPr>
                <a:t>(ASP: $0.8-1M)</a:t>
              </a:r>
            </a:p>
          </p:txBody>
        </p:sp>
        <p:grpSp>
          <p:nvGrpSpPr>
            <p:cNvPr id="70" name="Graphic 3">
              <a:extLst>
                <a:ext uri="{FF2B5EF4-FFF2-40B4-BE49-F238E27FC236}">
                  <a16:creationId xmlns:a16="http://schemas.microsoft.com/office/drawing/2014/main" id="{6E4B1F92-6067-1E59-B0DB-3462F666EBD6}"/>
                </a:ext>
              </a:extLst>
            </p:cNvPr>
            <p:cNvGrpSpPr/>
            <p:nvPr/>
          </p:nvGrpSpPr>
          <p:grpSpPr>
            <a:xfrm>
              <a:off x="-4010773" y="3180709"/>
              <a:ext cx="344804" cy="496794"/>
              <a:chOff x="1682946" y="4479455"/>
              <a:chExt cx="344804" cy="496794"/>
            </a:xfrm>
            <a:gradFill>
              <a:gsLst>
                <a:gs pos="0">
                  <a:schemeClr val="accent2"/>
                </a:gs>
                <a:gs pos="100000">
                  <a:schemeClr val="accent1"/>
                </a:gs>
              </a:gsLst>
              <a:lin ang="5400000" scaled="1"/>
            </a:gradFill>
          </p:grpSpPr>
          <p:sp>
            <p:nvSpPr>
              <p:cNvPr id="71" name="Freeform 70">
                <a:extLst>
                  <a:ext uri="{FF2B5EF4-FFF2-40B4-BE49-F238E27FC236}">
                    <a16:creationId xmlns:a16="http://schemas.microsoft.com/office/drawing/2014/main" id="{ABEC90AF-1DFE-F18F-D082-7B6E4600D8A5}"/>
                  </a:ext>
                </a:extLst>
              </p:cNvPr>
              <p:cNvSpPr/>
              <p:nvPr/>
            </p:nvSpPr>
            <p:spPr>
              <a:xfrm>
                <a:off x="1682946" y="4479455"/>
                <a:ext cx="344804" cy="496794"/>
              </a:xfrm>
              <a:custGeom>
                <a:avLst/>
                <a:gdLst>
                  <a:gd name="connsiteX0" fmla="*/ 150795 w 344804"/>
                  <a:gd name="connsiteY0" fmla="*/ 496794 h 496794"/>
                  <a:gd name="connsiteX1" fmla="*/ 112613 w 344804"/>
                  <a:gd name="connsiteY1" fmla="*/ 489692 h 496794"/>
                  <a:gd name="connsiteX2" fmla="*/ 63866 w 344804"/>
                  <a:gd name="connsiteY2" fmla="*/ 467263 h 496794"/>
                  <a:gd name="connsiteX3" fmla="*/ 62568 w 344804"/>
                  <a:gd name="connsiteY3" fmla="*/ 415491 h 496794"/>
                  <a:gd name="connsiteX4" fmla="*/ 96858 w 344804"/>
                  <a:gd name="connsiteY4" fmla="*/ 395865 h 496794"/>
                  <a:gd name="connsiteX5" fmla="*/ 107423 w 344804"/>
                  <a:gd name="connsiteY5" fmla="*/ 392408 h 496794"/>
                  <a:gd name="connsiteX6" fmla="*/ 100380 w 344804"/>
                  <a:gd name="connsiteY6" fmla="*/ 384371 h 496794"/>
                  <a:gd name="connsiteX7" fmla="*/ 22440 w 344804"/>
                  <a:gd name="connsiteY7" fmla="*/ 270358 h 496794"/>
                  <a:gd name="connsiteX8" fmla="*/ 1124 w 344804"/>
                  <a:gd name="connsiteY8" fmla="*/ 157000 h 496794"/>
                  <a:gd name="connsiteX9" fmla="*/ 92688 w 344804"/>
                  <a:gd name="connsiteY9" fmla="*/ 21026 h 496794"/>
                  <a:gd name="connsiteX10" fmla="*/ 265991 w 344804"/>
                  <a:gd name="connsiteY10" fmla="*/ 29156 h 496794"/>
                  <a:gd name="connsiteX11" fmla="*/ 342912 w 344804"/>
                  <a:gd name="connsiteY11" fmla="*/ 150365 h 496794"/>
                  <a:gd name="connsiteX12" fmla="*/ 321319 w 344804"/>
                  <a:gd name="connsiteY12" fmla="*/ 272321 h 496794"/>
                  <a:gd name="connsiteX13" fmla="*/ 306027 w 344804"/>
                  <a:gd name="connsiteY13" fmla="*/ 301665 h 496794"/>
                  <a:gd name="connsiteX14" fmla="*/ 291199 w 344804"/>
                  <a:gd name="connsiteY14" fmla="*/ 307552 h 496794"/>
                  <a:gd name="connsiteX15" fmla="*/ 287955 w 344804"/>
                  <a:gd name="connsiteY15" fmla="*/ 291479 h 496794"/>
                  <a:gd name="connsiteX16" fmla="*/ 318816 w 344804"/>
                  <a:gd name="connsiteY16" fmla="*/ 216529 h 496794"/>
                  <a:gd name="connsiteX17" fmla="*/ 281931 w 344804"/>
                  <a:gd name="connsiteY17" fmla="*/ 69715 h 496794"/>
                  <a:gd name="connsiteX18" fmla="*/ 148664 w 344804"/>
                  <a:gd name="connsiteY18" fmla="*/ 24203 h 496794"/>
                  <a:gd name="connsiteX19" fmla="*/ 29205 w 344804"/>
                  <a:gd name="connsiteY19" fmla="*/ 125506 h 496794"/>
                  <a:gd name="connsiteX20" fmla="*/ 28185 w 344804"/>
                  <a:gd name="connsiteY20" fmla="*/ 224753 h 496794"/>
                  <a:gd name="connsiteX21" fmla="*/ 76840 w 344804"/>
                  <a:gd name="connsiteY21" fmla="*/ 321664 h 496794"/>
                  <a:gd name="connsiteX22" fmla="*/ 172945 w 344804"/>
                  <a:gd name="connsiteY22" fmla="*/ 425303 h 496794"/>
                  <a:gd name="connsiteX23" fmla="*/ 207235 w 344804"/>
                  <a:gd name="connsiteY23" fmla="*/ 392781 h 496794"/>
                  <a:gd name="connsiteX24" fmla="*/ 263489 w 344804"/>
                  <a:gd name="connsiteY24" fmla="*/ 328579 h 496794"/>
                  <a:gd name="connsiteX25" fmla="*/ 279522 w 344804"/>
                  <a:gd name="connsiteY25" fmla="*/ 325122 h 496794"/>
                  <a:gd name="connsiteX26" fmla="*/ 279800 w 344804"/>
                  <a:gd name="connsiteY26" fmla="*/ 341569 h 496794"/>
                  <a:gd name="connsiteX27" fmla="*/ 238652 w 344804"/>
                  <a:gd name="connsiteY27" fmla="*/ 392127 h 496794"/>
                  <a:gd name="connsiteX28" fmla="*/ 258392 w 344804"/>
                  <a:gd name="connsiteY28" fmla="*/ 399790 h 496794"/>
                  <a:gd name="connsiteX29" fmla="*/ 287955 w 344804"/>
                  <a:gd name="connsiteY29" fmla="*/ 421565 h 496794"/>
                  <a:gd name="connsiteX30" fmla="*/ 286102 w 344804"/>
                  <a:gd name="connsiteY30" fmla="*/ 462123 h 496794"/>
                  <a:gd name="connsiteX31" fmla="*/ 254129 w 344804"/>
                  <a:gd name="connsiteY31" fmla="*/ 482683 h 496794"/>
                  <a:gd name="connsiteX32" fmla="*/ 199543 w 344804"/>
                  <a:gd name="connsiteY32" fmla="*/ 495299 h 496794"/>
                  <a:gd name="connsiteX33" fmla="*/ 193612 w 344804"/>
                  <a:gd name="connsiteY33" fmla="*/ 496701 h 496794"/>
                  <a:gd name="connsiteX34" fmla="*/ 151073 w 344804"/>
                  <a:gd name="connsiteY34" fmla="*/ 496701 h 496794"/>
                  <a:gd name="connsiteX35" fmla="*/ 172203 w 344804"/>
                  <a:gd name="connsiteY35" fmla="*/ 476048 h 496794"/>
                  <a:gd name="connsiteX36" fmla="*/ 245047 w 344804"/>
                  <a:gd name="connsiteY36" fmla="*/ 463712 h 496794"/>
                  <a:gd name="connsiteX37" fmla="*/ 270162 w 344804"/>
                  <a:gd name="connsiteY37" fmla="*/ 447638 h 496794"/>
                  <a:gd name="connsiteX38" fmla="*/ 270810 w 344804"/>
                  <a:gd name="connsiteY38" fmla="*/ 433994 h 496794"/>
                  <a:gd name="connsiteX39" fmla="*/ 264601 w 344804"/>
                  <a:gd name="connsiteY39" fmla="*/ 427639 h 496794"/>
                  <a:gd name="connsiteX40" fmla="*/ 222990 w 344804"/>
                  <a:gd name="connsiteY40" fmla="*/ 410818 h 496794"/>
                  <a:gd name="connsiteX41" fmla="*/ 216132 w 344804"/>
                  <a:gd name="connsiteY41" fmla="*/ 413808 h 496794"/>
                  <a:gd name="connsiteX42" fmla="*/ 180544 w 344804"/>
                  <a:gd name="connsiteY42" fmla="*/ 445302 h 496794"/>
                  <a:gd name="connsiteX43" fmla="*/ 164048 w 344804"/>
                  <a:gd name="connsiteY43" fmla="*/ 445302 h 496794"/>
                  <a:gd name="connsiteX44" fmla="*/ 141620 w 344804"/>
                  <a:gd name="connsiteY44" fmla="*/ 425957 h 496794"/>
                  <a:gd name="connsiteX45" fmla="*/ 96673 w 344804"/>
                  <a:gd name="connsiteY45" fmla="*/ 418294 h 496794"/>
                  <a:gd name="connsiteX46" fmla="*/ 91668 w 344804"/>
                  <a:gd name="connsiteY46" fmla="*/ 420537 h 496794"/>
                  <a:gd name="connsiteX47" fmla="*/ 75079 w 344804"/>
                  <a:gd name="connsiteY47" fmla="*/ 432499 h 496794"/>
                  <a:gd name="connsiteX48" fmla="*/ 75079 w 344804"/>
                  <a:gd name="connsiteY48" fmla="*/ 448199 h 496794"/>
                  <a:gd name="connsiteX49" fmla="*/ 90464 w 344804"/>
                  <a:gd name="connsiteY49" fmla="*/ 459507 h 496794"/>
                  <a:gd name="connsiteX50" fmla="*/ 172111 w 344804"/>
                  <a:gd name="connsiteY50" fmla="*/ 476048 h 49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804" h="496794">
                    <a:moveTo>
                      <a:pt x="150795" y="496794"/>
                    </a:moveTo>
                    <a:cubicBezTo>
                      <a:pt x="138006" y="494458"/>
                      <a:pt x="125217" y="492683"/>
                      <a:pt x="112613" y="489692"/>
                    </a:cubicBezTo>
                    <a:cubicBezTo>
                      <a:pt x="95005" y="485487"/>
                      <a:pt x="77860" y="479693"/>
                      <a:pt x="63866" y="467263"/>
                    </a:cubicBezTo>
                    <a:cubicBezTo>
                      <a:pt x="46628" y="451937"/>
                      <a:pt x="46072" y="431564"/>
                      <a:pt x="62568" y="415491"/>
                    </a:cubicBezTo>
                    <a:cubicBezTo>
                      <a:pt x="72299" y="405958"/>
                      <a:pt x="84254" y="400351"/>
                      <a:pt x="96858" y="395865"/>
                    </a:cubicBezTo>
                    <a:cubicBezTo>
                      <a:pt x="100102" y="394744"/>
                      <a:pt x="103345" y="393716"/>
                      <a:pt x="107423" y="392408"/>
                    </a:cubicBezTo>
                    <a:cubicBezTo>
                      <a:pt x="104828" y="389417"/>
                      <a:pt x="102697" y="386894"/>
                      <a:pt x="100380" y="384371"/>
                    </a:cubicBezTo>
                    <a:cubicBezTo>
                      <a:pt x="69241" y="349980"/>
                      <a:pt x="41809" y="312973"/>
                      <a:pt x="22440" y="270358"/>
                    </a:cubicBezTo>
                    <a:cubicBezTo>
                      <a:pt x="6221" y="234285"/>
                      <a:pt x="-3417" y="196811"/>
                      <a:pt x="1124" y="157000"/>
                    </a:cubicBezTo>
                    <a:cubicBezTo>
                      <a:pt x="8168" y="95788"/>
                      <a:pt x="38750" y="49342"/>
                      <a:pt x="92688" y="21026"/>
                    </a:cubicBezTo>
                    <a:cubicBezTo>
                      <a:pt x="151259" y="-9626"/>
                      <a:pt x="210200" y="-6636"/>
                      <a:pt x="265991" y="29156"/>
                    </a:cubicBezTo>
                    <a:cubicBezTo>
                      <a:pt x="309734" y="57192"/>
                      <a:pt x="335405" y="98405"/>
                      <a:pt x="342912" y="150365"/>
                    </a:cubicBezTo>
                    <a:cubicBezTo>
                      <a:pt x="349214" y="193353"/>
                      <a:pt x="339205" y="233631"/>
                      <a:pt x="321319" y="272321"/>
                    </a:cubicBezTo>
                    <a:cubicBezTo>
                      <a:pt x="316685" y="282320"/>
                      <a:pt x="311402" y="292039"/>
                      <a:pt x="306027" y="301665"/>
                    </a:cubicBezTo>
                    <a:cubicBezTo>
                      <a:pt x="302320" y="308394"/>
                      <a:pt x="296667" y="310356"/>
                      <a:pt x="291199" y="307552"/>
                    </a:cubicBezTo>
                    <a:cubicBezTo>
                      <a:pt x="285638" y="304655"/>
                      <a:pt x="284063" y="298394"/>
                      <a:pt x="287955" y="291479"/>
                    </a:cubicBezTo>
                    <a:cubicBezTo>
                      <a:pt x="301301" y="267742"/>
                      <a:pt x="312700" y="243257"/>
                      <a:pt x="318816" y="216529"/>
                    </a:cubicBezTo>
                    <a:cubicBezTo>
                      <a:pt x="331513" y="161299"/>
                      <a:pt x="321133" y="111302"/>
                      <a:pt x="281931" y="69715"/>
                    </a:cubicBezTo>
                    <a:cubicBezTo>
                      <a:pt x="245788" y="31399"/>
                      <a:pt x="200562" y="15512"/>
                      <a:pt x="148664" y="24203"/>
                    </a:cubicBezTo>
                    <a:cubicBezTo>
                      <a:pt x="89629" y="34016"/>
                      <a:pt x="49779" y="68967"/>
                      <a:pt x="29205" y="125506"/>
                    </a:cubicBezTo>
                    <a:cubicBezTo>
                      <a:pt x="17342" y="158121"/>
                      <a:pt x="19011" y="191484"/>
                      <a:pt x="28185" y="224753"/>
                    </a:cubicBezTo>
                    <a:cubicBezTo>
                      <a:pt x="38009" y="260359"/>
                      <a:pt x="55617" y="291946"/>
                      <a:pt x="76840" y="321664"/>
                    </a:cubicBezTo>
                    <a:cubicBezTo>
                      <a:pt x="104180" y="360073"/>
                      <a:pt x="136338" y="393996"/>
                      <a:pt x="172945" y="425303"/>
                    </a:cubicBezTo>
                    <a:cubicBezTo>
                      <a:pt x="184437" y="414463"/>
                      <a:pt x="196670" y="404370"/>
                      <a:pt x="207235" y="392781"/>
                    </a:cubicBezTo>
                    <a:cubicBezTo>
                      <a:pt x="226511" y="371848"/>
                      <a:pt x="244861" y="350074"/>
                      <a:pt x="263489" y="328579"/>
                    </a:cubicBezTo>
                    <a:cubicBezTo>
                      <a:pt x="268864" y="322318"/>
                      <a:pt x="274425" y="321103"/>
                      <a:pt x="279522" y="325122"/>
                    </a:cubicBezTo>
                    <a:cubicBezTo>
                      <a:pt x="284526" y="329140"/>
                      <a:pt x="284897" y="335215"/>
                      <a:pt x="279800" y="341569"/>
                    </a:cubicBezTo>
                    <a:cubicBezTo>
                      <a:pt x="266269" y="358391"/>
                      <a:pt x="252553" y="375025"/>
                      <a:pt x="238652" y="392127"/>
                    </a:cubicBezTo>
                    <a:cubicBezTo>
                      <a:pt x="245139" y="394651"/>
                      <a:pt x="251812" y="396987"/>
                      <a:pt x="258392" y="399790"/>
                    </a:cubicBezTo>
                    <a:cubicBezTo>
                      <a:pt x="269884" y="404743"/>
                      <a:pt x="280449" y="411098"/>
                      <a:pt x="287955" y="421565"/>
                    </a:cubicBezTo>
                    <a:cubicBezTo>
                      <a:pt x="297408" y="434742"/>
                      <a:pt x="296667" y="449788"/>
                      <a:pt x="286102" y="462123"/>
                    </a:cubicBezTo>
                    <a:cubicBezTo>
                      <a:pt x="277483" y="472216"/>
                      <a:pt x="266455" y="479132"/>
                      <a:pt x="254129" y="482683"/>
                    </a:cubicBezTo>
                    <a:cubicBezTo>
                      <a:pt x="236150" y="487730"/>
                      <a:pt x="217800" y="491187"/>
                      <a:pt x="199543" y="495299"/>
                    </a:cubicBezTo>
                    <a:cubicBezTo>
                      <a:pt x="197597" y="495766"/>
                      <a:pt x="195558" y="496234"/>
                      <a:pt x="193612" y="496701"/>
                    </a:cubicBezTo>
                    <a:lnTo>
                      <a:pt x="151073" y="496701"/>
                    </a:lnTo>
                    <a:close/>
                    <a:moveTo>
                      <a:pt x="172203" y="476048"/>
                    </a:moveTo>
                    <a:cubicBezTo>
                      <a:pt x="197226" y="475113"/>
                      <a:pt x="221970" y="473525"/>
                      <a:pt x="245047" y="463712"/>
                    </a:cubicBezTo>
                    <a:cubicBezTo>
                      <a:pt x="254036" y="459881"/>
                      <a:pt x="262284" y="453713"/>
                      <a:pt x="270162" y="447638"/>
                    </a:cubicBezTo>
                    <a:cubicBezTo>
                      <a:pt x="274795" y="444181"/>
                      <a:pt x="274332" y="438667"/>
                      <a:pt x="270810" y="433994"/>
                    </a:cubicBezTo>
                    <a:cubicBezTo>
                      <a:pt x="269050" y="431658"/>
                      <a:pt x="266918" y="429415"/>
                      <a:pt x="264601" y="427639"/>
                    </a:cubicBezTo>
                    <a:cubicBezTo>
                      <a:pt x="252275" y="418388"/>
                      <a:pt x="237911" y="413715"/>
                      <a:pt x="222990" y="410818"/>
                    </a:cubicBezTo>
                    <a:cubicBezTo>
                      <a:pt x="220951" y="410444"/>
                      <a:pt x="217985" y="412220"/>
                      <a:pt x="216132" y="413808"/>
                    </a:cubicBezTo>
                    <a:cubicBezTo>
                      <a:pt x="204177" y="424182"/>
                      <a:pt x="192592" y="434929"/>
                      <a:pt x="180544" y="445302"/>
                    </a:cubicBezTo>
                    <a:cubicBezTo>
                      <a:pt x="174428" y="450535"/>
                      <a:pt x="170257" y="450442"/>
                      <a:pt x="164048" y="445302"/>
                    </a:cubicBezTo>
                    <a:cubicBezTo>
                      <a:pt x="156449" y="439041"/>
                      <a:pt x="148942" y="432592"/>
                      <a:pt x="141620" y="425957"/>
                    </a:cubicBezTo>
                    <a:cubicBezTo>
                      <a:pt x="128398" y="413871"/>
                      <a:pt x="113417" y="411316"/>
                      <a:pt x="96673" y="418294"/>
                    </a:cubicBezTo>
                    <a:cubicBezTo>
                      <a:pt x="95005" y="419042"/>
                      <a:pt x="93151" y="419602"/>
                      <a:pt x="91668" y="420537"/>
                    </a:cubicBezTo>
                    <a:cubicBezTo>
                      <a:pt x="86015" y="424369"/>
                      <a:pt x="79991" y="427826"/>
                      <a:pt x="75079" y="432499"/>
                    </a:cubicBezTo>
                    <a:cubicBezTo>
                      <a:pt x="69519" y="437826"/>
                      <a:pt x="69611" y="442779"/>
                      <a:pt x="75079" y="448199"/>
                    </a:cubicBezTo>
                    <a:cubicBezTo>
                      <a:pt x="79528" y="452591"/>
                      <a:pt x="84810" y="456610"/>
                      <a:pt x="90464" y="459507"/>
                    </a:cubicBezTo>
                    <a:cubicBezTo>
                      <a:pt x="116227" y="472684"/>
                      <a:pt x="144215" y="474927"/>
                      <a:pt x="172111" y="476048"/>
                    </a:cubicBezTo>
                    <a:close/>
                  </a:path>
                </a:pathLst>
              </a:custGeom>
              <a:grpFill/>
              <a:ln w="9268" cap="flat">
                <a:noFill/>
                <a:prstDash val="solid"/>
                <a:miter/>
              </a:ln>
            </p:spPr>
            <p:txBody>
              <a:bodyPr rtlCol="0" anchor="ctr"/>
              <a:lstStyle/>
              <a:p>
                <a:endParaRPr lang="en-IL"/>
              </a:p>
            </p:txBody>
          </p:sp>
          <p:sp>
            <p:nvSpPr>
              <p:cNvPr id="72" name="Freeform 71">
                <a:extLst>
                  <a:ext uri="{FF2B5EF4-FFF2-40B4-BE49-F238E27FC236}">
                    <a16:creationId xmlns:a16="http://schemas.microsoft.com/office/drawing/2014/main" id="{9B633573-B009-C1BF-F584-64288264C113}"/>
                  </a:ext>
                </a:extLst>
              </p:cNvPr>
              <p:cNvSpPr/>
              <p:nvPr/>
            </p:nvSpPr>
            <p:spPr>
              <a:xfrm>
                <a:off x="1781099" y="4578422"/>
                <a:ext cx="149303" cy="151382"/>
              </a:xfrm>
              <a:custGeom>
                <a:avLst/>
                <a:gdLst>
                  <a:gd name="connsiteX0" fmla="*/ 149304 w 149303"/>
                  <a:gd name="connsiteY0" fmla="*/ 73546 h 151382"/>
                  <a:gd name="connsiteX1" fmla="*/ 80909 w 149303"/>
                  <a:gd name="connsiteY1" fmla="*/ 151206 h 151382"/>
                  <a:gd name="connsiteX2" fmla="*/ 559 w 149303"/>
                  <a:gd name="connsiteY2" fmla="*/ 87190 h 151382"/>
                  <a:gd name="connsiteX3" fmla="*/ 1949 w 149303"/>
                  <a:gd name="connsiteY3" fmla="*/ 57192 h 151382"/>
                  <a:gd name="connsiteX4" fmla="*/ 14553 w 149303"/>
                  <a:gd name="connsiteY4" fmla="*/ 47753 h 151382"/>
                  <a:gd name="connsiteX5" fmla="*/ 21967 w 149303"/>
                  <a:gd name="connsiteY5" fmla="*/ 61958 h 151382"/>
                  <a:gd name="connsiteX6" fmla="*/ 27713 w 149303"/>
                  <a:gd name="connsiteY6" fmla="*/ 103264 h 151382"/>
                  <a:gd name="connsiteX7" fmla="*/ 76831 w 149303"/>
                  <a:gd name="connsiteY7" fmla="*/ 130179 h 151382"/>
                  <a:gd name="connsiteX8" fmla="*/ 125393 w 149303"/>
                  <a:gd name="connsiteY8" fmla="*/ 92891 h 151382"/>
                  <a:gd name="connsiteX9" fmla="*/ 110473 w 149303"/>
                  <a:gd name="connsiteY9" fmla="*/ 35604 h 151382"/>
                  <a:gd name="connsiteX10" fmla="*/ 45229 w 149303"/>
                  <a:gd name="connsiteY10" fmla="*/ 29904 h 151382"/>
                  <a:gd name="connsiteX11" fmla="*/ 38556 w 149303"/>
                  <a:gd name="connsiteY11" fmla="*/ 33455 h 151382"/>
                  <a:gd name="connsiteX12" fmla="*/ 26508 w 149303"/>
                  <a:gd name="connsiteY12" fmla="*/ 28128 h 151382"/>
                  <a:gd name="connsiteX13" fmla="*/ 30772 w 149303"/>
                  <a:gd name="connsiteY13" fmla="*/ 14484 h 151382"/>
                  <a:gd name="connsiteX14" fmla="*/ 110380 w 149303"/>
                  <a:gd name="connsiteY14" fmla="*/ 9905 h 151382"/>
                  <a:gd name="connsiteX15" fmla="*/ 149304 w 149303"/>
                  <a:gd name="connsiteY15" fmla="*/ 73733 h 15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303" h="151382">
                    <a:moveTo>
                      <a:pt x="149304" y="73546"/>
                    </a:moveTo>
                    <a:cubicBezTo>
                      <a:pt x="148470" y="115787"/>
                      <a:pt x="118165" y="148869"/>
                      <a:pt x="80909" y="151206"/>
                    </a:cubicBezTo>
                    <a:cubicBezTo>
                      <a:pt x="40317" y="153822"/>
                      <a:pt x="6305" y="127188"/>
                      <a:pt x="559" y="87190"/>
                    </a:cubicBezTo>
                    <a:cubicBezTo>
                      <a:pt x="-831" y="77471"/>
                      <a:pt x="652" y="67098"/>
                      <a:pt x="1949" y="57192"/>
                    </a:cubicBezTo>
                    <a:cubicBezTo>
                      <a:pt x="2876" y="49809"/>
                      <a:pt x="8529" y="46352"/>
                      <a:pt x="14553" y="47753"/>
                    </a:cubicBezTo>
                    <a:cubicBezTo>
                      <a:pt x="20485" y="49155"/>
                      <a:pt x="23636" y="54762"/>
                      <a:pt x="21967" y="61958"/>
                    </a:cubicBezTo>
                    <a:cubicBezTo>
                      <a:pt x="18631" y="76537"/>
                      <a:pt x="20207" y="90274"/>
                      <a:pt x="27713" y="103264"/>
                    </a:cubicBezTo>
                    <a:cubicBezTo>
                      <a:pt x="38742" y="122422"/>
                      <a:pt x="58111" y="131581"/>
                      <a:pt x="76831" y="130179"/>
                    </a:cubicBezTo>
                    <a:cubicBezTo>
                      <a:pt x="100742" y="128497"/>
                      <a:pt x="117701" y="116067"/>
                      <a:pt x="125393" y="92891"/>
                    </a:cubicBezTo>
                    <a:cubicBezTo>
                      <a:pt x="132715" y="70930"/>
                      <a:pt x="127340" y="51211"/>
                      <a:pt x="110473" y="35604"/>
                    </a:cubicBezTo>
                    <a:cubicBezTo>
                      <a:pt x="91845" y="18316"/>
                      <a:pt x="66822" y="16540"/>
                      <a:pt x="45229" y="29904"/>
                    </a:cubicBezTo>
                    <a:cubicBezTo>
                      <a:pt x="43097" y="31212"/>
                      <a:pt x="40966" y="32801"/>
                      <a:pt x="38556" y="33455"/>
                    </a:cubicBezTo>
                    <a:cubicBezTo>
                      <a:pt x="33366" y="34763"/>
                      <a:pt x="29011" y="33268"/>
                      <a:pt x="26508" y="28128"/>
                    </a:cubicBezTo>
                    <a:cubicBezTo>
                      <a:pt x="23728" y="22334"/>
                      <a:pt x="25860" y="17755"/>
                      <a:pt x="30772" y="14484"/>
                    </a:cubicBezTo>
                    <a:cubicBezTo>
                      <a:pt x="56443" y="-2711"/>
                      <a:pt x="83319" y="-5048"/>
                      <a:pt x="110380" y="9905"/>
                    </a:cubicBezTo>
                    <a:cubicBezTo>
                      <a:pt x="136144" y="24110"/>
                      <a:pt x="148655" y="47193"/>
                      <a:pt x="149304" y="73733"/>
                    </a:cubicBezTo>
                    <a:close/>
                  </a:path>
                </a:pathLst>
              </a:custGeom>
              <a:grpFill/>
              <a:ln w="9268" cap="flat">
                <a:noFill/>
                <a:prstDash val="solid"/>
                <a:miter/>
              </a:ln>
            </p:spPr>
            <p:txBody>
              <a:bodyPr rtlCol="0" anchor="ctr"/>
              <a:lstStyle/>
              <a:p>
                <a:endParaRPr lang="en-IL"/>
              </a:p>
            </p:txBody>
          </p:sp>
        </p:grpSp>
      </p:grpSp>
      <p:sp>
        <p:nvSpPr>
          <p:cNvPr id="73" name="Rounded Rectangle 61">
            <a:extLst>
              <a:ext uri="{FF2B5EF4-FFF2-40B4-BE49-F238E27FC236}">
                <a16:creationId xmlns:a16="http://schemas.microsoft.com/office/drawing/2014/main" id="{9009E594-E8D3-0E7A-C3D9-EC038348F218}"/>
              </a:ext>
            </a:extLst>
          </p:cNvPr>
          <p:cNvSpPr/>
          <p:nvPr/>
        </p:nvSpPr>
        <p:spPr>
          <a:xfrm>
            <a:off x="6879258" y="4529698"/>
            <a:ext cx="4879502" cy="661973"/>
          </a:xfrm>
          <a:prstGeom prst="roundRect">
            <a:avLst>
              <a:gd name="adj" fmla="val 50000"/>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defRPr/>
            </a:pPr>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06" name="Straight Connector 105">
            <a:extLst>
              <a:ext uri="{FF2B5EF4-FFF2-40B4-BE49-F238E27FC236}">
                <a16:creationId xmlns:a16="http://schemas.microsoft.com/office/drawing/2014/main" id="{CD002CED-1048-2690-7BB3-444EBF8545EC}"/>
              </a:ext>
            </a:extLst>
          </p:cNvPr>
          <p:cNvCxnSpPr>
            <a:cxnSpLocks/>
          </p:cNvCxnSpPr>
          <p:nvPr/>
        </p:nvCxnSpPr>
        <p:spPr>
          <a:xfrm>
            <a:off x="203116" y="2463410"/>
            <a:ext cx="5539059" cy="0"/>
          </a:xfrm>
          <a:prstGeom prst="line">
            <a:avLst/>
          </a:prstGeom>
          <a:ln w="22225">
            <a:gradFill>
              <a:gsLst>
                <a:gs pos="100000">
                  <a:srgbClr val="29C1E9"/>
                </a:gs>
                <a:gs pos="0">
                  <a:srgbClr val="192953"/>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687CA50-6995-71DB-F081-6703E9304A99}"/>
              </a:ext>
            </a:extLst>
          </p:cNvPr>
          <p:cNvGrpSpPr/>
          <p:nvPr/>
        </p:nvGrpSpPr>
        <p:grpSpPr>
          <a:xfrm>
            <a:off x="145738" y="4127271"/>
            <a:ext cx="5716471" cy="1816936"/>
            <a:chOff x="145738" y="3347949"/>
            <a:chExt cx="5716471" cy="1816936"/>
          </a:xfrm>
        </p:grpSpPr>
        <p:sp>
          <p:nvSpPr>
            <p:cNvPr id="100" name="Arrow: Down 19">
              <a:extLst>
                <a:ext uri="{FF2B5EF4-FFF2-40B4-BE49-F238E27FC236}">
                  <a16:creationId xmlns:a16="http://schemas.microsoft.com/office/drawing/2014/main" id="{50300C0C-DC7E-1F0B-6D08-AE98848CEFFB}"/>
                </a:ext>
              </a:extLst>
            </p:cNvPr>
            <p:cNvSpPr/>
            <p:nvPr/>
          </p:nvSpPr>
          <p:spPr>
            <a:xfrm rot="10800000">
              <a:off x="3032997" y="3795124"/>
              <a:ext cx="561938" cy="1007534"/>
            </a:xfrm>
            <a:prstGeom prst="downArrow">
              <a:avLst>
                <a:gd name="adj1" fmla="val 50000"/>
                <a:gd name="adj2" fmla="val 208296"/>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dirty="0">
                <a:ln>
                  <a:noFill/>
                </a:ln>
                <a:gradFill>
                  <a:gsLst>
                    <a:gs pos="0">
                      <a:schemeClr val="accent2"/>
                    </a:gs>
                    <a:gs pos="100000">
                      <a:schemeClr val="tx1"/>
                    </a:gs>
                  </a:gsLst>
                  <a:lin ang="0" scaled="0"/>
                </a:gra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2" name="Rectangle 101">
              <a:extLst>
                <a:ext uri="{FF2B5EF4-FFF2-40B4-BE49-F238E27FC236}">
                  <a16:creationId xmlns:a16="http://schemas.microsoft.com/office/drawing/2014/main" id="{69FA6729-A3DF-E376-80E7-5D37537E1257}"/>
                </a:ext>
              </a:extLst>
            </p:cNvPr>
            <p:cNvSpPr/>
            <p:nvPr/>
          </p:nvSpPr>
          <p:spPr>
            <a:xfrm>
              <a:off x="2870925" y="3347949"/>
              <a:ext cx="942887"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Heebo" pitchFamily="2" charset="-79"/>
                  <a:ea typeface="Open Sans Semibold" panose="020B0606030504020204" pitchFamily="34" charset="0"/>
                  <a:cs typeface="Heebo" pitchFamily="2" charset="-79"/>
                </a:rPr>
                <a:t>REVENUE (*)</a:t>
              </a:r>
            </a:p>
          </p:txBody>
        </p:sp>
        <p:sp>
          <p:nvSpPr>
            <p:cNvPr id="105" name="Title 1">
              <a:extLst>
                <a:ext uri="{FF2B5EF4-FFF2-40B4-BE49-F238E27FC236}">
                  <a16:creationId xmlns:a16="http://schemas.microsoft.com/office/drawing/2014/main" id="{6FB5D3B3-2898-A54E-B67E-98E68F6464FC}"/>
                </a:ext>
              </a:extLst>
            </p:cNvPr>
            <p:cNvSpPr txBox="1">
              <a:spLocks/>
            </p:cNvSpPr>
            <p:nvPr/>
          </p:nvSpPr>
          <p:spPr>
            <a:xfrm>
              <a:off x="3040374" y="4572769"/>
              <a:ext cx="554561" cy="2298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Heebo" pitchFamily="2" charset="-79"/>
                  <a:ea typeface="Open Sans" panose="020B0606030504020204" pitchFamily="34" charset="0"/>
                  <a:cs typeface="Heebo" pitchFamily="2" charset="-79"/>
                </a:rPr>
                <a:t>x3</a:t>
              </a:r>
            </a:p>
          </p:txBody>
        </p:sp>
        <p:sp>
          <p:nvSpPr>
            <p:cNvPr id="80" name="Arrow: Down 19">
              <a:extLst>
                <a:ext uri="{FF2B5EF4-FFF2-40B4-BE49-F238E27FC236}">
                  <a16:creationId xmlns:a16="http://schemas.microsoft.com/office/drawing/2014/main" id="{9399F970-9D3B-EE4A-1598-CF0259EEEBF0}"/>
                </a:ext>
              </a:extLst>
            </p:cNvPr>
            <p:cNvSpPr/>
            <p:nvPr/>
          </p:nvSpPr>
          <p:spPr>
            <a:xfrm rot="10800000">
              <a:off x="4359784" y="3795124"/>
              <a:ext cx="561938" cy="1007534"/>
            </a:xfrm>
            <a:prstGeom prst="downArrow">
              <a:avLst>
                <a:gd name="adj1" fmla="val 50000"/>
                <a:gd name="adj2" fmla="val 208296"/>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dirty="0">
                <a:ln>
                  <a:noFill/>
                </a:ln>
                <a:gradFill>
                  <a:gsLst>
                    <a:gs pos="0">
                      <a:schemeClr val="accent2"/>
                    </a:gs>
                    <a:gs pos="100000">
                      <a:schemeClr val="tx1"/>
                    </a:gs>
                  </a:gsLst>
                  <a:lin ang="0" scaled="0"/>
                </a:gra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2" name="Rectangle 81">
              <a:extLst>
                <a:ext uri="{FF2B5EF4-FFF2-40B4-BE49-F238E27FC236}">
                  <a16:creationId xmlns:a16="http://schemas.microsoft.com/office/drawing/2014/main" id="{844AFF65-8C30-239C-9B11-948150293167}"/>
                </a:ext>
              </a:extLst>
            </p:cNvPr>
            <p:cNvSpPr/>
            <p:nvPr/>
          </p:nvSpPr>
          <p:spPr>
            <a:xfrm>
              <a:off x="4074345" y="3347949"/>
              <a:ext cx="1088761"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Heebo" pitchFamily="2" charset="-79"/>
                  <a:ea typeface="Open Sans Semibold" panose="020B0606030504020204" pitchFamily="34" charset="0"/>
                  <a:cs typeface="Heebo" pitchFamily="2" charset="-79"/>
                </a:rPr>
                <a:t>NET PROFIT (*)</a:t>
              </a:r>
            </a:p>
          </p:txBody>
        </p:sp>
        <p:sp>
          <p:nvSpPr>
            <p:cNvPr id="84" name="Title 1">
              <a:extLst>
                <a:ext uri="{FF2B5EF4-FFF2-40B4-BE49-F238E27FC236}">
                  <a16:creationId xmlns:a16="http://schemas.microsoft.com/office/drawing/2014/main" id="{A6366E5B-84E6-AFAB-CB39-9C94346F6EF5}"/>
                </a:ext>
              </a:extLst>
            </p:cNvPr>
            <p:cNvSpPr txBox="1">
              <a:spLocks/>
            </p:cNvSpPr>
            <p:nvPr/>
          </p:nvSpPr>
          <p:spPr>
            <a:xfrm>
              <a:off x="4365157" y="4572769"/>
              <a:ext cx="554561" cy="2298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Heebo" pitchFamily="2" charset="-79"/>
                  <a:ea typeface="Open Sans" panose="020B0606030504020204" pitchFamily="34" charset="0"/>
                  <a:cs typeface="Heebo" pitchFamily="2" charset="-79"/>
                </a:rPr>
                <a:t>x7</a:t>
              </a:r>
            </a:p>
          </p:txBody>
        </p:sp>
        <p:sp>
          <p:nvSpPr>
            <p:cNvPr id="107" name="Title 1">
              <a:extLst>
                <a:ext uri="{FF2B5EF4-FFF2-40B4-BE49-F238E27FC236}">
                  <a16:creationId xmlns:a16="http://schemas.microsoft.com/office/drawing/2014/main" id="{562C3103-7E68-E89B-B206-E2EEDDB7E2C3}"/>
                </a:ext>
              </a:extLst>
            </p:cNvPr>
            <p:cNvSpPr txBox="1">
              <a:spLocks/>
            </p:cNvSpPr>
            <p:nvPr/>
          </p:nvSpPr>
          <p:spPr>
            <a:xfrm>
              <a:off x="5065901" y="4617184"/>
              <a:ext cx="796308" cy="2706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panose="020B0606030504020204" pitchFamily="34" charset="0"/>
                  <a:cs typeface="Heebo" pitchFamily="2" charset="-79"/>
                </a:rPr>
                <a:t>2017</a:t>
              </a:r>
            </a:p>
          </p:txBody>
        </p:sp>
        <p:sp>
          <p:nvSpPr>
            <p:cNvPr id="108" name="Title 1">
              <a:extLst>
                <a:ext uri="{FF2B5EF4-FFF2-40B4-BE49-F238E27FC236}">
                  <a16:creationId xmlns:a16="http://schemas.microsoft.com/office/drawing/2014/main" id="{F607195A-B359-A0D3-499E-3CBE8E13DFD3}"/>
                </a:ext>
              </a:extLst>
            </p:cNvPr>
            <p:cNvSpPr txBox="1">
              <a:spLocks/>
            </p:cNvSpPr>
            <p:nvPr/>
          </p:nvSpPr>
          <p:spPr>
            <a:xfrm>
              <a:off x="5065901" y="3722338"/>
              <a:ext cx="796308" cy="2706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panose="020B0606030504020204" pitchFamily="34" charset="0"/>
                  <a:cs typeface="Heebo" pitchFamily="2" charset="-79"/>
                </a:rPr>
                <a:t>2021</a:t>
              </a:r>
            </a:p>
          </p:txBody>
        </p:sp>
        <p:sp>
          <p:nvSpPr>
            <p:cNvPr id="109" name="Arrow: Down 19">
              <a:extLst>
                <a:ext uri="{FF2B5EF4-FFF2-40B4-BE49-F238E27FC236}">
                  <a16:creationId xmlns:a16="http://schemas.microsoft.com/office/drawing/2014/main" id="{0685D1DC-E4D7-E20A-77AB-3F91E010CF34}"/>
                </a:ext>
              </a:extLst>
            </p:cNvPr>
            <p:cNvSpPr/>
            <p:nvPr/>
          </p:nvSpPr>
          <p:spPr>
            <a:xfrm rot="10800000">
              <a:off x="379425" y="3795124"/>
              <a:ext cx="561938" cy="1007534"/>
            </a:xfrm>
            <a:prstGeom prst="downArrow">
              <a:avLst>
                <a:gd name="adj1" fmla="val 50000"/>
                <a:gd name="adj2" fmla="val 208296"/>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dirty="0">
                <a:ln>
                  <a:noFill/>
                </a:ln>
                <a:gradFill>
                  <a:gsLst>
                    <a:gs pos="0">
                      <a:schemeClr val="accent2"/>
                    </a:gs>
                    <a:gs pos="100000">
                      <a:schemeClr val="tx1"/>
                    </a:gs>
                  </a:gsLst>
                  <a:lin ang="0" scaled="0"/>
                </a:gra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0" name="Rectangle 109">
              <a:extLst>
                <a:ext uri="{FF2B5EF4-FFF2-40B4-BE49-F238E27FC236}">
                  <a16:creationId xmlns:a16="http://schemas.microsoft.com/office/drawing/2014/main" id="{8A679C25-A8C2-22DC-FE6E-0D30759BE212}"/>
                </a:ext>
              </a:extLst>
            </p:cNvPr>
            <p:cNvSpPr/>
            <p:nvPr/>
          </p:nvSpPr>
          <p:spPr>
            <a:xfrm>
              <a:off x="164867" y="3347949"/>
              <a:ext cx="1015021"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Heebo" pitchFamily="2" charset="-79"/>
                  <a:ea typeface="Open Sans Semibold" panose="020B0606030504020204" pitchFamily="34" charset="0"/>
                  <a:cs typeface="Heebo" pitchFamily="2" charset="-79"/>
                </a:rPr>
                <a:t>NET  CASH (*)</a:t>
              </a:r>
            </a:p>
          </p:txBody>
        </p:sp>
        <p:sp>
          <p:nvSpPr>
            <p:cNvPr id="111" name="Title 1">
              <a:extLst>
                <a:ext uri="{FF2B5EF4-FFF2-40B4-BE49-F238E27FC236}">
                  <a16:creationId xmlns:a16="http://schemas.microsoft.com/office/drawing/2014/main" id="{4A90BA3A-C94B-9348-B1D5-BA2DA3AE2745}"/>
                </a:ext>
              </a:extLst>
            </p:cNvPr>
            <p:cNvSpPr txBox="1">
              <a:spLocks/>
            </p:cNvSpPr>
            <p:nvPr/>
          </p:nvSpPr>
          <p:spPr>
            <a:xfrm>
              <a:off x="395097" y="4572769"/>
              <a:ext cx="554561" cy="2298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Heebo" pitchFamily="2" charset="-79"/>
                  <a:ea typeface="Open Sans" panose="020B0606030504020204" pitchFamily="34" charset="0"/>
                  <a:cs typeface="Heebo" pitchFamily="2" charset="-79"/>
                </a:rPr>
                <a:t>x11</a:t>
              </a:r>
            </a:p>
          </p:txBody>
        </p:sp>
        <p:sp>
          <p:nvSpPr>
            <p:cNvPr id="112" name="Title 1">
              <a:extLst>
                <a:ext uri="{FF2B5EF4-FFF2-40B4-BE49-F238E27FC236}">
                  <a16:creationId xmlns:a16="http://schemas.microsoft.com/office/drawing/2014/main" id="{EB5B303D-D9BD-B1E6-A09C-BB62179A8D8E}"/>
                </a:ext>
              </a:extLst>
            </p:cNvPr>
            <p:cNvSpPr txBox="1">
              <a:spLocks/>
            </p:cNvSpPr>
            <p:nvPr/>
          </p:nvSpPr>
          <p:spPr>
            <a:xfrm>
              <a:off x="145738" y="4894204"/>
              <a:ext cx="1123250" cy="2706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normalizeH="0" baseline="0" noProof="0" dirty="0">
                  <a:ln>
                    <a:noFill/>
                  </a:ln>
                  <a:solidFill>
                    <a:srgbClr val="000000"/>
                  </a:solidFill>
                  <a:effectLst/>
                  <a:uLnTx/>
                  <a:uFillTx/>
                  <a:latin typeface="Heebo" pitchFamily="2" charset="-79"/>
                  <a:ea typeface="Open Sans" panose="020B0606030504020204" pitchFamily="34" charset="0"/>
                  <a:cs typeface="Heebo" pitchFamily="2" charset="-79"/>
                </a:rPr>
                <a:t>* As of 12/31/2017 &amp; 9/30/2022</a:t>
              </a:r>
            </a:p>
          </p:txBody>
        </p:sp>
        <p:sp>
          <p:nvSpPr>
            <p:cNvPr id="113" name="Arrow: Down 19">
              <a:extLst>
                <a:ext uri="{FF2B5EF4-FFF2-40B4-BE49-F238E27FC236}">
                  <a16:creationId xmlns:a16="http://schemas.microsoft.com/office/drawing/2014/main" id="{B12B75B3-BF24-E5D1-519B-07531FC400C2}"/>
                </a:ext>
              </a:extLst>
            </p:cNvPr>
            <p:cNvSpPr/>
            <p:nvPr/>
          </p:nvSpPr>
          <p:spPr>
            <a:xfrm rot="10800000">
              <a:off x="1706211" y="3795124"/>
              <a:ext cx="561938" cy="1007534"/>
            </a:xfrm>
            <a:prstGeom prst="downArrow">
              <a:avLst>
                <a:gd name="adj1" fmla="val 50000"/>
                <a:gd name="adj2" fmla="val 208296"/>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dirty="0">
                <a:ln>
                  <a:noFill/>
                </a:ln>
                <a:gradFill>
                  <a:gsLst>
                    <a:gs pos="0">
                      <a:schemeClr val="accent2"/>
                    </a:gs>
                    <a:gs pos="100000">
                      <a:schemeClr val="tx1"/>
                    </a:gs>
                  </a:gsLst>
                  <a:lin ang="0" scaled="0"/>
                </a:gra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4" name="Rectangle 113">
              <a:extLst>
                <a:ext uri="{FF2B5EF4-FFF2-40B4-BE49-F238E27FC236}">
                  <a16:creationId xmlns:a16="http://schemas.microsoft.com/office/drawing/2014/main" id="{23833023-BB8C-ED2A-94A0-A5858E2C7551}"/>
                </a:ext>
              </a:extLst>
            </p:cNvPr>
            <p:cNvSpPr/>
            <p:nvPr/>
          </p:nvSpPr>
          <p:spPr>
            <a:xfrm>
              <a:off x="1407440" y="3347949"/>
              <a:ext cx="1160895"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Heebo" pitchFamily="2" charset="-79"/>
                  <a:ea typeface="Open Sans Semibold" panose="020B0606030504020204" pitchFamily="34" charset="0"/>
                  <a:cs typeface="Heebo" pitchFamily="2" charset="-79"/>
                </a:rPr>
                <a:t>SHARE PRICE (*)</a:t>
              </a:r>
            </a:p>
          </p:txBody>
        </p:sp>
        <p:sp>
          <p:nvSpPr>
            <p:cNvPr id="115" name="Title 1">
              <a:extLst>
                <a:ext uri="{FF2B5EF4-FFF2-40B4-BE49-F238E27FC236}">
                  <a16:creationId xmlns:a16="http://schemas.microsoft.com/office/drawing/2014/main" id="{53DA21B3-7530-3C89-9640-D51AAF51C809}"/>
                </a:ext>
              </a:extLst>
            </p:cNvPr>
            <p:cNvSpPr txBox="1">
              <a:spLocks/>
            </p:cNvSpPr>
            <p:nvPr/>
          </p:nvSpPr>
          <p:spPr>
            <a:xfrm>
              <a:off x="1710607" y="4572769"/>
              <a:ext cx="554561" cy="2298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Heebo" pitchFamily="2" charset="-79"/>
                  <a:ea typeface="Open Sans" panose="020B0606030504020204" pitchFamily="34" charset="0"/>
                  <a:cs typeface="Heebo" pitchFamily="2" charset="-79"/>
                </a:rPr>
                <a:t>x8</a:t>
              </a:r>
            </a:p>
          </p:txBody>
        </p:sp>
        <p:sp>
          <p:nvSpPr>
            <p:cNvPr id="116" name="Title 1">
              <a:extLst>
                <a:ext uri="{FF2B5EF4-FFF2-40B4-BE49-F238E27FC236}">
                  <a16:creationId xmlns:a16="http://schemas.microsoft.com/office/drawing/2014/main" id="{85715792-D721-2CBE-E3AC-1D5F132DEF5C}"/>
                </a:ext>
              </a:extLst>
            </p:cNvPr>
            <p:cNvSpPr txBox="1">
              <a:spLocks/>
            </p:cNvSpPr>
            <p:nvPr/>
          </p:nvSpPr>
          <p:spPr>
            <a:xfrm>
              <a:off x="1454432" y="4894204"/>
              <a:ext cx="1066910" cy="2706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normalizeH="0" baseline="0" noProof="0" dirty="0">
                  <a:ln>
                    <a:noFill/>
                  </a:ln>
                  <a:solidFill>
                    <a:srgbClr val="000000"/>
                  </a:solidFill>
                  <a:effectLst/>
                  <a:uLnTx/>
                  <a:uFillTx/>
                  <a:latin typeface="Heebo" pitchFamily="2" charset="-79"/>
                  <a:ea typeface="Open Sans" panose="020B0606030504020204" pitchFamily="34" charset="0"/>
                  <a:cs typeface="Heebo" pitchFamily="2" charset="-79"/>
                </a:rPr>
                <a:t>* As of 1/1/2017 &amp; 11/16/2022</a:t>
              </a:r>
            </a:p>
          </p:txBody>
        </p:sp>
      </p:grpSp>
      <p:sp>
        <p:nvSpPr>
          <p:cNvPr id="117" name="Title 1">
            <a:extLst>
              <a:ext uri="{FF2B5EF4-FFF2-40B4-BE49-F238E27FC236}">
                <a16:creationId xmlns:a16="http://schemas.microsoft.com/office/drawing/2014/main" id="{8019DA9B-23FF-5CAD-0E20-4C2122CD8059}"/>
              </a:ext>
            </a:extLst>
          </p:cNvPr>
          <p:cNvSpPr txBox="1">
            <a:spLocks/>
          </p:cNvSpPr>
          <p:nvPr/>
        </p:nvSpPr>
        <p:spPr>
          <a:xfrm>
            <a:off x="1995830" y="6265836"/>
            <a:ext cx="4057781" cy="4914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E7E6E6">
                    <a:lumMod val="50000"/>
                  </a:srgbClr>
                </a:solidFill>
                <a:effectLst/>
                <a:uLnTx/>
                <a:uFillTx/>
                <a:latin typeface="Heebo" pitchFamily="2" charset="-79"/>
                <a:ea typeface="Open Sans" panose="020B0606030504020204" pitchFamily="34" charset="0"/>
                <a:cs typeface="Heebo" pitchFamily="2" charset="-79"/>
              </a:rPr>
              <a:t>(1) Includes cash and cash equivalents, short-term and long-term deposits.</a:t>
            </a:r>
          </a:p>
          <a:p>
            <a:pPr marL="0" marR="0" lvl="0" indent="0" algn="l" defTabSz="914400" rtl="0" eaLnBrk="1" fontAlgn="auto" latinLnBrk="0" hangingPunct="1">
              <a:lnSpc>
                <a:spcPct val="9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E7E6E6">
                    <a:lumMod val="50000"/>
                  </a:srgbClr>
                </a:solidFill>
                <a:effectLst/>
                <a:uLnTx/>
                <a:uFillTx/>
                <a:latin typeface="Heebo" pitchFamily="2" charset="-79"/>
                <a:ea typeface="Open Sans" panose="020B0606030504020204" pitchFamily="34" charset="0"/>
                <a:cs typeface="Heebo" pitchFamily="2" charset="-79"/>
              </a:rPr>
              <a:t>(2) Financial statistics are presented on a non-GAAP basis. Please see the Appendix for a reconciliation of non-GAAP metrics to the nearest comparable GAAP metrics..</a:t>
            </a:r>
          </a:p>
        </p:txBody>
      </p:sp>
      <p:pic>
        <p:nvPicPr>
          <p:cNvPr id="4" name="Picture 3" descr="Logo&#10;&#10;Description automatically generated">
            <a:extLst>
              <a:ext uri="{FF2B5EF4-FFF2-40B4-BE49-F238E27FC236}">
                <a16:creationId xmlns:a16="http://schemas.microsoft.com/office/drawing/2014/main" id="{56883780-88A0-5A5E-9B6D-D03539F4A0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9840" y="557682"/>
            <a:ext cx="2167491" cy="1061547"/>
          </a:xfrm>
          <a:prstGeom prst="rect">
            <a:avLst/>
          </a:prstGeom>
        </p:spPr>
      </p:pic>
    </p:spTree>
    <p:extLst>
      <p:ext uri="{BB962C8B-B14F-4D97-AF65-F5344CB8AC3E}">
        <p14:creationId xmlns:p14="http://schemas.microsoft.com/office/powerpoint/2010/main" val="100780492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19331-D6E2-4F1F-875A-77F830F82C34}"/>
              </a:ext>
            </a:extLst>
          </p:cNvPr>
          <p:cNvSpPr>
            <a:spLocks noGrp="1"/>
          </p:cNvSpPr>
          <p:nvPr>
            <p:ph type="title"/>
          </p:nvPr>
        </p:nvSpPr>
        <p:spPr/>
        <p:txBody>
          <a:bodyPr>
            <a:normAutofit/>
          </a:bodyPr>
          <a:lstStyle/>
          <a:p>
            <a:pPr algn="r" rtl="0"/>
            <a:r>
              <a:rPr lang="he-IL" sz="3200" b="1" dirty="0"/>
              <a:t>התפלגות סל המוצרים בתשעת החודשים הראשונים של 2022</a:t>
            </a:r>
            <a:r>
              <a:rPr lang="he-IL" sz="3200" dirty="0"/>
              <a:t> </a:t>
            </a:r>
            <a:endParaRPr lang="en-US" sz="3200" dirty="0"/>
          </a:p>
        </p:txBody>
      </p:sp>
      <p:grpSp>
        <p:nvGrpSpPr>
          <p:cNvPr id="7" name="Group 6">
            <a:extLst>
              <a:ext uri="{FF2B5EF4-FFF2-40B4-BE49-F238E27FC236}">
                <a16:creationId xmlns:a16="http://schemas.microsoft.com/office/drawing/2014/main" id="{21CAA40E-2671-0566-CAE8-F8E5F4B5B8AE}"/>
              </a:ext>
            </a:extLst>
          </p:cNvPr>
          <p:cNvGrpSpPr/>
          <p:nvPr/>
        </p:nvGrpSpPr>
        <p:grpSpPr>
          <a:xfrm>
            <a:off x="3910408" y="1151606"/>
            <a:ext cx="4371185" cy="4338235"/>
            <a:chOff x="4797414" y="1151606"/>
            <a:chExt cx="4371185" cy="4338235"/>
          </a:xfrm>
        </p:grpSpPr>
        <p:sp>
          <p:nvSpPr>
            <p:cNvPr id="9" name="Freeform: Shape 8">
              <a:extLst>
                <a:ext uri="{FF2B5EF4-FFF2-40B4-BE49-F238E27FC236}">
                  <a16:creationId xmlns:a16="http://schemas.microsoft.com/office/drawing/2014/main" id="{75E384AA-92A6-89ED-8535-45451568AF10}"/>
                </a:ext>
              </a:extLst>
            </p:cNvPr>
            <p:cNvSpPr/>
            <p:nvPr/>
          </p:nvSpPr>
          <p:spPr>
            <a:xfrm>
              <a:off x="4797415" y="1151606"/>
              <a:ext cx="4371184" cy="3098024"/>
            </a:xfrm>
            <a:custGeom>
              <a:avLst/>
              <a:gdLst>
                <a:gd name="connsiteX0" fmla="*/ 4590 w 4121735"/>
                <a:gd name="connsiteY0" fmla="*/ 2204523 h 3098024"/>
                <a:gd name="connsiteX1" fmla="*/ 1916648 w 4121735"/>
                <a:gd name="connsiteY1" fmla="*/ 4944 h 3098024"/>
                <a:gd name="connsiteX2" fmla="*/ 4116189 w 4121735"/>
                <a:gd name="connsiteY2" fmla="*/ 1917002 h 3098024"/>
                <a:gd name="connsiteX3" fmla="*/ 3841298 w 4121735"/>
                <a:gd name="connsiteY3" fmla="*/ 3097864 h 3098024"/>
                <a:gd name="connsiteX4" fmla="*/ 2060409 w 4121735"/>
                <a:gd name="connsiteY4" fmla="*/ 2060763 h 309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1735" h="3098024">
                  <a:moveTo>
                    <a:pt x="4590" y="2204523"/>
                  </a:moveTo>
                  <a:cubicBezTo>
                    <a:pt x="-74811" y="1069124"/>
                    <a:pt x="781249" y="84344"/>
                    <a:pt x="1916648" y="4944"/>
                  </a:cubicBezTo>
                  <a:cubicBezTo>
                    <a:pt x="3052056" y="-74447"/>
                    <a:pt x="4036846" y="781612"/>
                    <a:pt x="4116189" y="1917002"/>
                  </a:cubicBezTo>
                  <a:cubicBezTo>
                    <a:pt x="4145050" y="2329291"/>
                    <a:pt x="4049229" y="2740724"/>
                    <a:pt x="3841298" y="3097864"/>
                  </a:cubicBezTo>
                  <a:lnTo>
                    <a:pt x="2060409" y="2060763"/>
                  </a:lnTo>
                  <a:close/>
                </a:path>
              </a:pathLst>
            </a:custGeom>
            <a:solidFill>
              <a:srgbClr val="162852"/>
            </a:solidFill>
            <a:ln w="9525" cap="flat">
              <a:noFill/>
              <a:prstDash val="solid"/>
              <a:miter/>
            </a:ln>
            <a:scene3d>
              <a:camera prst="orthographicFront">
                <a:rot lat="18000000" lon="0" rev="0"/>
              </a:camera>
              <a:lightRig rig="chilly" dir="t"/>
            </a:scene3d>
            <a:sp3d>
              <a:bevelT w="0" h="2540000"/>
            </a:sp3d>
          </p:spPr>
          <p:txBody>
            <a:bodyPr rtlCol="1" anchor="ctr"/>
            <a:lstStyle/>
            <a:p>
              <a:pPr marL="0" algn="r" defTabSz="914400" rtl="1" eaLnBrk="1" latinLnBrk="0" hangingPunct="1"/>
              <a:endParaRPr lang="he-IL"/>
            </a:p>
          </p:txBody>
        </p:sp>
        <p:sp>
          <p:nvSpPr>
            <p:cNvPr id="10" name="Freeform: Shape 9">
              <a:extLst>
                <a:ext uri="{FF2B5EF4-FFF2-40B4-BE49-F238E27FC236}">
                  <a16:creationId xmlns:a16="http://schemas.microsoft.com/office/drawing/2014/main" id="{8BA6B4C0-2D92-884B-5B04-6B12536FF40E}"/>
                </a:ext>
              </a:extLst>
            </p:cNvPr>
            <p:cNvSpPr/>
            <p:nvPr/>
          </p:nvSpPr>
          <p:spPr>
            <a:xfrm>
              <a:off x="7052539" y="3733079"/>
              <a:ext cx="1780888" cy="1756762"/>
            </a:xfrm>
            <a:custGeom>
              <a:avLst/>
              <a:gdLst>
                <a:gd name="connsiteX0" fmla="*/ 1780373 w 1780888"/>
                <a:gd name="connsiteY0" fmla="*/ 1036940 h 1756762"/>
                <a:gd name="connsiteX1" fmla="*/ 1076857 w 1780888"/>
                <a:gd name="connsiteY1" fmla="*/ 1756602 h 1756762"/>
                <a:gd name="connsiteX2" fmla="*/ -516 w 1780888"/>
                <a:gd name="connsiteY2" fmla="*/ -161 h 1756762"/>
              </a:gdLst>
              <a:ahLst/>
              <a:cxnLst>
                <a:cxn ang="0">
                  <a:pos x="connsiteX0" y="connsiteY0"/>
                </a:cxn>
                <a:cxn ang="0">
                  <a:pos x="connsiteX1" y="connsiteY1"/>
                </a:cxn>
                <a:cxn ang="0">
                  <a:pos x="connsiteX2" y="connsiteY2"/>
                </a:cxn>
              </a:cxnLst>
              <a:rect l="l" t="t" r="r" b="b"/>
              <a:pathLst>
                <a:path w="1780888" h="1756762">
                  <a:moveTo>
                    <a:pt x="1780373" y="1036940"/>
                  </a:moveTo>
                  <a:cubicBezTo>
                    <a:pt x="1608923" y="1331272"/>
                    <a:pt x="1367274" y="1578532"/>
                    <a:pt x="1076857" y="1756602"/>
                  </a:cubicBezTo>
                  <a:lnTo>
                    <a:pt x="-516" y="-161"/>
                  </a:lnTo>
                  <a:close/>
                </a:path>
              </a:pathLst>
            </a:custGeom>
            <a:solidFill>
              <a:srgbClr val="28C0E8"/>
            </a:solidFill>
            <a:ln w="9525" cap="flat">
              <a:noFill/>
              <a:prstDash val="solid"/>
              <a:miter/>
            </a:ln>
            <a:scene3d>
              <a:camera prst="orthographicFront">
                <a:rot lat="18000000" lon="0" rev="0"/>
              </a:camera>
              <a:lightRig rig="chilly" dir="t"/>
            </a:scene3d>
            <a:sp3d>
              <a:bevelT w="0" h="1270000"/>
            </a:sp3d>
          </p:spPr>
          <p:txBody>
            <a:bodyPr rtlCol="1" anchor="ctr"/>
            <a:lstStyle/>
            <a:p>
              <a:pPr marL="0" algn="r" defTabSz="914400" rtl="1" eaLnBrk="1" latinLnBrk="0" hangingPunct="1"/>
              <a:endParaRPr lang="he-IL"/>
            </a:p>
          </p:txBody>
        </p:sp>
        <p:sp>
          <p:nvSpPr>
            <p:cNvPr id="13" name="Freeform: Shape 12">
              <a:extLst>
                <a:ext uri="{FF2B5EF4-FFF2-40B4-BE49-F238E27FC236}">
                  <a16:creationId xmlns:a16="http://schemas.microsoft.com/office/drawing/2014/main" id="{E3A0E405-A7E8-C6EF-CF6D-3DBCE9014AA5}"/>
                </a:ext>
              </a:extLst>
            </p:cNvPr>
            <p:cNvSpPr/>
            <p:nvPr/>
          </p:nvSpPr>
          <p:spPr>
            <a:xfrm>
              <a:off x="4797414" y="3783655"/>
              <a:ext cx="2055828" cy="1054522"/>
            </a:xfrm>
            <a:custGeom>
              <a:avLst/>
              <a:gdLst>
                <a:gd name="connsiteX0" fmla="*/ 284701 w 2055828"/>
                <a:gd name="connsiteY0" fmla="*/ 1054361 h 1054522"/>
                <a:gd name="connsiteX1" fmla="*/ -516 w 2055828"/>
                <a:gd name="connsiteY1" fmla="*/ 143590 h 1054522"/>
                <a:gd name="connsiteX2" fmla="*/ 2055313 w 2055828"/>
                <a:gd name="connsiteY2" fmla="*/ -161 h 1054522"/>
              </a:gdLst>
              <a:ahLst/>
              <a:cxnLst>
                <a:cxn ang="0">
                  <a:pos x="connsiteX0" y="connsiteY0"/>
                </a:cxn>
                <a:cxn ang="0">
                  <a:pos x="connsiteX1" y="connsiteY1"/>
                </a:cxn>
                <a:cxn ang="0">
                  <a:pos x="connsiteX2" y="connsiteY2"/>
                </a:cxn>
              </a:cxnLst>
              <a:rect l="l" t="t" r="r" b="b"/>
              <a:pathLst>
                <a:path w="2055828" h="1054522">
                  <a:moveTo>
                    <a:pt x="284701" y="1054361"/>
                  </a:moveTo>
                  <a:cubicBezTo>
                    <a:pt x="119680" y="777269"/>
                    <a:pt x="21982" y="465316"/>
                    <a:pt x="-516" y="143590"/>
                  </a:cubicBezTo>
                  <a:lnTo>
                    <a:pt x="2055313" y="-161"/>
                  </a:lnTo>
                  <a:close/>
                </a:path>
              </a:pathLst>
            </a:custGeom>
            <a:solidFill>
              <a:srgbClr val="FFD040"/>
            </a:solidFill>
            <a:ln w="9525" cap="flat">
              <a:noFill/>
              <a:prstDash val="solid"/>
              <a:miter/>
            </a:ln>
            <a:scene3d>
              <a:camera prst="orthographicFront">
                <a:rot lat="18000000" lon="0" rev="0"/>
              </a:camera>
              <a:lightRig rig="chilly" dir="t"/>
            </a:scene3d>
            <a:sp3d>
              <a:bevelT w="0" h="1270000"/>
            </a:sp3d>
          </p:spPr>
          <p:txBody>
            <a:bodyPr rtlCol="1" anchor="ctr"/>
            <a:lstStyle/>
            <a:p>
              <a:pPr marL="0" algn="r" defTabSz="914400" rtl="1" eaLnBrk="1" latinLnBrk="0" hangingPunct="1"/>
              <a:endParaRPr lang="he-IL"/>
            </a:p>
          </p:txBody>
        </p:sp>
        <p:sp>
          <p:nvSpPr>
            <p:cNvPr id="12" name="Freeform: Shape 11">
              <a:extLst>
                <a:ext uri="{FF2B5EF4-FFF2-40B4-BE49-F238E27FC236}">
                  <a16:creationId xmlns:a16="http://schemas.microsoft.com/office/drawing/2014/main" id="{F3D0F0F7-AA41-CA4C-7CCE-0E558286EF11}"/>
                </a:ext>
              </a:extLst>
            </p:cNvPr>
            <p:cNvSpPr/>
            <p:nvPr/>
          </p:nvSpPr>
          <p:spPr>
            <a:xfrm>
              <a:off x="5139462" y="3669482"/>
              <a:ext cx="1770611" cy="1819894"/>
            </a:xfrm>
            <a:custGeom>
              <a:avLst/>
              <a:gdLst>
                <a:gd name="connsiteX0" fmla="*/ 803108 w 1770611"/>
                <a:gd name="connsiteY0" fmla="*/ 1819733 h 1819894"/>
                <a:gd name="connsiteX1" fmla="*/ -516 w 1770611"/>
                <a:gd name="connsiteY1" fmla="*/ 1054361 h 1819894"/>
                <a:gd name="connsiteX2" fmla="*/ 1770096 w 1770611"/>
                <a:gd name="connsiteY2" fmla="*/ -161 h 1819894"/>
              </a:gdLst>
              <a:ahLst/>
              <a:cxnLst>
                <a:cxn ang="0">
                  <a:pos x="connsiteX0" y="connsiteY0"/>
                </a:cxn>
                <a:cxn ang="0">
                  <a:pos x="connsiteX1" y="connsiteY1"/>
                </a:cxn>
                <a:cxn ang="0">
                  <a:pos x="connsiteX2" y="connsiteY2"/>
                </a:cxn>
              </a:cxnLst>
              <a:rect l="l" t="t" r="r" b="b"/>
              <a:pathLst>
                <a:path w="1770611" h="1819894">
                  <a:moveTo>
                    <a:pt x="803108" y="1819733"/>
                  </a:moveTo>
                  <a:cubicBezTo>
                    <a:pt x="470286" y="1642892"/>
                    <a:pt x="192337" y="1378173"/>
                    <a:pt x="-516" y="1054361"/>
                  </a:cubicBezTo>
                  <a:lnTo>
                    <a:pt x="1770096" y="-161"/>
                  </a:lnTo>
                  <a:close/>
                </a:path>
              </a:pathLst>
            </a:custGeom>
            <a:solidFill>
              <a:srgbClr val="0090CA"/>
            </a:solidFill>
            <a:ln w="9525" cap="flat">
              <a:noFill/>
              <a:prstDash val="solid"/>
              <a:miter/>
            </a:ln>
            <a:scene3d>
              <a:camera prst="orthographicFront">
                <a:rot lat="18000000" lon="0" rev="0"/>
              </a:camera>
              <a:lightRig rig="chilly" dir="t"/>
            </a:scene3d>
            <a:sp3d>
              <a:bevelT w="0" h="1270000"/>
            </a:sp3d>
          </p:spPr>
          <p:txBody>
            <a:bodyPr rtlCol="1" anchor="ctr"/>
            <a:lstStyle/>
            <a:p>
              <a:pPr marL="0" algn="r" defTabSz="914400" rtl="1" eaLnBrk="1" latinLnBrk="0" hangingPunct="1"/>
              <a:endParaRPr lang="he-IL"/>
            </a:p>
          </p:txBody>
        </p:sp>
        <p:sp>
          <p:nvSpPr>
            <p:cNvPr id="11" name="Freeform: Shape 10">
              <a:extLst>
                <a:ext uri="{FF2B5EF4-FFF2-40B4-BE49-F238E27FC236}">
                  <a16:creationId xmlns:a16="http://schemas.microsoft.com/office/drawing/2014/main" id="{4C08B4BC-8091-9A65-B8A4-19BBB724E256}"/>
                </a:ext>
              </a:extLst>
            </p:cNvPr>
            <p:cNvSpPr/>
            <p:nvPr/>
          </p:nvSpPr>
          <p:spPr>
            <a:xfrm>
              <a:off x="6030359" y="3124921"/>
              <a:ext cx="2044360" cy="2060841"/>
            </a:xfrm>
            <a:custGeom>
              <a:avLst/>
              <a:gdLst>
                <a:gd name="connsiteX0" fmla="*/ 2043844 w 2044360"/>
                <a:gd name="connsiteY0" fmla="*/ 1756602 h 2060841"/>
                <a:gd name="connsiteX1" fmla="*/ -516 w 2044360"/>
                <a:gd name="connsiteY1" fmla="*/ 1819733 h 2060841"/>
                <a:gd name="connsiteX2" fmla="*/ 966472 w 2044360"/>
                <a:gd name="connsiteY2" fmla="*/ -161 h 2060841"/>
              </a:gdLst>
              <a:ahLst/>
              <a:cxnLst>
                <a:cxn ang="0">
                  <a:pos x="connsiteX0" y="connsiteY0"/>
                </a:cxn>
                <a:cxn ang="0">
                  <a:pos x="connsiteX1" y="connsiteY1"/>
                </a:cxn>
                <a:cxn ang="0">
                  <a:pos x="connsiteX2" y="connsiteY2"/>
                </a:cxn>
              </a:cxnLst>
              <a:rect l="l" t="t" r="r" b="b"/>
              <a:pathLst>
                <a:path w="2044360" h="2060841">
                  <a:moveTo>
                    <a:pt x="2043844" y="1756602"/>
                  </a:moveTo>
                  <a:cubicBezTo>
                    <a:pt x="1421672" y="2138202"/>
                    <a:pt x="644051" y="2162214"/>
                    <a:pt x="-516" y="1819733"/>
                  </a:cubicBezTo>
                  <a:lnTo>
                    <a:pt x="966472" y="-161"/>
                  </a:lnTo>
                  <a:close/>
                </a:path>
              </a:pathLst>
            </a:custGeom>
            <a:solidFill>
              <a:srgbClr val="A5A5A5"/>
            </a:solidFill>
            <a:ln w="9525" cap="flat">
              <a:noFill/>
              <a:prstDash val="solid"/>
              <a:miter/>
            </a:ln>
            <a:scene3d>
              <a:camera prst="orthographicFront">
                <a:rot lat="18000000" lon="0" rev="0"/>
              </a:camera>
              <a:lightRig rig="chilly" dir="t"/>
            </a:scene3d>
            <a:sp3d>
              <a:bevelT w="0" h="1905000"/>
            </a:sp3d>
          </p:spPr>
          <p:txBody>
            <a:bodyPr rtlCol="1" anchor="ctr"/>
            <a:lstStyle/>
            <a:p>
              <a:pPr marL="0" algn="r" defTabSz="914400" rtl="1" eaLnBrk="1" latinLnBrk="0" hangingPunct="1"/>
              <a:endParaRPr lang="he-IL"/>
            </a:p>
          </p:txBody>
        </p:sp>
      </p:grpSp>
      <p:cxnSp>
        <p:nvCxnSpPr>
          <p:cNvPr id="14" name="Elbow Connector 13">
            <a:extLst>
              <a:ext uri="{FF2B5EF4-FFF2-40B4-BE49-F238E27FC236}">
                <a16:creationId xmlns:a16="http://schemas.microsoft.com/office/drawing/2014/main" id="{30780A33-444A-CEAD-B950-72511E06CFCC}"/>
              </a:ext>
            </a:extLst>
          </p:cNvPr>
          <p:cNvCxnSpPr>
            <a:cxnSpLocks/>
          </p:cNvCxnSpPr>
          <p:nvPr/>
        </p:nvCxnSpPr>
        <p:spPr>
          <a:xfrm flipV="1">
            <a:off x="7187713" y="1884710"/>
            <a:ext cx="1910512" cy="608158"/>
          </a:xfrm>
          <a:prstGeom prst="bentConnector3">
            <a:avLst>
              <a:gd name="adj1" fmla="val -891"/>
            </a:avLst>
          </a:prstGeom>
          <a:ln w="12700" cap="rnd">
            <a:solidFill>
              <a:schemeClr val="accent3"/>
            </a:solidFill>
            <a:prstDash val="dash"/>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C6FB906B-2254-EA17-B18E-1C802081D695}"/>
              </a:ext>
            </a:extLst>
          </p:cNvPr>
          <p:cNvCxnSpPr>
            <a:cxnSpLocks/>
          </p:cNvCxnSpPr>
          <p:nvPr/>
        </p:nvCxnSpPr>
        <p:spPr>
          <a:xfrm flipV="1">
            <a:off x="7703352" y="4215583"/>
            <a:ext cx="2123554" cy="1474621"/>
          </a:xfrm>
          <a:prstGeom prst="bentConnector3">
            <a:avLst/>
          </a:prstGeom>
          <a:ln w="12700" cap="rnd">
            <a:solidFill>
              <a:schemeClr val="accent3"/>
            </a:solidFill>
            <a:prstDash val="dash"/>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AC5EEBCD-76EA-FE0E-348A-F6A1681E7D74}"/>
              </a:ext>
            </a:extLst>
          </p:cNvPr>
          <p:cNvCxnSpPr>
            <a:cxnSpLocks/>
          </p:cNvCxnSpPr>
          <p:nvPr/>
        </p:nvCxnSpPr>
        <p:spPr>
          <a:xfrm rot="16200000" flipV="1">
            <a:off x="2575727" y="2391188"/>
            <a:ext cx="2370526" cy="1346359"/>
          </a:xfrm>
          <a:prstGeom prst="bentConnector3">
            <a:avLst>
              <a:gd name="adj1" fmla="val 99316"/>
            </a:avLst>
          </a:prstGeom>
          <a:ln w="12700" cap="rnd">
            <a:solidFill>
              <a:schemeClr val="accent3"/>
            </a:solidFill>
            <a:prstDash val="dash"/>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445AA65C-7298-5D59-1963-A17C4ACC08F9}"/>
              </a:ext>
            </a:extLst>
          </p:cNvPr>
          <p:cNvCxnSpPr>
            <a:cxnSpLocks/>
          </p:cNvCxnSpPr>
          <p:nvPr/>
        </p:nvCxnSpPr>
        <p:spPr>
          <a:xfrm rot="10800000">
            <a:off x="2600655" y="3669482"/>
            <a:ext cx="1938162" cy="1574884"/>
          </a:xfrm>
          <a:prstGeom prst="bentConnector3">
            <a:avLst>
              <a:gd name="adj1" fmla="val 50000"/>
            </a:avLst>
          </a:prstGeom>
          <a:ln w="12700" cap="rnd">
            <a:solidFill>
              <a:schemeClr val="accent3"/>
            </a:solidFill>
            <a:prstDash val="dash"/>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143AC0B7-350E-1751-1DCD-D9C26CBD7E28}"/>
              </a:ext>
            </a:extLst>
          </p:cNvPr>
          <p:cNvCxnSpPr>
            <a:cxnSpLocks/>
          </p:cNvCxnSpPr>
          <p:nvPr/>
        </p:nvCxnSpPr>
        <p:spPr>
          <a:xfrm>
            <a:off x="2106592" y="5033563"/>
            <a:ext cx="3390065" cy="1126862"/>
          </a:xfrm>
          <a:prstGeom prst="bentConnector3">
            <a:avLst>
              <a:gd name="adj1" fmla="val 24393"/>
            </a:avLst>
          </a:prstGeom>
          <a:ln w="12700" cap="rnd">
            <a:solidFill>
              <a:schemeClr val="accent3"/>
            </a:solidFill>
            <a:prstDash val="dash"/>
            <a:round/>
            <a:headEnd type="oval"/>
            <a:tailEnd type="ova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20EB487-3B39-9335-0F0C-92C1FAF57209}"/>
              </a:ext>
            </a:extLst>
          </p:cNvPr>
          <p:cNvSpPr txBox="1"/>
          <p:nvPr/>
        </p:nvSpPr>
        <p:spPr>
          <a:xfrm>
            <a:off x="1854865" y="1742999"/>
            <a:ext cx="1346361" cy="523220"/>
          </a:xfrm>
          <a:prstGeom prst="rect">
            <a:avLst/>
          </a:prstGeom>
          <a:noFill/>
        </p:spPr>
        <p:txBody>
          <a:bodyPr wrap="square">
            <a:spAutoFit/>
          </a:bodyPr>
          <a:lstStyle/>
          <a:p>
            <a:pPr marL="0" algn="ctr" defTabSz="914400" eaLnBrk="1" latinLnBrk="0" hangingPunct="1"/>
            <a:fld id="{3D26D78E-5F52-0E44-A1BC-3FE6D76AE6BC}" type="CATEGORYNAME">
              <a:rPr lang="en-US" sz="1400" b="1" smtClean="0">
                <a:latin typeface="Heebo" pitchFamily="2" charset="-79"/>
                <a:cs typeface="Heebo" pitchFamily="2" charset="-79"/>
              </a:rPr>
              <a:pPr marL="0" algn="ctr" defTabSz="914400" eaLnBrk="1" latinLnBrk="0" hangingPunct="1"/>
              <a:t>General 2D</a:t>
            </a:fld>
            <a:endParaRPr lang="he-IL" sz="1400" b="1" dirty="0">
              <a:latin typeface="Heebo" pitchFamily="2" charset="-79"/>
              <a:cs typeface="Heebo" pitchFamily="2" charset="-79"/>
            </a:endParaRPr>
          </a:p>
          <a:p>
            <a:pPr marL="0" algn="ctr" defTabSz="914400" eaLnBrk="1" latinLnBrk="0" hangingPunct="1"/>
            <a:r>
              <a:rPr lang="he-IL" sz="1400" b="1" dirty="0">
                <a:latin typeface="Heebo" pitchFamily="2" charset="-79"/>
                <a:cs typeface="Heebo" pitchFamily="2" charset="-79"/>
              </a:rPr>
              <a:t>7%</a:t>
            </a:r>
            <a:endParaRPr lang="en-IL" sz="1400" b="1" dirty="0">
              <a:latin typeface="Heebo" pitchFamily="2" charset="-79"/>
              <a:cs typeface="Heebo" pitchFamily="2" charset="-79"/>
            </a:endParaRPr>
          </a:p>
        </p:txBody>
      </p:sp>
      <p:sp>
        <p:nvSpPr>
          <p:cNvPr id="48" name="TextBox 47">
            <a:extLst>
              <a:ext uri="{FF2B5EF4-FFF2-40B4-BE49-F238E27FC236}">
                <a16:creationId xmlns:a16="http://schemas.microsoft.com/office/drawing/2014/main" id="{E3098CC9-556B-44A5-C45C-FE3FCD85C05A}"/>
              </a:ext>
            </a:extLst>
          </p:cNvPr>
          <p:cNvSpPr txBox="1"/>
          <p:nvPr/>
        </p:nvSpPr>
        <p:spPr>
          <a:xfrm>
            <a:off x="8996445" y="1742999"/>
            <a:ext cx="1346361" cy="738664"/>
          </a:xfrm>
          <a:prstGeom prst="rect">
            <a:avLst/>
          </a:prstGeom>
          <a:noFill/>
        </p:spPr>
        <p:txBody>
          <a:bodyPr wrap="square">
            <a:spAutoFit/>
          </a:bodyPr>
          <a:lstStyle/>
          <a:p>
            <a:pPr marL="0" algn="ctr" defTabSz="914400" eaLnBrk="1" latinLnBrk="0" hangingPunct="1"/>
            <a:r>
              <a:rPr lang="en-US" sz="1400" b="1" dirty="0">
                <a:latin typeface="Heebo" pitchFamily="2" charset="-79"/>
                <a:cs typeface="Heebo" pitchFamily="2" charset="-79"/>
              </a:rPr>
              <a:t>Advanced Packaging</a:t>
            </a:r>
            <a:endParaRPr lang="he-IL" sz="1400" b="1" dirty="0">
              <a:latin typeface="Heebo" pitchFamily="2" charset="-79"/>
              <a:cs typeface="Heebo" pitchFamily="2" charset="-79"/>
            </a:endParaRPr>
          </a:p>
          <a:p>
            <a:pPr marL="0" algn="ctr" defTabSz="914400" eaLnBrk="1" latinLnBrk="0" hangingPunct="1"/>
            <a:r>
              <a:rPr lang="en-US" sz="1400" b="1" dirty="0">
                <a:latin typeface="Heebo" pitchFamily="2" charset="-79"/>
                <a:cs typeface="Heebo" pitchFamily="2" charset="-79"/>
              </a:rPr>
              <a:t>59</a:t>
            </a:r>
            <a:r>
              <a:rPr lang="he-IL" sz="1400" b="1" dirty="0">
                <a:latin typeface="Heebo" pitchFamily="2" charset="-79"/>
                <a:cs typeface="Heebo" pitchFamily="2" charset="-79"/>
              </a:rPr>
              <a:t>%</a:t>
            </a:r>
            <a:endParaRPr lang="en-IL" sz="1400" b="1" dirty="0">
              <a:latin typeface="Heebo" pitchFamily="2" charset="-79"/>
              <a:cs typeface="Heebo" pitchFamily="2" charset="-79"/>
            </a:endParaRPr>
          </a:p>
        </p:txBody>
      </p:sp>
      <p:sp>
        <p:nvSpPr>
          <p:cNvPr id="49" name="TextBox 48">
            <a:extLst>
              <a:ext uri="{FF2B5EF4-FFF2-40B4-BE49-F238E27FC236}">
                <a16:creationId xmlns:a16="http://schemas.microsoft.com/office/drawing/2014/main" id="{A56ACBBD-0F9C-A2AC-E62E-4CF18357D32C}"/>
              </a:ext>
            </a:extLst>
          </p:cNvPr>
          <p:cNvSpPr txBox="1"/>
          <p:nvPr/>
        </p:nvSpPr>
        <p:spPr>
          <a:xfrm>
            <a:off x="9692775" y="4069510"/>
            <a:ext cx="795513" cy="523220"/>
          </a:xfrm>
          <a:prstGeom prst="rect">
            <a:avLst/>
          </a:prstGeom>
          <a:noFill/>
        </p:spPr>
        <p:txBody>
          <a:bodyPr wrap="square">
            <a:spAutoFit/>
          </a:bodyPr>
          <a:lstStyle/>
          <a:p>
            <a:pPr marL="0" algn="ctr" defTabSz="914400" eaLnBrk="1" latinLnBrk="0" hangingPunct="1"/>
            <a:r>
              <a:rPr lang="en-US" sz="1400" b="1" dirty="0">
                <a:latin typeface="Heebo" pitchFamily="2" charset="-79"/>
                <a:cs typeface="Heebo" pitchFamily="2" charset="-79"/>
              </a:rPr>
              <a:t>CIS</a:t>
            </a:r>
            <a:endParaRPr lang="he-IL" sz="1400" b="1" dirty="0">
              <a:latin typeface="Heebo" pitchFamily="2" charset="-79"/>
              <a:cs typeface="Heebo" pitchFamily="2" charset="-79"/>
            </a:endParaRPr>
          </a:p>
          <a:p>
            <a:pPr marL="0" algn="ctr" defTabSz="914400" eaLnBrk="1" latinLnBrk="0" hangingPunct="1"/>
            <a:r>
              <a:rPr lang="en-US" sz="1400" b="1" dirty="0">
                <a:latin typeface="Heebo" pitchFamily="2" charset="-79"/>
                <a:cs typeface="Heebo" pitchFamily="2" charset="-79"/>
              </a:rPr>
              <a:t>8</a:t>
            </a:r>
            <a:r>
              <a:rPr lang="he-IL" sz="1400" b="1" dirty="0">
                <a:latin typeface="Heebo" pitchFamily="2" charset="-79"/>
                <a:cs typeface="Heebo" pitchFamily="2" charset="-79"/>
              </a:rPr>
              <a:t>%</a:t>
            </a:r>
            <a:endParaRPr lang="en-IL" sz="1400" b="1" dirty="0">
              <a:latin typeface="Heebo" pitchFamily="2" charset="-79"/>
              <a:cs typeface="Heebo" pitchFamily="2" charset="-79"/>
            </a:endParaRPr>
          </a:p>
        </p:txBody>
      </p:sp>
      <p:sp>
        <p:nvSpPr>
          <p:cNvPr id="52" name="TextBox 51">
            <a:extLst>
              <a:ext uri="{FF2B5EF4-FFF2-40B4-BE49-F238E27FC236}">
                <a16:creationId xmlns:a16="http://schemas.microsoft.com/office/drawing/2014/main" id="{9FFC13D0-B3ED-53E8-43E2-75A4AEC4B7F3}"/>
              </a:ext>
            </a:extLst>
          </p:cNvPr>
          <p:cNvSpPr txBox="1"/>
          <p:nvPr/>
        </p:nvSpPr>
        <p:spPr>
          <a:xfrm>
            <a:off x="1341456" y="3540173"/>
            <a:ext cx="1346361" cy="523220"/>
          </a:xfrm>
          <a:prstGeom prst="rect">
            <a:avLst/>
          </a:prstGeom>
          <a:noFill/>
        </p:spPr>
        <p:txBody>
          <a:bodyPr wrap="square">
            <a:spAutoFit/>
          </a:bodyPr>
          <a:lstStyle/>
          <a:p>
            <a:pPr marL="0" algn="ctr" defTabSz="914400" eaLnBrk="1" latinLnBrk="0" hangingPunct="1"/>
            <a:r>
              <a:rPr lang="en-US" sz="1400" b="1" dirty="0">
                <a:latin typeface="Heebo" pitchFamily="2" charset="-79"/>
                <a:cs typeface="Heebo" pitchFamily="2" charset="-79"/>
              </a:rPr>
              <a:t>Front-End</a:t>
            </a:r>
            <a:endParaRPr lang="he-IL" sz="1400" b="1" dirty="0">
              <a:latin typeface="Heebo" pitchFamily="2" charset="-79"/>
              <a:cs typeface="Heebo" pitchFamily="2" charset="-79"/>
            </a:endParaRPr>
          </a:p>
          <a:p>
            <a:pPr marL="0" algn="ctr" defTabSz="914400" eaLnBrk="1" latinLnBrk="0" hangingPunct="1"/>
            <a:r>
              <a:rPr lang="he-IL" sz="1400" b="1" dirty="0">
                <a:latin typeface="Heebo" pitchFamily="2" charset="-79"/>
                <a:cs typeface="Heebo" pitchFamily="2" charset="-79"/>
              </a:rPr>
              <a:t>9%</a:t>
            </a:r>
            <a:endParaRPr lang="en-IL" sz="1400" b="1" dirty="0">
              <a:latin typeface="Heebo" pitchFamily="2" charset="-79"/>
              <a:cs typeface="Heebo" pitchFamily="2" charset="-79"/>
            </a:endParaRPr>
          </a:p>
        </p:txBody>
      </p:sp>
      <p:sp>
        <p:nvSpPr>
          <p:cNvPr id="53" name="TextBox 52">
            <a:extLst>
              <a:ext uri="{FF2B5EF4-FFF2-40B4-BE49-F238E27FC236}">
                <a16:creationId xmlns:a16="http://schemas.microsoft.com/office/drawing/2014/main" id="{0710783C-2532-BEDC-7125-AC3D22D4AEED}"/>
              </a:ext>
            </a:extLst>
          </p:cNvPr>
          <p:cNvSpPr txBox="1"/>
          <p:nvPr/>
        </p:nvSpPr>
        <p:spPr>
          <a:xfrm>
            <a:off x="876441" y="4905987"/>
            <a:ext cx="1346361" cy="523220"/>
          </a:xfrm>
          <a:prstGeom prst="rect">
            <a:avLst/>
          </a:prstGeom>
          <a:noFill/>
        </p:spPr>
        <p:txBody>
          <a:bodyPr wrap="square">
            <a:spAutoFit/>
          </a:bodyPr>
          <a:lstStyle/>
          <a:p>
            <a:pPr marL="0" algn="ctr" defTabSz="914400" eaLnBrk="1" latinLnBrk="0" hangingPunct="1"/>
            <a:r>
              <a:rPr lang="en-US" sz="1400" b="1" dirty="0">
                <a:latin typeface="Heebo" pitchFamily="2" charset="-79"/>
                <a:cs typeface="Heebo" pitchFamily="2" charset="-79"/>
              </a:rPr>
              <a:t>Compound</a:t>
            </a:r>
            <a:endParaRPr lang="he-IL" sz="1400" b="1" dirty="0">
              <a:latin typeface="Heebo" pitchFamily="2" charset="-79"/>
              <a:cs typeface="Heebo" pitchFamily="2" charset="-79"/>
            </a:endParaRPr>
          </a:p>
          <a:p>
            <a:pPr marL="0" algn="ctr" defTabSz="914400" eaLnBrk="1" latinLnBrk="0" hangingPunct="1"/>
            <a:r>
              <a:rPr lang="en-US" sz="1400" b="1" dirty="0">
                <a:latin typeface="Heebo" pitchFamily="2" charset="-79"/>
                <a:cs typeface="Heebo" pitchFamily="2" charset="-79"/>
              </a:rPr>
              <a:t>1</a:t>
            </a:r>
            <a:r>
              <a:rPr lang="he-IL" sz="1400" b="1" dirty="0">
                <a:latin typeface="Heebo" pitchFamily="2" charset="-79"/>
                <a:cs typeface="Heebo" pitchFamily="2" charset="-79"/>
              </a:rPr>
              <a:t>7%</a:t>
            </a:r>
            <a:endParaRPr lang="en-IL" sz="1400" b="1" dirty="0">
              <a:latin typeface="Heebo" pitchFamily="2" charset="-79"/>
              <a:cs typeface="Heebo" pitchFamily="2" charset="-79"/>
            </a:endParaRPr>
          </a:p>
        </p:txBody>
      </p:sp>
      <p:pic>
        <p:nvPicPr>
          <p:cNvPr id="54" name="Picture 53">
            <a:extLst>
              <a:ext uri="{FF2B5EF4-FFF2-40B4-BE49-F238E27FC236}">
                <a16:creationId xmlns:a16="http://schemas.microsoft.com/office/drawing/2014/main" id="{EFBA6110-7CA9-61DF-BE59-99A71A002E3A}"/>
              </a:ext>
            </a:extLst>
          </p:cNvPr>
          <p:cNvPicPr>
            <a:picLocks noChangeAspect="1"/>
          </p:cNvPicPr>
          <p:nvPr/>
        </p:nvPicPr>
        <p:blipFill>
          <a:blip r:embed="rId2"/>
          <a:stretch>
            <a:fillRect/>
          </a:stretch>
        </p:blipFill>
        <p:spPr>
          <a:xfrm>
            <a:off x="10693088" y="6289330"/>
            <a:ext cx="903667" cy="441325"/>
          </a:xfrm>
          <a:prstGeom prst="rect">
            <a:avLst/>
          </a:prstGeom>
        </p:spPr>
      </p:pic>
    </p:spTree>
    <p:extLst>
      <p:ext uri="{BB962C8B-B14F-4D97-AF65-F5344CB8AC3E}">
        <p14:creationId xmlns:p14="http://schemas.microsoft.com/office/powerpoint/2010/main" val="4125554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FB6-EC03-9F4A-FD66-C61C5C172109}"/>
              </a:ext>
            </a:extLst>
          </p:cNvPr>
          <p:cNvSpPr>
            <a:spLocks noGrp="1"/>
          </p:cNvSpPr>
          <p:nvPr>
            <p:ph type="title"/>
          </p:nvPr>
        </p:nvSpPr>
        <p:spPr/>
        <p:txBody>
          <a:bodyPr/>
          <a:lstStyle/>
          <a:p>
            <a:r>
              <a:rPr lang="he-IL" dirty="0"/>
              <a:t>מצב עסקי קמטק</a:t>
            </a:r>
            <a:endParaRPr lang="en-US" dirty="0"/>
          </a:p>
        </p:txBody>
      </p:sp>
      <p:sp>
        <p:nvSpPr>
          <p:cNvPr id="4" name="TextBox 3">
            <a:extLst>
              <a:ext uri="{FF2B5EF4-FFF2-40B4-BE49-F238E27FC236}">
                <a16:creationId xmlns:a16="http://schemas.microsoft.com/office/drawing/2014/main" id="{4C97FF3E-BBA6-AC69-1D6D-3CAE61FA4B89}"/>
              </a:ext>
            </a:extLst>
          </p:cNvPr>
          <p:cNvSpPr txBox="1"/>
          <p:nvPr/>
        </p:nvSpPr>
        <p:spPr>
          <a:xfrm>
            <a:off x="224118" y="1168744"/>
            <a:ext cx="11730317" cy="5269391"/>
          </a:xfrm>
          <a:prstGeom prst="rect">
            <a:avLst/>
          </a:prstGeom>
          <a:noFill/>
        </p:spPr>
        <p:txBody>
          <a:bodyPr wrap="square">
            <a:spAutoFit/>
          </a:bodyPr>
          <a:lstStyle/>
          <a:p>
            <a:pPr marL="454025" indent="-444500" algn="r" rtl="1">
              <a:lnSpc>
                <a:spcPct val="150000"/>
              </a:lnSpc>
              <a:spcBef>
                <a:spcPts val="1000"/>
              </a:spcBef>
              <a:buSzPct val="150000"/>
              <a:buBlip>
                <a:blip r:embed="rId2"/>
              </a:buBlip>
              <a:defRPr/>
            </a:pPr>
            <a:r>
              <a:rPr lang="he-IL" dirty="0"/>
              <a:t>קמטק צופה לסיים את שנת 2022 במכירות של </a:t>
            </a:r>
            <a:r>
              <a:rPr lang="he-IL" b="1" dirty="0"/>
              <a:t>כ- 320 מיליון </a:t>
            </a:r>
            <a:r>
              <a:rPr lang="he-IL" dirty="0"/>
              <a:t>דולר.</a:t>
            </a:r>
          </a:p>
          <a:p>
            <a:pPr marL="454025" indent="-444500" algn="r" rtl="1">
              <a:lnSpc>
                <a:spcPct val="150000"/>
              </a:lnSpc>
              <a:spcBef>
                <a:spcPts val="1000"/>
              </a:spcBef>
              <a:buSzPct val="150000"/>
              <a:buBlip>
                <a:blip r:embed="rId2"/>
              </a:buBlip>
              <a:defRPr/>
            </a:pPr>
            <a:r>
              <a:rPr lang="he-IL" dirty="0"/>
              <a:t>קמטק מחזקת את מעמדה כחברה המובילה בתחום </a:t>
            </a:r>
            <a:r>
              <a:rPr lang="he-IL" b="1" dirty="0"/>
              <a:t>ה- </a:t>
            </a:r>
            <a:r>
              <a:rPr lang="en-US" b="1" dirty="0"/>
              <a:t>Advanced Packaging</a:t>
            </a:r>
            <a:r>
              <a:rPr lang="he-IL" b="1" dirty="0"/>
              <a:t> </a:t>
            </a:r>
            <a:r>
              <a:rPr lang="he-IL" dirty="0"/>
              <a:t>וממשיכה בהרחבת הפעילות שלה לתחום ה- </a:t>
            </a:r>
            <a:r>
              <a:rPr lang="en-US" b="1" dirty="0"/>
              <a:t>F</a:t>
            </a:r>
            <a:r>
              <a:rPr lang="en-IL" b="1" dirty="0"/>
              <a:t>ront</a:t>
            </a:r>
            <a:r>
              <a:rPr lang="en-US" b="1" dirty="0"/>
              <a:t>-E</a:t>
            </a:r>
            <a:r>
              <a:rPr lang="en-IL" b="1" dirty="0"/>
              <a:t>nd</a:t>
            </a:r>
            <a:r>
              <a:rPr lang="he-IL" b="1" dirty="0"/>
              <a:t> </a:t>
            </a:r>
            <a:r>
              <a:rPr lang="he-IL" dirty="0"/>
              <a:t>ולתחום ה- </a:t>
            </a:r>
            <a:r>
              <a:rPr lang="en-US" b="1" dirty="0"/>
              <a:t>Compound Semi</a:t>
            </a:r>
            <a:r>
              <a:rPr lang="he-IL" b="1" dirty="0"/>
              <a:t>, כל התחומים הללו הם תחומים בהם הגידול הוא מהיר וגבוה. </a:t>
            </a:r>
            <a:endParaRPr lang="he-IL" dirty="0"/>
          </a:p>
          <a:p>
            <a:pPr marL="454025" indent="-444500" algn="r" rtl="1">
              <a:lnSpc>
                <a:spcPct val="150000"/>
              </a:lnSpc>
              <a:spcBef>
                <a:spcPts val="1000"/>
              </a:spcBef>
              <a:buSzPct val="150000"/>
              <a:buBlip>
                <a:blip r:embed="rId2"/>
              </a:buBlip>
              <a:defRPr/>
            </a:pPr>
            <a:r>
              <a:rPr lang="he-IL" dirty="0"/>
              <a:t>חלק ניכר ממכירות קמטק מיועד לחברות המאמצות </a:t>
            </a:r>
            <a:r>
              <a:rPr lang="he-IL" b="1" dirty="0"/>
              <a:t>טכנולוגיות מארזים חדשות</a:t>
            </a:r>
            <a:r>
              <a:rPr lang="he-IL" dirty="0"/>
              <a:t>, וטכנולוגיות אלו ימשיכו לגדול גם בתקופה של האטה.</a:t>
            </a:r>
          </a:p>
          <a:p>
            <a:pPr marL="454025" indent="-444500" algn="r" rtl="1">
              <a:lnSpc>
                <a:spcPct val="150000"/>
              </a:lnSpc>
              <a:spcBef>
                <a:spcPts val="1000"/>
              </a:spcBef>
              <a:buSzPct val="150000"/>
              <a:buBlip>
                <a:blip r:embed="rId2"/>
              </a:buBlip>
              <a:defRPr/>
            </a:pPr>
            <a:r>
              <a:rPr lang="he-IL" dirty="0"/>
              <a:t>לגבי תחום הזיכרונות, קמטק מוכרת מערכות לבדיקה ומדידה רק ליצרני </a:t>
            </a:r>
            <a:r>
              <a:rPr lang="en-US" dirty="0"/>
              <a:t>DRAM</a:t>
            </a:r>
            <a:r>
              <a:rPr lang="he-IL" dirty="0"/>
              <a:t> שמייצרים </a:t>
            </a:r>
            <a:r>
              <a:rPr lang="he-IL" b="1" dirty="0"/>
              <a:t>מארזי </a:t>
            </a:r>
            <a:r>
              <a:rPr lang="en-IL" b="1" dirty="0"/>
              <a:t>3D-IC</a:t>
            </a:r>
            <a:r>
              <a:rPr lang="he-IL" b="1" dirty="0"/>
              <a:t>, </a:t>
            </a:r>
            <a:r>
              <a:rPr lang="he-IL" dirty="0"/>
              <a:t>אלו צפויים </a:t>
            </a:r>
            <a:r>
              <a:rPr lang="he-IL" b="1" dirty="0"/>
              <a:t>להמשיך לגדול</a:t>
            </a:r>
            <a:r>
              <a:rPr lang="he-IL" dirty="0"/>
              <a:t>.</a:t>
            </a:r>
          </a:p>
          <a:p>
            <a:pPr marL="454025" indent="-444500" algn="r" rtl="1">
              <a:lnSpc>
                <a:spcPct val="150000"/>
              </a:lnSpc>
              <a:spcBef>
                <a:spcPts val="1000"/>
              </a:spcBef>
              <a:buSzPct val="150000"/>
              <a:buBlip>
                <a:blip r:embed="rId2"/>
              </a:buBlip>
              <a:defRPr/>
            </a:pPr>
            <a:r>
              <a:rPr lang="he-IL" dirty="0"/>
              <a:t>לקמטק </a:t>
            </a:r>
            <a:r>
              <a:rPr lang="he-IL" b="1" dirty="0"/>
              <a:t>פיזור טריטוריאלי רחב </a:t>
            </a:r>
            <a:r>
              <a:rPr lang="he-IL" dirty="0"/>
              <a:t>ולמעלה מ- 250 לקוחות פעילים – ה</a:t>
            </a:r>
            <a:r>
              <a:rPr lang="he-IL" b="1" dirty="0"/>
              <a:t>פיזור מוריד את  הסיכון </a:t>
            </a:r>
            <a:r>
              <a:rPr lang="he-IL" dirty="0"/>
              <a:t>במקרה של האטה.</a:t>
            </a:r>
          </a:p>
          <a:p>
            <a:pPr marL="454025" indent="-444500" algn="r" rtl="1">
              <a:lnSpc>
                <a:spcPct val="150000"/>
              </a:lnSpc>
              <a:spcBef>
                <a:spcPts val="1000"/>
              </a:spcBef>
              <a:buSzPct val="150000"/>
              <a:buBlip>
                <a:blip r:embed="rId2"/>
              </a:buBlip>
              <a:defRPr/>
            </a:pPr>
            <a:r>
              <a:rPr lang="he-IL" dirty="0"/>
              <a:t>לגבי ההגבלות על מכירת ציוד לסין כפי שפורסם על ידי מחלקת הסחר האמריקאית, </a:t>
            </a:r>
            <a:r>
              <a:rPr lang="he-IL" b="1" dirty="0"/>
              <a:t>קמטק מוכרת בסין ללקוחות מתחום המארזים שרובם הם </a:t>
            </a:r>
            <a:r>
              <a:rPr lang="en-US" b="1" dirty="0"/>
              <a:t>OSATs</a:t>
            </a:r>
            <a:r>
              <a:rPr lang="he-IL" b="1" dirty="0"/>
              <a:t> או יצרני </a:t>
            </a:r>
            <a:r>
              <a:rPr lang="en-US" b="1" dirty="0"/>
              <a:t>Trailing </a:t>
            </a:r>
            <a:r>
              <a:rPr lang="he-IL" b="1" dirty="0"/>
              <a:t> </a:t>
            </a:r>
            <a:r>
              <a:rPr lang="en-US" b="1" dirty="0"/>
              <a:t>-Edge Silicon wafers</a:t>
            </a:r>
            <a:r>
              <a:rPr lang="he-IL" b="1" dirty="0"/>
              <a:t> בהתבסס על ההערכה הראשונית שלנו אנו מאמינים שההשפעה הישירה על ההכנסות תהיה שולית אם בכלל. </a:t>
            </a:r>
            <a:endParaRPr lang="he-IL" dirty="0"/>
          </a:p>
        </p:txBody>
      </p:sp>
    </p:spTree>
    <p:extLst>
      <p:ext uri="{BB962C8B-B14F-4D97-AF65-F5344CB8AC3E}">
        <p14:creationId xmlns:p14="http://schemas.microsoft.com/office/powerpoint/2010/main" val="797049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FB6-EC03-9F4A-FD66-C61C5C172109}"/>
              </a:ext>
            </a:extLst>
          </p:cNvPr>
          <p:cNvSpPr>
            <a:spLocks noGrp="1"/>
          </p:cNvSpPr>
          <p:nvPr>
            <p:ph type="title"/>
          </p:nvPr>
        </p:nvSpPr>
        <p:spPr/>
        <p:txBody>
          <a:bodyPr/>
          <a:lstStyle/>
          <a:p>
            <a:r>
              <a:rPr lang="he-IL" dirty="0"/>
              <a:t>פריורטק - סיכום</a:t>
            </a:r>
            <a:endParaRPr lang="en-US" dirty="0"/>
          </a:p>
        </p:txBody>
      </p:sp>
      <p:sp>
        <p:nvSpPr>
          <p:cNvPr id="4" name="TextBox 3">
            <a:extLst>
              <a:ext uri="{FF2B5EF4-FFF2-40B4-BE49-F238E27FC236}">
                <a16:creationId xmlns:a16="http://schemas.microsoft.com/office/drawing/2014/main" id="{4C97FF3E-BBA6-AC69-1D6D-3CAE61FA4B89}"/>
              </a:ext>
            </a:extLst>
          </p:cNvPr>
          <p:cNvSpPr txBox="1"/>
          <p:nvPr/>
        </p:nvSpPr>
        <p:spPr>
          <a:xfrm>
            <a:off x="815896" y="1168744"/>
            <a:ext cx="10560205" cy="4982133"/>
          </a:xfrm>
          <a:prstGeom prst="rect">
            <a:avLst/>
          </a:prstGeom>
          <a:noFill/>
        </p:spPr>
        <p:txBody>
          <a:bodyPr wrap="square">
            <a:spAutoFit/>
          </a:bodyPr>
          <a:lstStyle/>
          <a:p>
            <a:pPr marL="454025" marR="0" lvl="0" indent="-444500" algn="r" rtl="1" fontAlgn="auto">
              <a:lnSpc>
                <a:spcPct val="150000"/>
              </a:lnSpc>
              <a:spcBef>
                <a:spcPts val="1000"/>
              </a:spcBef>
              <a:spcAft>
                <a:spcPts val="0"/>
              </a:spcAft>
              <a:buClrTx/>
              <a:buSzPct val="150000"/>
              <a:buBlip>
                <a:blip r:embed="rId2"/>
              </a:buBlip>
              <a:tabLst/>
              <a:defRPr/>
            </a:pPr>
            <a:endParaRPr lang="he-IL" dirty="0"/>
          </a:p>
          <a:p>
            <a:pPr marL="454025" marR="0" lvl="0" indent="-444500" algn="r" rtl="1" fontAlgn="auto">
              <a:lnSpc>
                <a:spcPct val="150000"/>
              </a:lnSpc>
              <a:spcBef>
                <a:spcPts val="1000"/>
              </a:spcBef>
              <a:spcAft>
                <a:spcPts val="0"/>
              </a:spcAft>
              <a:buClrTx/>
              <a:buSzPct val="150000"/>
              <a:buBlip>
                <a:blip r:embed="rId2"/>
              </a:buBlip>
              <a:tabLst/>
              <a:defRPr/>
            </a:pPr>
            <a:r>
              <a:rPr lang="he-IL" dirty="0"/>
              <a:t>שנת 2023 אמורה להיות שנה מאתגרת לשוק הסמיקונדקטור, המיצוב הגבוה של קמטק ואקסס בשוק יאפשר להם לעבור את שנת 2023 בצורה סבירה יחסית לשאר החברות בתחום.</a:t>
            </a:r>
          </a:p>
          <a:p>
            <a:pPr marL="454025" marR="0" lvl="0" indent="-444500" algn="r" rtl="1" fontAlgn="auto">
              <a:lnSpc>
                <a:spcPct val="150000"/>
              </a:lnSpc>
              <a:spcBef>
                <a:spcPts val="1000"/>
              </a:spcBef>
              <a:spcAft>
                <a:spcPts val="0"/>
              </a:spcAft>
              <a:buClrTx/>
              <a:buSzPct val="150000"/>
              <a:buBlip>
                <a:blip r:embed="rId2"/>
              </a:buBlip>
              <a:tabLst/>
              <a:defRPr/>
            </a:pPr>
            <a:r>
              <a:rPr lang="he-IL" dirty="0"/>
              <a:t>החל משנת 2024 יש צפי לחידוש מגמת הגידול בתעשייה </a:t>
            </a:r>
            <a:r>
              <a:rPr lang="he-IL" i="0" kern="1200" baseline="0" dirty="0">
                <a:solidFill>
                  <a:schemeClr val="tx1"/>
                </a:solidFill>
              </a:rPr>
              <a:t>וההערכה היא כי </a:t>
            </a:r>
            <a:r>
              <a:rPr lang="he-IL" dirty="0"/>
              <a:t>שוק הסמיקונדקטור יגיע</a:t>
            </a:r>
            <a:r>
              <a:rPr lang="he-IL" i="0" kern="1200" baseline="0" dirty="0">
                <a:solidFill>
                  <a:schemeClr val="tx1"/>
                </a:solidFill>
              </a:rPr>
              <a:t> ל</a:t>
            </a:r>
            <a:r>
              <a:rPr lang="he-IL" b="1" i="0" kern="1200" baseline="0" dirty="0">
                <a:solidFill>
                  <a:schemeClr val="tx1"/>
                </a:solidFill>
              </a:rPr>
              <a:t>מכירות כוללות של 1 טריליון דולר עד סוף העשור</a:t>
            </a:r>
            <a:r>
              <a:rPr lang="he-IL" i="0" kern="1200" baseline="0" dirty="0">
                <a:solidFill>
                  <a:schemeClr val="tx1"/>
                </a:solidFill>
              </a:rPr>
              <a:t>.</a:t>
            </a:r>
            <a:endParaRPr lang="he-IL" dirty="0"/>
          </a:p>
          <a:p>
            <a:pPr marL="454025" marR="0" lvl="0" indent="-444500" algn="r" rtl="1" fontAlgn="auto">
              <a:lnSpc>
                <a:spcPct val="150000"/>
              </a:lnSpc>
              <a:spcBef>
                <a:spcPts val="1000"/>
              </a:spcBef>
              <a:spcAft>
                <a:spcPts val="0"/>
              </a:spcAft>
              <a:buClrTx/>
              <a:buSzPct val="150000"/>
              <a:buBlip>
                <a:blip r:embed="rId2"/>
              </a:buBlip>
              <a:tabLst/>
              <a:defRPr/>
            </a:pPr>
            <a:r>
              <a:rPr lang="he-IL" dirty="0"/>
              <a:t>כל המדינות המובילות </a:t>
            </a:r>
            <a:r>
              <a:rPr lang="he-IL" b="1" dirty="0"/>
              <a:t>משקיעות בהקמת מפעלי ייצור </a:t>
            </a:r>
            <a:r>
              <a:rPr lang="he-IL" dirty="0"/>
              <a:t>בטריטוריות שלהן.</a:t>
            </a:r>
          </a:p>
          <a:p>
            <a:pPr marL="454025" indent="-444500" algn="r" rtl="1">
              <a:lnSpc>
                <a:spcPct val="150000"/>
              </a:lnSpc>
              <a:spcBef>
                <a:spcPts val="1000"/>
              </a:spcBef>
              <a:buSzPct val="150000"/>
              <a:buBlip>
                <a:blip r:embed="rId2"/>
              </a:buBlip>
              <a:defRPr/>
            </a:pPr>
            <a:r>
              <a:rPr lang="he-IL" dirty="0"/>
              <a:t>אקסס </a:t>
            </a:r>
            <a:r>
              <a:rPr lang="he-IL" b="1" dirty="0"/>
              <a:t>מרחיבה את כושר היצור שלה </a:t>
            </a:r>
            <a:r>
              <a:rPr lang="he-IL" dirty="0"/>
              <a:t>וצפויה </a:t>
            </a:r>
            <a:r>
              <a:rPr lang="he-IL" b="1" dirty="0"/>
              <a:t>להמשיך בגידול בשנת 2023</a:t>
            </a:r>
            <a:r>
              <a:rPr lang="he-IL" dirty="0"/>
              <a:t>.</a:t>
            </a:r>
          </a:p>
          <a:p>
            <a:pPr marL="454025" indent="-444500" algn="r" rtl="1">
              <a:lnSpc>
                <a:spcPct val="150000"/>
              </a:lnSpc>
              <a:spcBef>
                <a:spcPts val="1000"/>
              </a:spcBef>
              <a:buSzPct val="150000"/>
              <a:buBlip>
                <a:blip r:embed="rId2"/>
              </a:buBlip>
              <a:defRPr/>
            </a:pPr>
            <a:r>
              <a:rPr lang="he-IL" dirty="0"/>
              <a:t>קמטק </a:t>
            </a:r>
            <a:r>
              <a:rPr lang="he-IL" b="1" dirty="0"/>
              <a:t>מחזקת את מעמדה </a:t>
            </a:r>
            <a:r>
              <a:rPr lang="he-IL" dirty="0"/>
              <a:t>בשווקים קיימים </a:t>
            </a:r>
            <a:r>
              <a:rPr lang="he-IL" b="1" dirty="0"/>
              <a:t>וממשיכה בחדירה </a:t>
            </a:r>
            <a:r>
              <a:rPr lang="he-IL" dirty="0"/>
              <a:t>לשווקים חדשים עם מוצרים חדשים שיושקו ב 2023.</a:t>
            </a:r>
          </a:p>
          <a:p>
            <a:pPr marL="454025" indent="-444500" algn="r" rtl="1">
              <a:lnSpc>
                <a:spcPct val="150000"/>
              </a:lnSpc>
              <a:spcBef>
                <a:spcPts val="1000"/>
              </a:spcBef>
              <a:buSzPct val="150000"/>
              <a:buBlip>
                <a:blip r:embed="rId2"/>
              </a:buBlip>
              <a:defRPr/>
            </a:pPr>
            <a:endParaRPr lang="en-US" dirty="0"/>
          </a:p>
        </p:txBody>
      </p:sp>
    </p:spTree>
    <p:extLst>
      <p:ext uri="{BB962C8B-B14F-4D97-AF65-F5344CB8AC3E}">
        <p14:creationId xmlns:p14="http://schemas.microsoft.com/office/powerpoint/2010/main" val="2845146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L" b="1"/>
              <a:t>Investors Presentation</a:t>
            </a:r>
            <a:endParaRPr lang="en-US" b="1"/>
          </a:p>
        </p:txBody>
      </p:sp>
      <p:pic>
        <p:nvPicPr>
          <p:cNvPr id="6" name="Picture 5">
            <a:extLst>
              <a:ext uri="{FF2B5EF4-FFF2-40B4-BE49-F238E27FC236}">
                <a16:creationId xmlns:a16="http://schemas.microsoft.com/office/drawing/2014/main" id="{2EF3475C-8F7D-45F2-AF91-1540227D66F6}"/>
              </a:ext>
            </a:extLst>
          </p:cNvPr>
          <p:cNvPicPr>
            <a:picLocks noChangeAspect="1"/>
          </p:cNvPicPr>
          <p:nvPr/>
        </p:nvPicPr>
        <p:blipFill>
          <a:blip r:embed="rId2"/>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6B587C68-CAC2-4DAE-B8CC-3D2FB1AA9866}"/>
              </a:ext>
            </a:extLst>
          </p:cNvPr>
          <p:cNvSpPr/>
          <p:nvPr/>
        </p:nvSpPr>
        <p:spPr>
          <a:xfrm flipH="1">
            <a:off x="-3" y="0"/>
            <a:ext cx="12191998" cy="6858000"/>
          </a:xfrm>
          <a:prstGeom prst="rect">
            <a:avLst/>
          </a:prstGeom>
          <a:gradFill>
            <a:gsLst>
              <a:gs pos="100000">
                <a:srgbClr val="29C1E9">
                  <a:alpha val="75000"/>
                </a:srgbClr>
              </a:gs>
              <a:gs pos="0">
                <a:schemeClr val="tx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TextShape 1">
            <a:extLst>
              <a:ext uri="{FF2B5EF4-FFF2-40B4-BE49-F238E27FC236}">
                <a16:creationId xmlns:a16="http://schemas.microsoft.com/office/drawing/2014/main" id="{1DB537CB-DB22-4DE0-9F48-855C554D5311}"/>
              </a:ext>
            </a:extLst>
          </p:cNvPr>
          <p:cNvSpPr txBox="1"/>
          <p:nvPr/>
        </p:nvSpPr>
        <p:spPr>
          <a:xfrm>
            <a:off x="4145883" y="3418368"/>
            <a:ext cx="3900226" cy="983160"/>
          </a:xfrm>
          <a:prstGeom prst="rect">
            <a:avLst/>
          </a:prstGeom>
          <a:noFill/>
          <a:ln>
            <a:noFill/>
          </a:ln>
        </p:spPr>
        <p:txBody>
          <a:bodyPr anchor="b"/>
          <a:lstStyle/>
          <a:p>
            <a:pPr algn="ctr">
              <a:lnSpc>
                <a:spcPct val="100000"/>
              </a:lnSpc>
            </a:pPr>
            <a:r>
              <a:rPr lang="he-IL" sz="4000" b="1" strike="noStrike" spc="-1">
                <a:solidFill>
                  <a:schemeClr val="bg1"/>
                </a:solidFill>
                <a:uFill>
                  <a:solidFill>
                    <a:srgbClr val="FFFFFF"/>
                  </a:solidFill>
                </a:uFill>
                <a:latin typeface="Heebo Light" panose="00000400000000000000" pitchFamily="2" charset="-79"/>
                <a:ea typeface="Open Sans"/>
                <a:cs typeface="Heebo Light" panose="00000400000000000000" pitchFamily="2" charset="-79"/>
              </a:rPr>
              <a:t>תודה</a:t>
            </a:r>
            <a:endParaRPr lang="x-none" sz="4000" b="0" strike="noStrike" spc="-1">
              <a:solidFill>
                <a:schemeClr val="bg1"/>
              </a:solidFill>
              <a:uFill>
                <a:solidFill>
                  <a:srgbClr val="FFFFFF"/>
                </a:solidFill>
              </a:uFill>
              <a:latin typeface="Heebo Light" panose="00000400000000000000" pitchFamily="2" charset="-79"/>
              <a:cs typeface="Heebo Light" panose="00000400000000000000" pitchFamily="2" charset="-79"/>
            </a:endParaRPr>
          </a:p>
        </p:txBody>
      </p:sp>
      <p:pic>
        <p:nvPicPr>
          <p:cNvPr id="10" name="Graphic 9">
            <a:extLst>
              <a:ext uri="{FF2B5EF4-FFF2-40B4-BE49-F238E27FC236}">
                <a16:creationId xmlns:a16="http://schemas.microsoft.com/office/drawing/2014/main" id="{4392214C-2C28-4958-956D-24FF57E8EB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7665" y="898354"/>
            <a:ext cx="6172647" cy="1977176"/>
          </a:xfrm>
          <a:prstGeom prst="rect">
            <a:avLst/>
          </a:prstGeom>
        </p:spPr>
      </p:pic>
    </p:spTree>
    <p:extLst>
      <p:ext uri="{BB962C8B-B14F-4D97-AF65-F5344CB8AC3E}">
        <p14:creationId xmlns:p14="http://schemas.microsoft.com/office/powerpoint/2010/main" val="3866529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2"/>
          <p:cNvSpPr txBox="1"/>
          <p:nvPr/>
        </p:nvSpPr>
        <p:spPr>
          <a:xfrm>
            <a:off x="362857" y="1507288"/>
            <a:ext cx="11437510" cy="5227895"/>
          </a:xfrm>
          <a:prstGeom prst="rect">
            <a:avLst/>
          </a:prstGeom>
          <a:noFill/>
          <a:ln>
            <a:noFill/>
          </a:ln>
        </p:spPr>
        <p:txBody>
          <a:bodyPr/>
          <a:lstStyle/>
          <a:p>
            <a:pPr algn="just" rtl="1">
              <a:lnSpc>
                <a:spcPct val="100000"/>
              </a:lnSpc>
              <a:spcBef>
                <a:spcPts val="600"/>
              </a:spcBef>
            </a:pPr>
            <a:r>
              <a:rPr lang="he-IL" sz="1100" dirty="0">
                <a:effectLst/>
                <a:ea typeface="Calibri" panose="020F0502020204030204" pitchFamily="34" charset="0"/>
              </a:rPr>
              <a:t>מטרת מצגת זו לספק אינפורמציה בלבד בנוגע לחברת פריורטק בע"מ ("</a:t>
            </a:r>
            <a:r>
              <a:rPr lang="he-IL" sz="1100" b="1" dirty="0">
                <a:effectLst/>
                <a:ea typeface="Calibri" panose="020F0502020204030204" pitchFamily="34" charset="0"/>
              </a:rPr>
              <a:t>החברה</a:t>
            </a:r>
            <a:r>
              <a:rPr lang="he-IL" sz="1100" dirty="0">
                <a:effectLst/>
                <a:ea typeface="Calibri" panose="020F0502020204030204" pitchFamily="34" charset="0"/>
              </a:rPr>
              <a:t>") ו/או החברות המוחזקות שלה.</a:t>
            </a:r>
            <a:endParaRPr lang="en-US" sz="1100" dirty="0">
              <a:effectLst/>
              <a:ea typeface="Calibri" panose="020F0502020204030204" pitchFamily="34" charset="0"/>
            </a:endParaRPr>
          </a:p>
          <a:p>
            <a:pPr algn="just" rtl="1">
              <a:lnSpc>
                <a:spcPct val="100000"/>
              </a:lnSpc>
              <a:spcBef>
                <a:spcPts val="600"/>
              </a:spcBef>
            </a:pPr>
            <a:r>
              <a:rPr lang="he-IL" sz="1100" dirty="0">
                <a:effectLst/>
                <a:ea typeface="Calibri" panose="020F0502020204030204" pitchFamily="34" charset="0"/>
              </a:rPr>
              <a:t>מצגת זו אינה מהווה, ואין לפרשה, כהצעה לרכישה או למכירה של ניירות ערך של החברה, או כהזמנה לקבל הצעות כאמור, והיא מיועדת למסירת מידע בלבד. כמו כן, מצגת זו אינה מהווה הצעה לציבור של ניירות ערך של החברה או איזה מהחברות המוחזקות שלה. המידע הנכלל במצגת אינו מהווה ייעוץ, המלצה, חוות דעת או הצעה באשר לכדאיות השקעה ואינו בא במקום בדיקה עצמאית וייעוץ אישי בהתאם לנתונים המיוחדים של כל משקיע. מצגת זו אינה מתיימרת להקיף או להכיל את כל המידע העשוי להיות רלבנטי לצורך קבלת החלטה כלשהי בנוגע להשקעה בניירות ערך של החברה.</a:t>
            </a:r>
            <a:endParaRPr lang="en-US" sz="1100" dirty="0">
              <a:effectLst/>
              <a:ea typeface="Calibri" panose="020F0502020204030204" pitchFamily="34" charset="0"/>
            </a:endParaRPr>
          </a:p>
          <a:p>
            <a:pPr algn="just" rtl="1">
              <a:lnSpc>
                <a:spcPct val="100000"/>
              </a:lnSpc>
              <a:spcBef>
                <a:spcPts val="600"/>
              </a:spcBef>
            </a:pPr>
            <a:r>
              <a:rPr lang="he-IL" sz="1100" dirty="0">
                <a:effectLst/>
                <a:ea typeface="Calibri" panose="020F0502020204030204" pitchFamily="34" charset="0"/>
              </a:rPr>
              <a:t>המצגת כוללת נתונים ומידע המוצגים באופן ובעריכה שונה מהנתונים הנכללים בדיווחים הפומביים או ככזה הניתן לחישוב מתוך הנתונים הכלולים בדיווחים הפומביים. על כן, מצגת זו אינה מיועדת להחליף את הצורך בעיון בדיווחים שפרסמה החברה לציבור ובכלל זה, בתשקיף מדף, בדוחותיה העיתיים של החברה או בדיווחיה המיידים של החברה. ככל וקיימת סתירה בין האמור במצגת זו ובין האמור בדיווחיה של החברה יגבר האמור בדיווחים האמורים.</a:t>
            </a:r>
            <a:endParaRPr lang="en-US" sz="1100" dirty="0">
              <a:effectLst/>
              <a:ea typeface="Calibri" panose="020F0502020204030204" pitchFamily="34" charset="0"/>
            </a:endParaRPr>
          </a:p>
          <a:p>
            <a:pPr algn="just" rtl="1">
              <a:lnSpc>
                <a:spcPct val="100000"/>
              </a:lnSpc>
              <a:spcBef>
                <a:spcPts val="600"/>
              </a:spcBef>
            </a:pPr>
            <a:r>
              <a:rPr lang="he-IL" sz="1100" dirty="0">
                <a:effectLst/>
                <a:ea typeface="Calibri" panose="020F0502020204030204" pitchFamily="34" charset="0"/>
              </a:rPr>
              <a:t>מצגת זו כוללת תחזיות, הערכות, אומדנים, כוונות ונתונים נוספים המתייחסים לאירועים עתידיים המהווים "מידע צופה פני עתיד" כהגדרתו בסעיף 32א בחוק ניירות ערך </a:t>
            </a:r>
            <a:r>
              <a:rPr lang="he-IL" sz="1100" dirty="0" err="1">
                <a:effectLst/>
                <a:ea typeface="Calibri" panose="020F0502020204030204" pitchFamily="34" charset="0"/>
              </a:rPr>
              <a:t>התשכ"ח</a:t>
            </a:r>
            <a:r>
              <a:rPr lang="he-IL" sz="1100" dirty="0">
                <a:effectLst/>
                <a:ea typeface="Calibri" panose="020F0502020204030204" pitchFamily="34" charset="0"/>
              </a:rPr>
              <a:t>–1968, המבוסס על תחזיות, ציפיות והנחות סובייקטיביות כפי שידועות לחברה במועד הכנת מצגת זו. ההערכות אלו עשויות שלא להתממש, כולן או חלקן, או להתממש באופן שונה מהותית מכפי שנצפה, ויכול שתושפענה מגורמים שאינם בשליטת החברה ושלא ניתן להעריכם מראש באופן סביר במועד, לרבות אבל לא רק, בשל: (א) תלות בצדדים שלישיים וקיום הסכמים על ידי צדדים שלישיים עימם התקשרה החברה ו/או מי מהחברות המוחזקות שלה; (ב) השפעות משבר הקורונה על החברה ו/או על החברות המוחזקות שלה, לרבות האטה בצמיחה הכלכלית והאטה בפעילות בשווקי האלקטרוניקה והשבבים, עיכובים בשרשרת האספקה ועליות מחירי הובלה, עליות במחירי חומרי גלם, הפרעות ועיכובים בהתקנות של המוצרים באתרי לקוחות, עיכובים והפרעות לתהליכי ייצור, שיווק ומחקר ופיתוח, וכן הפרעות ועיכובים בייצוא או ייבוא של רכיבים ומוצרים, בין השאר בשל הטלת מגבלות תנועה וסגרים בטריטוריות בהן פועלות החברה ו/או החברות המוחזקות שלה, התפרצות גלי תחלואה נוספים וירידה ביעילות החיסונים בשל וריאנטים של נגיף הקורונה; (ג) התפתחויות רגולטוריות ומדיניות ממשלתית, בעיקר בשל פעילותן חברות הקבוצה בטריטוריות ברחבי העולם ובעיקר במזרח אסיה; (ד) חוסר יציבות באזורי פעילות גלובלית והשפעת משברים פוליטיים, כלכליים וגאו-פוליטיים על תעשיית הסמיקונדקטור; (ה) ההיצע העולמי של רכיבים אלקטרוניים ויכולתן של החברות המוחזקות לרכוש רכיבים אלקטרוניים לצורך שימור היתרון התחרותי שלהן; (ו) גידול בעלויות תפעוליות; (ז) עליות ייצור גבוהות של לקוחות אשר עלולות להביא לעיכוב ברכישת מוצרים של החברות המוחזקות; (ח) גורמי הסיכון המפורטים בדוח השנתי של החברה שפורסם ביום 18 במרץ 2021 (מספר אסמכתא: 2021-01-038067).</a:t>
            </a:r>
            <a:endParaRPr lang="en-US" sz="1100" dirty="0">
              <a:effectLst/>
              <a:ea typeface="Calibri" panose="020F0502020204030204" pitchFamily="34" charset="0"/>
            </a:endParaRPr>
          </a:p>
          <a:p>
            <a:pPr algn="just" rtl="1">
              <a:lnSpc>
                <a:spcPct val="100000"/>
              </a:lnSpc>
              <a:spcBef>
                <a:spcPts val="600"/>
              </a:spcBef>
            </a:pPr>
            <a:r>
              <a:rPr lang="he-IL" sz="1100" dirty="0">
                <a:effectLst/>
                <a:ea typeface="Calibri" panose="020F0502020204030204" pitchFamily="34" charset="0"/>
              </a:rPr>
              <a:t>לפיכך, תוצאות או ביצועים עתידיים בפועל של החברה או החברות המוחזקות שלה עשויים להיות שונים מהותית מכפי שנצפה או כפי שמתפרש במצגת זו. </a:t>
            </a:r>
            <a:endParaRPr lang="en-US" sz="1100" dirty="0">
              <a:effectLst/>
              <a:ea typeface="Calibri" panose="020F0502020204030204" pitchFamily="34" charset="0"/>
            </a:endParaRPr>
          </a:p>
          <a:p>
            <a:pPr algn="just" rtl="1">
              <a:lnSpc>
                <a:spcPct val="100000"/>
              </a:lnSpc>
              <a:spcBef>
                <a:spcPts val="600"/>
              </a:spcBef>
            </a:pPr>
            <a:r>
              <a:rPr lang="he-IL" sz="1100" dirty="0">
                <a:effectLst/>
                <a:ea typeface="Calibri" panose="020F0502020204030204" pitchFamily="34" charset="0"/>
              </a:rPr>
              <a:t>למעט כפי שיידרש על פי דין, החברה אינה מתחייבת לעדכן או לשנות מצגת זו ו/או לעדכן ו/או לשנות נתונים ו/או תחזיות ו/או הערכות שנכללו בה על מנת שישקפו אירועים ו/או נסיבות שיחולו לאחר מועד עריכת המצגת. </a:t>
            </a:r>
            <a:endParaRPr lang="en-US" sz="1100" dirty="0">
              <a:effectLst/>
              <a:ea typeface="Calibri" panose="020F0502020204030204" pitchFamily="34" charset="0"/>
            </a:endParaRPr>
          </a:p>
          <a:p>
            <a:pPr algn="just" rtl="1">
              <a:lnSpc>
                <a:spcPct val="100000"/>
              </a:lnSpc>
              <a:spcBef>
                <a:spcPts val="600"/>
              </a:spcBef>
            </a:pPr>
            <a:r>
              <a:rPr lang="he-IL" sz="1100" dirty="0">
                <a:effectLst/>
                <a:ea typeface="Calibri" panose="020F0502020204030204" pitchFamily="34" charset="0"/>
              </a:rPr>
              <a:t>חלק מהמידע הכלול במצגת (כולל שווקים ומגמות) מבוסס או נגזר מנתונים שהחברה אספה מצדדים שלישיים בלתי תלויים שהחברה אינה יכולה לערוב לנכונותם היות ולא בדקה את הנתונים בעצמה.</a:t>
            </a:r>
            <a:endParaRPr lang="en-US" sz="1100" dirty="0">
              <a:effectLst/>
              <a:ea typeface="Calibri" panose="020F0502020204030204" pitchFamily="34" charset="0"/>
            </a:endParaRPr>
          </a:p>
          <a:p>
            <a:pPr algn="just" rtl="1">
              <a:lnSpc>
                <a:spcPct val="100000"/>
              </a:lnSpc>
              <a:spcBef>
                <a:spcPts val="600"/>
              </a:spcBef>
            </a:pPr>
            <a:r>
              <a:rPr lang="he-IL" sz="1100" dirty="0">
                <a:effectLst/>
                <a:ea typeface="Calibri" panose="020F0502020204030204" pitchFamily="34" charset="0"/>
              </a:rPr>
              <a:t>כמו כן, מובהר כי אין בביצועי העבר של החברה ו/או החברות המוחזקות שלה המוצגות במצגת זו כדי להוות אינדיקציה לתוצאות העתיד ואין כל וודאות כי החברה ו/או החברות המוחזקות שלה יגיעו לתוצאות דומות או יוכלו ליישם את אסטרטגיית ההשקעה שלהן או להשיג כל יעד השקעה.</a:t>
            </a:r>
            <a:endParaRPr lang="en-US" sz="1100" dirty="0">
              <a:effectLst/>
              <a:ea typeface="Calibri" panose="020F0502020204030204" pitchFamily="34" charset="0"/>
            </a:endParaRPr>
          </a:p>
        </p:txBody>
      </p:sp>
      <p:sp>
        <p:nvSpPr>
          <p:cNvPr id="3" name="Title 2">
            <a:extLst>
              <a:ext uri="{FF2B5EF4-FFF2-40B4-BE49-F238E27FC236}">
                <a16:creationId xmlns:a16="http://schemas.microsoft.com/office/drawing/2014/main" id="{D11FC76D-26FD-487D-9EFD-F722105DF70D}"/>
              </a:ext>
            </a:extLst>
          </p:cNvPr>
          <p:cNvSpPr>
            <a:spLocks noGrp="1"/>
          </p:cNvSpPr>
          <p:nvPr>
            <p:ph type="title"/>
          </p:nvPr>
        </p:nvSpPr>
        <p:spPr/>
        <p:txBody>
          <a:bodyPr/>
          <a:lstStyle/>
          <a:p>
            <a:pPr algn="ctr"/>
            <a:r>
              <a:rPr lang="he-IL" b="1"/>
              <a:t>הערות משפטיות</a:t>
            </a:r>
            <a:endParaRPr lang="en-IL" b="1"/>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6" name="CustomShape 5"/>
          <p:cNvSpPr/>
          <p:nvPr/>
        </p:nvSpPr>
        <p:spPr>
          <a:xfrm>
            <a:off x="9839048" y="4746295"/>
            <a:ext cx="1167824" cy="32500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lnSpc>
                <a:spcPct val="100000"/>
              </a:lnSpc>
            </a:pPr>
            <a:r>
              <a:rPr lang="he-IL" sz="2000" b="0" strike="noStrike" spc="-1" dirty="0">
                <a:solidFill>
                  <a:srgbClr val="0391CA"/>
                </a:solidFill>
                <a:uFill>
                  <a:solidFill>
                    <a:srgbClr val="FFFFFF"/>
                  </a:solidFill>
                </a:uFill>
                <a:latin typeface="Heebo"/>
                <a:ea typeface="Heebo"/>
              </a:rPr>
              <a:t>הון עצמי</a:t>
            </a:r>
            <a:endParaRPr lang="he-IL" sz="2000" b="0" strike="noStrike" spc="-1" dirty="0">
              <a:solidFill>
                <a:srgbClr val="000000"/>
              </a:solidFill>
              <a:uFill>
                <a:solidFill>
                  <a:srgbClr val="FFFFFF"/>
                </a:solidFill>
              </a:uFill>
              <a:latin typeface="Arial"/>
            </a:endParaRPr>
          </a:p>
          <a:p>
            <a:pPr algn="ctr" rtl="1">
              <a:lnSpc>
                <a:spcPct val="100000"/>
              </a:lnSpc>
            </a:pPr>
            <a:endParaRPr lang="en-US" sz="2000" b="0" strike="noStrike" spc="-1" dirty="0">
              <a:solidFill>
                <a:srgbClr val="000000"/>
              </a:solidFill>
              <a:uFill>
                <a:solidFill>
                  <a:srgbClr val="FFFFFF"/>
                </a:solidFill>
              </a:uFill>
              <a:latin typeface="Arial"/>
            </a:endParaRPr>
          </a:p>
        </p:txBody>
      </p:sp>
      <p:sp>
        <p:nvSpPr>
          <p:cNvPr id="347" name="CustomShape 6"/>
          <p:cNvSpPr/>
          <p:nvPr/>
        </p:nvSpPr>
        <p:spPr>
          <a:xfrm>
            <a:off x="9438100" y="5081395"/>
            <a:ext cx="1969720" cy="4923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dirty="0">
                <a:solidFill>
                  <a:srgbClr val="192953"/>
                </a:solidFill>
                <a:uFill>
                  <a:solidFill>
                    <a:srgbClr val="FFFFFF"/>
                  </a:solidFill>
                </a:uFill>
                <a:latin typeface="Heebo"/>
                <a:ea typeface="Heebo"/>
              </a:rPr>
              <a:t>$</a:t>
            </a:r>
            <a:r>
              <a:rPr lang="he-IL" sz="3600" b="1" strike="noStrike" spc="-1" dirty="0">
                <a:solidFill>
                  <a:srgbClr val="192953"/>
                </a:solidFill>
                <a:uFill>
                  <a:solidFill>
                    <a:srgbClr val="FFFFFF"/>
                  </a:solidFill>
                </a:uFill>
                <a:latin typeface="Heebo"/>
                <a:ea typeface="Heebo"/>
              </a:rPr>
              <a:t>202</a:t>
            </a:r>
            <a:r>
              <a:rPr lang="en-US" sz="3600" b="1" strike="noStrike" spc="-1" dirty="0">
                <a:solidFill>
                  <a:srgbClr val="192953"/>
                </a:solidFill>
                <a:uFill>
                  <a:solidFill>
                    <a:srgbClr val="FFFFFF"/>
                  </a:solidFill>
                </a:uFill>
                <a:latin typeface="Heebo"/>
                <a:ea typeface="Heebo"/>
              </a:rPr>
              <a:t>M</a:t>
            </a:r>
            <a:endParaRPr lang="en-US" sz="3600" b="0" strike="noStrike" spc="-1" dirty="0">
              <a:solidFill>
                <a:srgbClr val="192953"/>
              </a:solidFill>
              <a:uFill>
                <a:solidFill>
                  <a:srgbClr val="FFFFFF"/>
                </a:solidFill>
              </a:uFill>
              <a:latin typeface="Arial"/>
            </a:endParaRPr>
          </a:p>
        </p:txBody>
      </p:sp>
      <p:sp>
        <p:nvSpPr>
          <p:cNvPr id="349" name="CustomShape 7"/>
          <p:cNvSpPr/>
          <p:nvPr/>
        </p:nvSpPr>
        <p:spPr>
          <a:xfrm>
            <a:off x="8835922" y="3118575"/>
            <a:ext cx="1769040" cy="35272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lnSpc>
                <a:spcPct val="100000"/>
              </a:lnSpc>
            </a:pPr>
            <a:r>
              <a:rPr lang="en-US" sz="2000" spc="-1" dirty="0">
                <a:solidFill>
                  <a:srgbClr val="0391CA"/>
                </a:solidFill>
                <a:uFill>
                  <a:solidFill>
                    <a:srgbClr val="FFFFFF"/>
                  </a:solidFill>
                </a:uFill>
                <a:ea typeface="Heebo"/>
              </a:rPr>
              <a:t>YTD</a:t>
            </a:r>
            <a:endParaRPr lang="en-US" sz="2000" b="0" strike="noStrike" spc="-1" dirty="0">
              <a:solidFill>
                <a:srgbClr val="000000"/>
              </a:solidFill>
              <a:uFill>
                <a:solidFill>
                  <a:srgbClr val="FFFFFF"/>
                </a:solidFill>
              </a:uFill>
            </a:endParaRPr>
          </a:p>
        </p:txBody>
      </p:sp>
      <p:sp>
        <p:nvSpPr>
          <p:cNvPr id="350" name="CustomShape 8"/>
          <p:cNvSpPr/>
          <p:nvPr/>
        </p:nvSpPr>
        <p:spPr>
          <a:xfrm>
            <a:off x="8619730" y="3491991"/>
            <a:ext cx="2201424"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dirty="0">
                <a:solidFill>
                  <a:srgbClr val="192953"/>
                </a:solidFill>
                <a:uFill>
                  <a:solidFill>
                    <a:srgbClr val="FFFFFF"/>
                  </a:solidFill>
                </a:uFill>
                <a:latin typeface="Heebo"/>
              </a:rPr>
              <a:t>$</a:t>
            </a:r>
            <a:r>
              <a:rPr lang="he-IL" sz="3600" b="1" strike="noStrike" spc="-1" dirty="0">
                <a:solidFill>
                  <a:srgbClr val="192953"/>
                </a:solidFill>
                <a:uFill>
                  <a:solidFill>
                    <a:srgbClr val="FFFFFF"/>
                  </a:solidFill>
                </a:uFill>
                <a:latin typeface="Heebo"/>
              </a:rPr>
              <a:t>36.5</a:t>
            </a:r>
            <a:r>
              <a:rPr lang="en-US" sz="3600" b="1" strike="noStrike" spc="-1" dirty="0">
                <a:solidFill>
                  <a:srgbClr val="192953"/>
                </a:solidFill>
                <a:uFill>
                  <a:solidFill>
                    <a:srgbClr val="FFFFFF"/>
                  </a:solidFill>
                </a:uFill>
                <a:latin typeface="Heebo"/>
              </a:rPr>
              <a:t>M</a:t>
            </a:r>
            <a:endParaRPr lang="en-US" sz="3600" b="0" strike="noStrike" spc="-1" dirty="0">
              <a:solidFill>
                <a:srgbClr val="192953"/>
              </a:solidFill>
              <a:uFill>
                <a:solidFill>
                  <a:srgbClr val="FFFFFF"/>
                </a:solidFill>
              </a:uFill>
              <a:latin typeface="Arial"/>
            </a:endParaRPr>
          </a:p>
        </p:txBody>
      </p:sp>
      <p:sp>
        <p:nvSpPr>
          <p:cNvPr id="354" name="CustomShape 9"/>
          <p:cNvSpPr/>
          <p:nvPr/>
        </p:nvSpPr>
        <p:spPr>
          <a:xfrm>
            <a:off x="6453926" y="3132844"/>
            <a:ext cx="1827495" cy="34532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lnSpc>
                <a:spcPct val="100000"/>
              </a:lnSpc>
            </a:pPr>
            <a:r>
              <a:rPr lang="en-US" sz="2000" spc="-1" dirty="0">
                <a:solidFill>
                  <a:srgbClr val="0391CA"/>
                </a:solidFill>
                <a:uFill>
                  <a:solidFill>
                    <a:srgbClr val="FFFFFF"/>
                  </a:solidFill>
                </a:uFill>
              </a:rPr>
              <a:t>Q3</a:t>
            </a:r>
            <a:r>
              <a:rPr lang="en-IL" sz="2000" spc="-1" dirty="0">
                <a:solidFill>
                  <a:srgbClr val="0391CA"/>
                </a:solidFill>
                <a:uFill>
                  <a:solidFill>
                    <a:srgbClr val="FFFFFF"/>
                  </a:solidFill>
                </a:uFill>
              </a:rPr>
              <a:t>-22</a:t>
            </a:r>
            <a:endParaRPr lang="he-IL" sz="2000" b="0" strike="noStrike" spc="-1" dirty="0">
              <a:solidFill>
                <a:srgbClr val="000000"/>
              </a:solidFill>
              <a:uFill>
                <a:solidFill>
                  <a:srgbClr val="FFFFFF"/>
                </a:solidFill>
              </a:uFill>
            </a:endParaRPr>
          </a:p>
        </p:txBody>
      </p:sp>
      <p:sp>
        <p:nvSpPr>
          <p:cNvPr id="355" name="CustomShape 10"/>
          <p:cNvSpPr/>
          <p:nvPr/>
        </p:nvSpPr>
        <p:spPr>
          <a:xfrm>
            <a:off x="6255315" y="3491991"/>
            <a:ext cx="2224716" cy="49231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dirty="0">
                <a:solidFill>
                  <a:srgbClr val="192953"/>
                </a:solidFill>
                <a:uFill>
                  <a:solidFill>
                    <a:srgbClr val="FFFFFF"/>
                  </a:solidFill>
                </a:uFill>
                <a:latin typeface="Heebo"/>
              </a:rPr>
              <a:t>$</a:t>
            </a:r>
            <a:r>
              <a:rPr lang="he-IL" sz="3600" b="1" strike="noStrike" spc="-1" dirty="0">
                <a:solidFill>
                  <a:srgbClr val="192953"/>
                </a:solidFill>
                <a:uFill>
                  <a:solidFill>
                    <a:srgbClr val="FFFFFF"/>
                  </a:solidFill>
                </a:uFill>
                <a:latin typeface="Heebo"/>
              </a:rPr>
              <a:t>8.6</a:t>
            </a:r>
            <a:r>
              <a:rPr lang="en-US" sz="3600" b="1" strike="noStrike" spc="-1" dirty="0">
                <a:solidFill>
                  <a:srgbClr val="192953"/>
                </a:solidFill>
                <a:uFill>
                  <a:solidFill>
                    <a:srgbClr val="FFFFFF"/>
                  </a:solidFill>
                </a:uFill>
                <a:latin typeface="Heebo"/>
              </a:rPr>
              <a:t>M</a:t>
            </a:r>
            <a:endParaRPr lang="en-US" sz="3600" b="0" strike="noStrike" spc="-1" dirty="0">
              <a:solidFill>
                <a:srgbClr val="192953"/>
              </a:solidFill>
              <a:uFill>
                <a:solidFill>
                  <a:srgbClr val="FFFFFF"/>
                </a:solidFill>
              </a:uFill>
              <a:latin typeface="Arial"/>
            </a:endParaRPr>
          </a:p>
        </p:txBody>
      </p:sp>
      <p:sp>
        <p:nvSpPr>
          <p:cNvPr id="358" name="CustomShape 12"/>
          <p:cNvSpPr/>
          <p:nvPr/>
        </p:nvSpPr>
        <p:spPr>
          <a:xfrm>
            <a:off x="6470553" y="4746294"/>
            <a:ext cx="1794240" cy="324999"/>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lnSpc>
                <a:spcPct val="100000"/>
              </a:lnSpc>
            </a:pPr>
            <a:r>
              <a:rPr lang="he-IL" sz="2000" b="0" strike="noStrike" spc="-1" dirty="0">
                <a:solidFill>
                  <a:srgbClr val="0491CA"/>
                </a:solidFill>
                <a:uFill>
                  <a:solidFill>
                    <a:srgbClr val="FFFFFF"/>
                  </a:solidFill>
                </a:uFill>
                <a:latin typeface="Heebo"/>
                <a:ea typeface="Heebo"/>
              </a:rPr>
              <a:t>חוב פיננסי, נטו</a:t>
            </a:r>
            <a:endParaRPr lang="he-IL" sz="2000" b="0" strike="noStrike" spc="-1" dirty="0">
              <a:solidFill>
                <a:srgbClr val="0491CA"/>
              </a:solidFill>
              <a:uFill>
                <a:solidFill>
                  <a:srgbClr val="FFFFFF"/>
                </a:solidFill>
              </a:uFill>
              <a:latin typeface="Arial"/>
            </a:endParaRPr>
          </a:p>
        </p:txBody>
      </p:sp>
      <p:sp>
        <p:nvSpPr>
          <p:cNvPr id="359" name="CustomShape 13"/>
          <p:cNvSpPr/>
          <p:nvPr/>
        </p:nvSpPr>
        <p:spPr>
          <a:xfrm>
            <a:off x="6382813" y="5111938"/>
            <a:ext cx="19697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dirty="0">
                <a:solidFill>
                  <a:srgbClr val="192953"/>
                </a:solidFill>
                <a:uFill>
                  <a:solidFill>
                    <a:srgbClr val="FFFFFF"/>
                  </a:solidFill>
                </a:uFill>
                <a:latin typeface="Heebo"/>
              </a:rPr>
              <a:t>$</a:t>
            </a:r>
            <a:r>
              <a:rPr lang="he-IL" sz="3600" b="1" strike="noStrike" spc="-1" dirty="0">
                <a:solidFill>
                  <a:srgbClr val="192953"/>
                </a:solidFill>
                <a:uFill>
                  <a:solidFill>
                    <a:srgbClr val="FFFFFF"/>
                  </a:solidFill>
                </a:uFill>
                <a:latin typeface="Heebo"/>
              </a:rPr>
              <a:t>27.3</a:t>
            </a:r>
            <a:r>
              <a:rPr lang="en-US" sz="3600" b="1" strike="noStrike" spc="-1" dirty="0">
                <a:solidFill>
                  <a:srgbClr val="192953"/>
                </a:solidFill>
                <a:uFill>
                  <a:solidFill>
                    <a:srgbClr val="FFFFFF"/>
                  </a:solidFill>
                </a:uFill>
                <a:latin typeface="Heebo"/>
              </a:rPr>
              <a:t>M</a:t>
            </a:r>
            <a:endParaRPr lang="en-US" sz="3600" b="0" strike="noStrike" spc="-1" dirty="0">
              <a:solidFill>
                <a:srgbClr val="192953"/>
              </a:solidFill>
              <a:uFill>
                <a:solidFill>
                  <a:srgbClr val="FFFFFF"/>
                </a:solidFill>
              </a:uFill>
              <a:latin typeface="Arial"/>
            </a:endParaRPr>
          </a:p>
        </p:txBody>
      </p:sp>
      <p:cxnSp>
        <p:nvCxnSpPr>
          <p:cNvPr id="29" name="Straight Connector 28">
            <a:extLst>
              <a:ext uri="{FF2B5EF4-FFF2-40B4-BE49-F238E27FC236}">
                <a16:creationId xmlns:a16="http://schemas.microsoft.com/office/drawing/2014/main" id="{F90F0AA1-3776-4F4E-B604-9678B8A0A7E3}"/>
              </a:ext>
            </a:extLst>
          </p:cNvPr>
          <p:cNvCxnSpPr>
            <a:cxnSpLocks/>
          </p:cNvCxnSpPr>
          <p:nvPr/>
        </p:nvCxnSpPr>
        <p:spPr>
          <a:xfrm>
            <a:off x="342900" y="662058"/>
            <a:ext cx="2592900" cy="0"/>
          </a:xfrm>
          <a:prstGeom prst="line">
            <a:avLst/>
          </a:prstGeom>
          <a:ln w="222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2AE9F5-9220-4778-A4D3-D0D3F2A89C35}"/>
              </a:ext>
            </a:extLst>
          </p:cNvPr>
          <p:cNvCxnSpPr>
            <a:cxnSpLocks/>
          </p:cNvCxnSpPr>
          <p:nvPr/>
        </p:nvCxnSpPr>
        <p:spPr>
          <a:xfrm>
            <a:off x="6462793" y="4612339"/>
            <a:ext cx="5337574" cy="0"/>
          </a:xfrm>
          <a:prstGeom prst="line">
            <a:avLst/>
          </a:prstGeom>
          <a:ln w="22225">
            <a:gradFill>
              <a:gsLst>
                <a:gs pos="100000">
                  <a:srgbClr val="29C1E9"/>
                </a:gs>
                <a:gs pos="0">
                  <a:srgbClr val="192953"/>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736392BB-8C10-4A6D-8C4B-0BF9085D65BD}"/>
              </a:ext>
            </a:extLst>
          </p:cNvPr>
          <p:cNvPicPr>
            <a:picLocks noChangeAspect="1"/>
          </p:cNvPicPr>
          <p:nvPr/>
        </p:nvPicPr>
        <p:blipFill>
          <a:blip r:embed="rId2"/>
          <a:srcRect l="20289" r="20289"/>
          <a:stretch/>
        </p:blipFill>
        <p:spPr>
          <a:xfrm>
            <a:off x="0" y="0"/>
            <a:ext cx="6104949" cy="6858000"/>
          </a:xfrm>
          <a:prstGeom prst="rect">
            <a:avLst/>
          </a:prstGeom>
        </p:spPr>
      </p:pic>
      <p:pic>
        <p:nvPicPr>
          <p:cNvPr id="35" name="Picture 34">
            <a:extLst>
              <a:ext uri="{FF2B5EF4-FFF2-40B4-BE49-F238E27FC236}">
                <a16:creationId xmlns:a16="http://schemas.microsoft.com/office/drawing/2014/main" id="{EC89F883-11B8-427F-92FF-78C283326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553" y="221004"/>
            <a:ext cx="1782660" cy="603047"/>
          </a:xfrm>
          <a:prstGeom prst="rect">
            <a:avLst/>
          </a:prstGeom>
          <a:effectLst/>
        </p:spPr>
      </p:pic>
      <p:sp>
        <p:nvSpPr>
          <p:cNvPr id="6" name="Title 5">
            <a:extLst>
              <a:ext uri="{FF2B5EF4-FFF2-40B4-BE49-F238E27FC236}">
                <a16:creationId xmlns:a16="http://schemas.microsoft.com/office/drawing/2014/main" id="{6A6CBB33-C776-4E89-9D28-207B564878CB}"/>
              </a:ext>
            </a:extLst>
          </p:cNvPr>
          <p:cNvSpPr>
            <a:spLocks noGrp="1"/>
          </p:cNvSpPr>
          <p:nvPr>
            <p:ph type="title"/>
          </p:nvPr>
        </p:nvSpPr>
        <p:spPr>
          <a:xfrm>
            <a:off x="7757339" y="291625"/>
            <a:ext cx="4043028" cy="793824"/>
          </a:xfrm>
        </p:spPr>
        <p:txBody>
          <a:bodyPr>
            <a:noAutofit/>
          </a:bodyPr>
          <a:lstStyle/>
          <a:p>
            <a:r>
              <a:rPr lang="he-IL" sz="4000" dirty="0"/>
              <a:t>תוצאות </a:t>
            </a:r>
            <a:r>
              <a:rPr lang="en-US" sz="4000" dirty="0"/>
              <a:t>Q3-22</a:t>
            </a:r>
            <a:endParaRPr lang="en-IL" sz="4000" dirty="0"/>
          </a:p>
        </p:txBody>
      </p:sp>
      <p:cxnSp>
        <p:nvCxnSpPr>
          <p:cNvPr id="2" name="Straight Connector 1">
            <a:extLst>
              <a:ext uri="{FF2B5EF4-FFF2-40B4-BE49-F238E27FC236}">
                <a16:creationId xmlns:a16="http://schemas.microsoft.com/office/drawing/2014/main" id="{9AD35A69-FCE3-DFDA-AD14-604E95AB4416}"/>
              </a:ext>
            </a:extLst>
          </p:cNvPr>
          <p:cNvCxnSpPr>
            <a:cxnSpLocks/>
          </p:cNvCxnSpPr>
          <p:nvPr/>
        </p:nvCxnSpPr>
        <p:spPr>
          <a:xfrm>
            <a:off x="6455539" y="2830709"/>
            <a:ext cx="4266298" cy="0"/>
          </a:xfrm>
          <a:prstGeom prst="line">
            <a:avLst/>
          </a:prstGeom>
          <a:ln w="22225">
            <a:gradFill>
              <a:gsLst>
                <a:gs pos="100000">
                  <a:srgbClr val="29C1E9"/>
                </a:gs>
                <a:gs pos="0">
                  <a:srgbClr val="192953"/>
                </a:gs>
              </a:gsLst>
              <a:lin ang="10800000" scaled="0"/>
            </a:gradFill>
          </a:ln>
        </p:spPr>
        <p:style>
          <a:lnRef idx="1">
            <a:schemeClr val="accent1"/>
          </a:lnRef>
          <a:fillRef idx="0">
            <a:schemeClr val="accent1"/>
          </a:fillRef>
          <a:effectRef idx="0">
            <a:schemeClr val="accent1"/>
          </a:effectRef>
          <a:fontRef idx="minor">
            <a:schemeClr val="tx1"/>
          </a:fontRef>
        </p:style>
      </p:cxnSp>
      <p:sp>
        <p:nvSpPr>
          <p:cNvPr id="4" name="CustomShape 5">
            <a:extLst>
              <a:ext uri="{FF2B5EF4-FFF2-40B4-BE49-F238E27FC236}">
                <a16:creationId xmlns:a16="http://schemas.microsoft.com/office/drawing/2014/main" id="{DB838F3D-1495-C0C0-E309-DEECE8F20276}"/>
              </a:ext>
            </a:extLst>
          </p:cNvPr>
          <p:cNvSpPr/>
          <p:nvPr/>
        </p:nvSpPr>
        <p:spPr>
          <a:xfrm>
            <a:off x="9243115" y="1265012"/>
            <a:ext cx="987726" cy="325347"/>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lnSpc>
                <a:spcPct val="100000"/>
              </a:lnSpc>
            </a:pPr>
            <a:r>
              <a:rPr lang="en-US" sz="2000" spc="-1" dirty="0">
                <a:solidFill>
                  <a:srgbClr val="0391CA"/>
                </a:solidFill>
                <a:uFill>
                  <a:solidFill>
                    <a:srgbClr val="FFFFFF"/>
                  </a:solidFill>
                </a:uFill>
                <a:ea typeface="Heebo"/>
              </a:rPr>
              <a:t>YTD</a:t>
            </a:r>
            <a:endParaRPr lang="en-US" sz="2000" b="0" strike="noStrike" spc="-1" dirty="0">
              <a:solidFill>
                <a:srgbClr val="000000"/>
              </a:solidFill>
              <a:uFill>
                <a:solidFill>
                  <a:srgbClr val="FFFFFF"/>
                </a:solidFill>
              </a:uFill>
            </a:endParaRPr>
          </a:p>
        </p:txBody>
      </p:sp>
      <p:sp>
        <p:nvSpPr>
          <p:cNvPr id="5" name="CustomShape 6">
            <a:extLst>
              <a:ext uri="{FF2B5EF4-FFF2-40B4-BE49-F238E27FC236}">
                <a16:creationId xmlns:a16="http://schemas.microsoft.com/office/drawing/2014/main" id="{C184C3FC-B7A5-5348-E9CE-BB07844D0105}"/>
              </a:ext>
            </a:extLst>
          </p:cNvPr>
          <p:cNvSpPr/>
          <p:nvPr/>
        </p:nvSpPr>
        <p:spPr>
          <a:xfrm>
            <a:off x="8752117" y="1627571"/>
            <a:ext cx="1969720" cy="4923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dirty="0">
                <a:solidFill>
                  <a:srgbClr val="192953"/>
                </a:solidFill>
                <a:uFill>
                  <a:solidFill>
                    <a:srgbClr val="FFFFFF"/>
                  </a:solidFill>
                </a:uFill>
                <a:latin typeface="Heebo"/>
                <a:ea typeface="Heebo"/>
              </a:rPr>
              <a:t>$</a:t>
            </a:r>
            <a:r>
              <a:rPr lang="he-IL" sz="3600" b="1" strike="noStrike" spc="-1" dirty="0">
                <a:solidFill>
                  <a:srgbClr val="192953"/>
                </a:solidFill>
                <a:uFill>
                  <a:solidFill>
                    <a:srgbClr val="FFFFFF"/>
                  </a:solidFill>
                </a:uFill>
                <a:latin typeface="Heebo"/>
                <a:ea typeface="Heebo"/>
              </a:rPr>
              <a:t>33.4</a:t>
            </a:r>
            <a:r>
              <a:rPr lang="en-US" sz="3600" b="1" strike="noStrike" spc="-1" dirty="0">
                <a:solidFill>
                  <a:srgbClr val="192953"/>
                </a:solidFill>
                <a:uFill>
                  <a:solidFill>
                    <a:srgbClr val="FFFFFF"/>
                  </a:solidFill>
                </a:uFill>
                <a:latin typeface="Heebo"/>
                <a:ea typeface="Heebo"/>
              </a:rPr>
              <a:t>M</a:t>
            </a:r>
            <a:endParaRPr lang="en-US" sz="3600" b="0" strike="noStrike" spc="-1" dirty="0">
              <a:solidFill>
                <a:srgbClr val="192953"/>
              </a:solidFill>
              <a:uFill>
                <a:solidFill>
                  <a:srgbClr val="FFFFFF"/>
                </a:solidFill>
              </a:uFill>
              <a:latin typeface="Arial"/>
            </a:endParaRPr>
          </a:p>
        </p:txBody>
      </p:sp>
      <p:sp>
        <p:nvSpPr>
          <p:cNvPr id="7" name="CustomShape 5">
            <a:extLst>
              <a:ext uri="{FF2B5EF4-FFF2-40B4-BE49-F238E27FC236}">
                <a16:creationId xmlns:a16="http://schemas.microsoft.com/office/drawing/2014/main" id="{9FE227D2-7D53-AB15-FB1B-81A4016257B6}"/>
              </a:ext>
            </a:extLst>
          </p:cNvPr>
          <p:cNvSpPr/>
          <p:nvPr/>
        </p:nvSpPr>
        <p:spPr>
          <a:xfrm>
            <a:off x="6569874" y="1272272"/>
            <a:ext cx="1595599" cy="318087"/>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lnSpc>
                <a:spcPct val="100000"/>
              </a:lnSpc>
            </a:pPr>
            <a:r>
              <a:rPr lang="en-US" sz="2000" spc="-1" dirty="0">
                <a:solidFill>
                  <a:srgbClr val="0391CA"/>
                </a:solidFill>
                <a:uFill>
                  <a:solidFill>
                    <a:srgbClr val="FFFFFF"/>
                  </a:solidFill>
                </a:uFill>
              </a:rPr>
              <a:t>Q3</a:t>
            </a:r>
            <a:r>
              <a:rPr lang="en-IL" sz="2000" spc="-1" dirty="0">
                <a:solidFill>
                  <a:srgbClr val="0391CA"/>
                </a:solidFill>
                <a:uFill>
                  <a:solidFill>
                    <a:srgbClr val="FFFFFF"/>
                  </a:solidFill>
                </a:uFill>
              </a:rPr>
              <a:t>-22</a:t>
            </a:r>
            <a:endParaRPr lang="he-IL" sz="2000" b="0" strike="noStrike" spc="-1" dirty="0">
              <a:solidFill>
                <a:srgbClr val="000000"/>
              </a:solidFill>
              <a:uFill>
                <a:solidFill>
                  <a:srgbClr val="FFFFFF"/>
                </a:solidFill>
              </a:uFill>
            </a:endParaRPr>
          </a:p>
        </p:txBody>
      </p:sp>
      <p:sp>
        <p:nvSpPr>
          <p:cNvPr id="8" name="CustomShape 6">
            <a:extLst>
              <a:ext uri="{FF2B5EF4-FFF2-40B4-BE49-F238E27FC236}">
                <a16:creationId xmlns:a16="http://schemas.microsoft.com/office/drawing/2014/main" id="{F66D2746-585C-8528-3544-B7BDAD0D063C}"/>
              </a:ext>
            </a:extLst>
          </p:cNvPr>
          <p:cNvSpPr/>
          <p:nvPr/>
        </p:nvSpPr>
        <p:spPr>
          <a:xfrm>
            <a:off x="6382813" y="1634831"/>
            <a:ext cx="1969720" cy="4923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dirty="0">
                <a:solidFill>
                  <a:srgbClr val="192953"/>
                </a:solidFill>
                <a:uFill>
                  <a:solidFill>
                    <a:srgbClr val="FFFFFF"/>
                  </a:solidFill>
                </a:uFill>
                <a:latin typeface="Heebo"/>
                <a:ea typeface="Heebo"/>
              </a:rPr>
              <a:t>$</a:t>
            </a:r>
            <a:r>
              <a:rPr lang="he-IL" sz="3600" b="1" strike="noStrike" spc="-1" dirty="0">
                <a:solidFill>
                  <a:srgbClr val="192953"/>
                </a:solidFill>
                <a:uFill>
                  <a:solidFill>
                    <a:srgbClr val="FFFFFF"/>
                  </a:solidFill>
                </a:uFill>
                <a:latin typeface="Heebo"/>
                <a:ea typeface="Heebo"/>
              </a:rPr>
              <a:t>8.2</a:t>
            </a:r>
            <a:r>
              <a:rPr lang="en-US" sz="3600" b="1" strike="noStrike" spc="-1" dirty="0">
                <a:solidFill>
                  <a:srgbClr val="192953"/>
                </a:solidFill>
                <a:uFill>
                  <a:solidFill>
                    <a:srgbClr val="FFFFFF"/>
                  </a:solidFill>
                </a:uFill>
                <a:latin typeface="Heebo"/>
                <a:ea typeface="Heebo"/>
              </a:rPr>
              <a:t>M</a:t>
            </a:r>
            <a:endParaRPr lang="en-US" sz="3600" b="0" strike="noStrike" spc="-1" dirty="0">
              <a:solidFill>
                <a:srgbClr val="192953"/>
              </a:solidFill>
              <a:uFill>
                <a:solidFill>
                  <a:srgbClr val="FFFFFF"/>
                </a:solidFill>
              </a:uFill>
              <a:latin typeface="Arial"/>
            </a:endParaRPr>
          </a:p>
        </p:txBody>
      </p:sp>
      <p:sp>
        <p:nvSpPr>
          <p:cNvPr id="24" name="TextBox 23">
            <a:extLst>
              <a:ext uri="{FF2B5EF4-FFF2-40B4-BE49-F238E27FC236}">
                <a16:creationId xmlns:a16="http://schemas.microsoft.com/office/drawing/2014/main" id="{2FC81DD9-546B-E1ED-5C92-6F93E6CC64BB}"/>
              </a:ext>
            </a:extLst>
          </p:cNvPr>
          <p:cNvSpPr txBox="1"/>
          <p:nvPr/>
        </p:nvSpPr>
        <p:spPr>
          <a:xfrm>
            <a:off x="6402854" y="6128616"/>
            <a:ext cx="5203384" cy="646331"/>
          </a:xfrm>
          <a:prstGeom prst="rect">
            <a:avLst/>
          </a:prstGeom>
          <a:noFill/>
        </p:spPr>
        <p:txBody>
          <a:bodyPr wrap="square">
            <a:spAutoFit/>
          </a:bodyPr>
          <a:lstStyle/>
          <a:p>
            <a:pPr marL="9525" algn="r" rtl="1">
              <a:spcBef>
                <a:spcPts val="1000"/>
              </a:spcBef>
              <a:buSzPct val="150000"/>
              <a:defRPr/>
            </a:pPr>
            <a:r>
              <a:rPr lang="he-IL" b="1" dirty="0">
                <a:solidFill>
                  <a:schemeClr val="accent2"/>
                </a:solidFill>
                <a:latin typeface="Heebo" pitchFamily="2" charset="-79"/>
                <a:cs typeface="Heebo" pitchFamily="2" charset="-79"/>
              </a:rPr>
              <a:t>למרות האטה מסויימת ברבעון 3, החברות המוחזקות עומדות ביעדיהן</a:t>
            </a:r>
          </a:p>
        </p:txBody>
      </p:sp>
      <p:sp>
        <p:nvSpPr>
          <p:cNvPr id="25" name="CustomShape 5">
            <a:extLst>
              <a:ext uri="{FF2B5EF4-FFF2-40B4-BE49-F238E27FC236}">
                <a16:creationId xmlns:a16="http://schemas.microsoft.com/office/drawing/2014/main" id="{A85B3296-01B8-0994-0FA2-33CE04BEBB95}"/>
              </a:ext>
            </a:extLst>
          </p:cNvPr>
          <p:cNvSpPr/>
          <p:nvPr/>
        </p:nvSpPr>
        <p:spPr>
          <a:xfrm>
            <a:off x="11006872" y="1597201"/>
            <a:ext cx="987726" cy="69802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lstStyle/>
          <a:p>
            <a:pPr algn="ctr" rtl="1">
              <a:lnSpc>
                <a:spcPct val="100000"/>
              </a:lnSpc>
            </a:pPr>
            <a:r>
              <a:rPr lang="he-IL" sz="2000" b="1" spc="-1" dirty="0">
                <a:solidFill>
                  <a:srgbClr val="0391CA"/>
                </a:solidFill>
                <a:uFill>
                  <a:solidFill>
                    <a:srgbClr val="FFFFFF"/>
                  </a:solidFill>
                </a:uFill>
                <a:ea typeface="Heebo"/>
              </a:rPr>
              <a:t>רווחי </a:t>
            </a:r>
            <a:r>
              <a:rPr lang="he-IL" sz="2000" b="1" spc="-1" dirty="0" err="1">
                <a:solidFill>
                  <a:srgbClr val="0391CA"/>
                </a:solidFill>
                <a:uFill>
                  <a:solidFill>
                    <a:srgbClr val="FFFFFF"/>
                  </a:solidFill>
                </a:uFill>
                <a:ea typeface="Heebo"/>
              </a:rPr>
              <a:t>אקויט</a:t>
            </a:r>
            <a:r>
              <a:rPr lang="he-IL" sz="2000" b="1" strike="noStrike" spc="-1" dirty="0" err="1">
                <a:solidFill>
                  <a:srgbClr val="0391CA"/>
                </a:solidFill>
                <a:uFill>
                  <a:solidFill>
                    <a:srgbClr val="FFFFFF"/>
                  </a:solidFill>
                </a:uFill>
                <a:ea typeface="Heebo"/>
              </a:rPr>
              <a:t>י</a:t>
            </a:r>
            <a:endParaRPr lang="he-IL" sz="2000" b="1" strike="noStrike" spc="-1" dirty="0">
              <a:solidFill>
                <a:srgbClr val="0391CA"/>
              </a:solidFill>
              <a:uFill>
                <a:solidFill>
                  <a:srgbClr val="FFFFFF"/>
                </a:solidFill>
              </a:uFill>
              <a:ea typeface="Heebo"/>
            </a:endParaRPr>
          </a:p>
        </p:txBody>
      </p:sp>
      <p:sp>
        <p:nvSpPr>
          <p:cNvPr id="26" name="CustomShape 14">
            <a:extLst>
              <a:ext uri="{FF2B5EF4-FFF2-40B4-BE49-F238E27FC236}">
                <a16:creationId xmlns:a16="http://schemas.microsoft.com/office/drawing/2014/main" id="{B012AFF1-9290-9613-F23B-386BC644DD41}"/>
              </a:ext>
            </a:extLst>
          </p:cNvPr>
          <p:cNvSpPr/>
          <p:nvPr/>
        </p:nvSpPr>
        <p:spPr>
          <a:xfrm>
            <a:off x="6470553" y="2204257"/>
            <a:ext cx="1794240" cy="31104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r>
              <a:rPr lang="he-IL" spc="-1" dirty="0">
                <a:solidFill>
                  <a:srgbClr val="000000"/>
                </a:solidFill>
                <a:uFill>
                  <a:solidFill>
                    <a:srgbClr val="FFFFFF"/>
                  </a:solidFill>
                </a:uFill>
                <a:latin typeface="Arial"/>
              </a:rPr>
              <a:t>+ 6%</a:t>
            </a:r>
            <a:endParaRPr lang="en-US" b="0" strike="noStrike" spc="-1" dirty="0">
              <a:solidFill>
                <a:srgbClr val="000000"/>
              </a:solidFill>
              <a:uFill>
                <a:solidFill>
                  <a:srgbClr val="FFFFFF"/>
                </a:solidFill>
              </a:uFill>
              <a:latin typeface="Arial"/>
            </a:endParaRPr>
          </a:p>
        </p:txBody>
      </p:sp>
      <p:sp>
        <p:nvSpPr>
          <p:cNvPr id="27" name="CustomShape 14">
            <a:extLst>
              <a:ext uri="{FF2B5EF4-FFF2-40B4-BE49-F238E27FC236}">
                <a16:creationId xmlns:a16="http://schemas.microsoft.com/office/drawing/2014/main" id="{A35994AF-0249-3982-2DD5-EE4B68CCF186}"/>
              </a:ext>
            </a:extLst>
          </p:cNvPr>
          <p:cNvSpPr/>
          <p:nvPr/>
        </p:nvSpPr>
        <p:spPr>
          <a:xfrm>
            <a:off x="8870853" y="2204257"/>
            <a:ext cx="1794240" cy="31104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r>
              <a:rPr lang="he-IL" spc="-1" dirty="0">
                <a:solidFill>
                  <a:srgbClr val="000000"/>
                </a:solidFill>
                <a:uFill>
                  <a:solidFill>
                    <a:srgbClr val="FFFFFF"/>
                  </a:solidFill>
                </a:uFill>
                <a:latin typeface="Arial"/>
              </a:rPr>
              <a:t>+ 82%</a:t>
            </a:r>
            <a:endParaRPr lang="en-US" b="0" strike="noStrike" spc="-1" dirty="0">
              <a:solidFill>
                <a:srgbClr val="000000"/>
              </a:solidFill>
              <a:uFill>
                <a:solidFill>
                  <a:srgbClr val="FFFFFF"/>
                </a:solidFill>
              </a:uFill>
              <a:latin typeface="Arial"/>
            </a:endParaRPr>
          </a:p>
        </p:txBody>
      </p:sp>
      <p:sp>
        <p:nvSpPr>
          <p:cNvPr id="28" name="CustomShape 14">
            <a:extLst>
              <a:ext uri="{FF2B5EF4-FFF2-40B4-BE49-F238E27FC236}">
                <a16:creationId xmlns:a16="http://schemas.microsoft.com/office/drawing/2014/main" id="{AFE87445-A978-844F-2A1D-8895E319D424}"/>
              </a:ext>
            </a:extLst>
          </p:cNvPr>
          <p:cNvSpPr/>
          <p:nvPr/>
        </p:nvSpPr>
        <p:spPr>
          <a:xfrm>
            <a:off x="6470553" y="4059027"/>
            <a:ext cx="1794240" cy="31104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r>
              <a:rPr lang="he-IL" spc="-1" dirty="0">
                <a:solidFill>
                  <a:srgbClr val="000000"/>
                </a:solidFill>
                <a:uFill>
                  <a:solidFill>
                    <a:srgbClr val="FFFFFF"/>
                  </a:solidFill>
                </a:uFill>
                <a:latin typeface="Arial"/>
              </a:rPr>
              <a:t>+ 10%</a:t>
            </a:r>
            <a:endParaRPr lang="en-US" b="0" strike="noStrike" spc="-1" dirty="0">
              <a:solidFill>
                <a:srgbClr val="000000"/>
              </a:solidFill>
              <a:uFill>
                <a:solidFill>
                  <a:srgbClr val="FFFFFF"/>
                </a:solidFill>
              </a:uFill>
              <a:latin typeface="Arial"/>
            </a:endParaRPr>
          </a:p>
        </p:txBody>
      </p:sp>
      <p:sp>
        <p:nvSpPr>
          <p:cNvPr id="31" name="CustomShape 14">
            <a:extLst>
              <a:ext uri="{FF2B5EF4-FFF2-40B4-BE49-F238E27FC236}">
                <a16:creationId xmlns:a16="http://schemas.microsoft.com/office/drawing/2014/main" id="{E70FA210-B0D3-FBE8-5307-ED8D57DCF7C2}"/>
              </a:ext>
            </a:extLst>
          </p:cNvPr>
          <p:cNvSpPr/>
          <p:nvPr/>
        </p:nvSpPr>
        <p:spPr>
          <a:xfrm>
            <a:off x="8870853" y="4059027"/>
            <a:ext cx="1794240" cy="31104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r>
              <a:rPr lang="he-IL" spc="-1" dirty="0">
                <a:solidFill>
                  <a:srgbClr val="000000"/>
                </a:solidFill>
                <a:uFill>
                  <a:solidFill>
                    <a:srgbClr val="FFFFFF"/>
                  </a:solidFill>
                </a:uFill>
                <a:latin typeface="Arial"/>
              </a:rPr>
              <a:t>+ 109%</a:t>
            </a:r>
            <a:endParaRPr lang="en-US" b="0" strike="noStrike" spc="-1" dirty="0">
              <a:solidFill>
                <a:srgbClr val="000000"/>
              </a:solidFill>
              <a:uFill>
                <a:solidFill>
                  <a:srgbClr val="FFFFFF"/>
                </a:solidFill>
              </a:uFill>
              <a:latin typeface="Arial"/>
            </a:endParaRPr>
          </a:p>
        </p:txBody>
      </p:sp>
      <p:sp>
        <p:nvSpPr>
          <p:cNvPr id="32" name="CustomShape 5">
            <a:extLst>
              <a:ext uri="{FF2B5EF4-FFF2-40B4-BE49-F238E27FC236}">
                <a16:creationId xmlns:a16="http://schemas.microsoft.com/office/drawing/2014/main" id="{E3EC1C64-83F5-D4D8-6652-2866E2A10898}"/>
              </a:ext>
            </a:extLst>
          </p:cNvPr>
          <p:cNvSpPr/>
          <p:nvPr/>
        </p:nvSpPr>
        <p:spPr>
          <a:xfrm>
            <a:off x="11006872" y="3349574"/>
            <a:ext cx="987726" cy="69802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lstStyle/>
          <a:p>
            <a:pPr algn="ctr" rtl="1">
              <a:lnSpc>
                <a:spcPct val="100000"/>
              </a:lnSpc>
            </a:pPr>
            <a:r>
              <a:rPr lang="he-IL" sz="2000" b="1" spc="-1" dirty="0">
                <a:solidFill>
                  <a:srgbClr val="0391CA"/>
                </a:solidFill>
                <a:uFill>
                  <a:solidFill>
                    <a:srgbClr val="FFFFFF"/>
                  </a:solidFill>
                </a:uFill>
                <a:ea typeface="Heebo"/>
              </a:rPr>
              <a:t>רווח נקי</a:t>
            </a:r>
            <a:endParaRPr lang="he-IL" sz="2000" b="1" strike="noStrike" spc="-1" dirty="0">
              <a:solidFill>
                <a:srgbClr val="0391CA"/>
              </a:solidFill>
              <a:uFill>
                <a:solidFill>
                  <a:srgbClr val="FFFFFF"/>
                </a:solidFill>
              </a:uFill>
              <a:ea typeface="Heebo"/>
            </a:endParaRPr>
          </a:p>
        </p:txBody>
      </p:sp>
      <p:cxnSp>
        <p:nvCxnSpPr>
          <p:cNvPr id="34" name="Straight Connector 33">
            <a:extLst>
              <a:ext uri="{FF2B5EF4-FFF2-40B4-BE49-F238E27FC236}">
                <a16:creationId xmlns:a16="http://schemas.microsoft.com/office/drawing/2014/main" id="{D37D8D5E-3F4A-7B99-3514-B21A847940E8}"/>
              </a:ext>
            </a:extLst>
          </p:cNvPr>
          <p:cNvCxnSpPr>
            <a:cxnSpLocks/>
          </p:cNvCxnSpPr>
          <p:nvPr/>
        </p:nvCxnSpPr>
        <p:spPr>
          <a:xfrm>
            <a:off x="10867172" y="1280602"/>
            <a:ext cx="0" cy="1424498"/>
          </a:xfrm>
          <a:prstGeom prst="line">
            <a:avLst/>
          </a:prstGeom>
          <a:ln w="22225">
            <a:gradFill>
              <a:gsLst>
                <a:gs pos="100000">
                  <a:srgbClr val="29C1E9"/>
                </a:gs>
                <a:gs pos="0">
                  <a:srgbClr val="192953"/>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CB29BF-CFD6-034B-22A3-877FA7C4CAFE}"/>
              </a:ext>
            </a:extLst>
          </p:cNvPr>
          <p:cNvCxnSpPr>
            <a:cxnSpLocks/>
          </p:cNvCxnSpPr>
          <p:nvPr/>
        </p:nvCxnSpPr>
        <p:spPr>
          <a:xfrm>
            <a:off x="10867172" y="2995102"/>
            <a:ext cx="0" cy="1424498"/>
          </a:xfrm>
          <a:prstGeom prst="line">
            <a:avLst/>
          </a:prstGeom>
          <a:ln w="22225">
            <a:gradFill>
              <a:gsLst>
                <a:gs pos="100000">
                  <a:srgbClr val="29C1E9"/>
                </a:gs>
                <a:gs pos="0">
                  <a:srgbClr val="192953"/>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26085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FB6-EC03-9F4A-FD66-C61C5C172109}"/>
              </a:ext>
            </a:extLst>
          </p:cNvPr>
          <p:cNvSpPr>
            <a:spLocks noGrp="1"/>
          </p:cNvSpPr>
          <p:nvPr>
            <p:ph type="title"/>
          </p:nvPr>
        </p:nvSpPr>
        <p:spPr/>
        <p:txBody>
          <a:bodyPr/>
          <a:lstStyle/>
          <a:p>
            <a:r>
              <a:rPr lang="he-IL" dirty="0"/>
              <a:t>עדכון על מצב השוק</a:t>
            </a:r>
            <a:endParaRPr lang="en-US" dirty="0"/>
          </a:p>
        </p:txBody>
      </p:sp>
      <p:sp>
        <p:nvSpPr>
          <p:cNvPr id="4" name="TextBox 3">
            <a:extLst>
              <a:ext uri="{FF2B5EF4-FFF2-40B4-BE49-F238E27FC236}">
                <a16:creationId xmlns:a16="http://schemas.microsoft.com/office/drawing/2014/main" id="{4C97FF3E-BBA6-AC69-1D6D-3CAE61FA4B89}"/>
              </a:ext>
            </a:extLst>
          </p:cNvPr>
          <p:cNvSpPr txBox="1"/>
          <p:nvPr/>
        </p:nvSpPr>
        <p:spPr>
          <a:xfrm>
            <a:off x="775446" y="1263848"/>
            <a:ext cx="10551459" cy="5684890"/>
          </a:xfrm>
          <a:prstGeom prst="rect">
            <a:avLst/>
          </a:prstGeom>
          <a:noFill/>
        </p:spPr>
        <p:txBody>
          <a:bodyPr wrap="square">
            <a:spAutoFit/>
          </a:bodyPr>
          <a:lstStyle/>
          <a:p>
            <a:pPr marL="454025" marR="0" lvl="0" indent="-444500" algn="r" rtl="1" fontAlgn="auto">
              <a:lnSpc>
                <a:spcPct val="150000"/>
              </a:lnSpc>
              <a:spcBef>
                <a:spcPts val="1000"/>
              </a:spcBef>
              <a:spcAft>
                <a:spcPts val="0"/>
              </a:spcAft>
              <a:buClrTx/>
              <a:buSzPct val="150000"/>
              <a:buBlip>
                <a:blip r:embed="rId2"/>
              </a:buBlip>
              <a:tabLst/>
              <a:defRPr/>
            </a:pPr>
            <a:r>
              <a:rPr lang="he-IL" dirty="0"/>
              <a:t>רוב</a:t>
            </a:r>
            <a:r>
              <a:rPr kumimoji="0" lang="he-IL" sz="1600" b="1" i="0" u="none" strike="noStrike" kern="1200" cap="none" spc="0" normalizeH="0" baseline="0" noProof="0" dirty="0">
                <a:ln>
                  <a:noFill/>
                </a:ln>
                <a:solidFill>
                  <a:srgbClr val="29C1E9">
                    <a:lumMod val="75000"/>
                  </a:srgbClr>
                </a:solidFill>
                <a:effectLst/>
                <a:uLnTx/>
                <a:uFillTx/>
                <a:latin typeface="Heebo" pitchFamily="2" charset="-79"/>
                <a:ea typeface="+mn-ea"/>
                <a:cs typeface="Heebo" pitchFamily="2" charset="-79"/>
              </a:rPr>
              <a:t> </a:t>
            </a:r>
            <a:r>
              <a:rPr lang="he-IL" dirty="0"/>
              <a:t>הסקירות</a:t>
            </a:r>
            <a:r>
              <a:rPr kumimoji="0" lang="he-IL" sz="1600" b="1" i="0" u="none" strike="noStrike" kern="1200" cap="none" spc="0" normalizeH="0" baseline="0" noProof="0" dirty="0">
                <a:ln>
                  <a:noFill/>
                </a:ln>
                <a:solidFill>
                  <a:srgbClr val="29C1E9">
                    <a:lumMod val="75000"/>
                  </a:srgbClr>
                </a:solidFill>
                <a:effectLst/>
                <a:uLnTx/>
                <a:uFillTx/>
                <a:latin typeface="Heebo" pitchFamily="2" charset="-79"/>
                <a:ea typeface="+mn-ea"/>
                <a:cs typeface="Heebo" pitchFamily="2" charset="-79"/>
              </a:rPr>
              <a:t> </a:t>
            </a:r>
            <a:r>
              <a:rPr lang="he-IL" dirty="0"/>
              <a:t>על שוק הסמיקונדקטור לשנת 2023 מעריכות שזו תהיה שנה מאתגרת לתעשיה. מציגות </a:t>
            </a:r>
            <a:r>
              <a:rPr lang="he-IL" b="1" dirty="0"/>
              <a:t>עליה בביקושים </a:t>
            </a:r>
            <a:r>
              <a:rPr lang="he-IL" dirty="0"/>
              <a:t>לרכיבים עבור מוצרי קצה, כמו </a:t>
            </a:r>
            <a:r>
              <a:rPr lang="he-IL" b="1" dirty="0"/>
              <a:t>סרברים ותעשיית הרכב</a:t>
            </a:r>
            <a:r>
              <a:rPr lang="he-IL" dirty="0"/>
              <a:t>, לעומת </a:t>
            </a:r>
            <a:r>
              <a:rPr lang="he-IL" b="1" dirty="0"/>
              <a:t>ירידה </a:t>
            </a:r>
            <a:r>
              <a:rPr lang="he-IL" dirty="0" err="1"/>
              <a:t>בביקושים</a:t>
            </a:r>
            <a:r>
              <a:rPr lang="he-IL" dirty="0"/>
              <a:t> לרכיבים למוצרי קצה, כמו </a:t>
            </a:r>
            <a:r>
              <a:rPr lang="he-IL" b="1" dirty="0"/>
              <a:t>טלפונים סלולריים ומחשבי </a:t>
            </a:r>
            <a:r>
              <a:rPr lang="en-US" b="1" dirty="0"/>
              <a:t>PC</a:t>
            </a:r>
            <a:r>
              <a:rPr lang="he-IL" dirty="0"/>
              <a:t>. </a:t>
            </a:r>
          </a:p>
          <a:p>
            <a:pPr marL="454025" marR="0" lvl="0" indent="-444500" algn="r" rtl="1" fontAlgn="auto">
              <a:lnSpc>
                <a:spcPct val="150000"/>
              </a:lnSpc>
              <a:spcBef>
                <a:spcPts val="1000"/>
              </a:spcBef>
              <a:spcAft>
                <a:spcPts val="0"/>
              </a:spcAft>
              <a:buClrTx/>
              <a:buSzPct val="150000"/>
              <a:buBlip>
                <a:blip r:embed="rId2"/>
              </a:buBlip>
              <a:tabLst/>
              <a:defRPr/>
            </a:pPr>
            <a:r>
              <a:rPr lang="he-IL" dirty="0"/>
              <a:t>אותן סקירות מעריכות שהחל משנת 2024 נראה </a:t>
            </a:r>
            <a:r>
              <a:rPr lang="he-IL" b="1" dirty="0"/>
              <a:t>חזרה לגידול </a:t>
            </a:r>
            <a:r>
              <a:rPr lang="he-IL" dirty="0"/>
              <a:t>של מוצרי הקצה העיקריים. </a:t>
            </a:r>
          </a:p>
          <a:p>
            <a:pPr marL="454025" marR="0" lvl="0" indent="-444500" algn="r" rtl="1" fontAlgn="auto">
              <a:lnSpc>
                <a:spcPct val="150000"/>
              </a:lnSpc>
              <a:spcBef>
                <a:spcPts val="1000"/>
              </a:spcBef>
              <a:spcAft>
                <a:spcPts val="0"/>
              </a:spcAft>
              <a:buClrTx/>
              <a:buSzPct val="150000"/>
              <a:buBlip>
                <a:blip r:embed="rId2"/>
              </a:buBlip>
              <a:tabLst/>
              <a:defRPr/>
            </a:pPr>
            <a:r>
              <a:rPr lang="he-IL" dirty="0"/>
              <a:t>ניתן לראות בהמשך המגמה של </a:t>
            </a:r>
            <a:r>
              <a:rPr lang="he-IL" b="1" dirty="0"/>
              <a:t>גידול במעבר לטכנולוגיות מארזים חדשות </a:t>
            </a:r>
            <a:r>
              <a:rPr lang="he-IL" dirty="0"/>
              <a:t>(</a:t>
            </a:r>
            <a:r>
              <a:rPr lang="en-US" dirty="0"/>
              <a:t>Heterogeneous Integration</a:t>
            </a:r>
            <a:r>
              <a:rPr lang="he-IL" dirty="0"/>
              <a:t>) וכן </a:t>
            </a:r>
            <a:r>
              <a:rPr lang="he-IL" dirty="0" err="1"/>
              <a:t>לווייפרים</a:t>
            </a:r>
            <a:r>
              <a:rPr lang="he-IL" dirty="0"/>
              <a:t> שאינם מסיליקון (</a:t>
            </a:r>
            <a:r>
              <a:rPr lang="en-US" dirty="0"/>
              <a:t>Compound Semi</a:t>
            </a:r>
            <a:r>
              <a:rPr lang="he-IL" dirty="0"/>
              <a:t>) לתחומים של </a:t>
            </a:r>
            <a:r>
              <a:rPr lang="en-US" dirty="0"/>
              <a:t>Power devices</a:t>
            </a:r>
            <a:r>
              <a:rPr lang="he-IL" dirty="0"/>
              <a:t>. </a:t>
            </a:r>
          </a:p>
          <a:p>
            <a:pPr marL="454025" marR="0" lvl="0" indent="-444500" algn="r" rtl="1" fontAlgn="auto">
              <a:lnSpc>
                <a:spcPct val="150000"/>
              </a:lnSpc>
              <a:spcBef>
                <a:spcPts val="1000"/>
              </a:spcBef>
              <a:spcAft>
                <a:spcPts val="0"/>
              </a:spcAft>
              <a:buClrTx/>
              <a:buSzPct val="150000"/>
              <a:buBlip>
                <a:blip r:embed="rId2"/>
              </a:buBlip>
              <a:tabLst/>
              <a:defRPr/>
            </a:pPr>
            <a:r>
              <a:rPr lang="he-IL" b="1" dirty="0"/>
              <a:t>סין </a:t>
            </a:r>
            <a:r>
              <a:rPr lang="he-IL" dirty="0"/>
              <a:t>אינה מתייחסת למגמות העולמיות – </a:t>
            </a:r>
            <a:r>
              <a:rPr lang="he-IL" b="1" dirty="0"/>
              <a:t>מגדילה את יכולות הייצור </a:t>
            </a:r>
            <a:r>
              <a:rPr lang="he-IL" dirty="0"/>
              <a:t>שלה לרכיבי סמיקונדקטור, ללא קשר לביקוש ולהיצע העולמי. מדיניות סין היא </a:t>
            </a:r>
            <a:r>
              <a:rPr lang="he-IL" b="1" dirty="0"/>
              <a:t>לספק את הצריכה הפנימית </a:t>
            </a:r>
            <a:r>
              <a:rPr lang="he-IL" dirty="0"/>
              <a:t>שלה באמצעות יכולת יצור עצמאית. </a:t>
            </a:r>
          </a:p>
          <a:p>
            <a:pPr marL="454025" marR="0" lvl="0" indent="-444500" algn="r" rtl="1" fontAlgn="auto">
              <a:lnSpc>
                <a:spcPct val="150000"/>
              </a:lnSpc>
              <a:spcBef>
                <a:spcPts val="1000"/>
              </a:spcBef>
              <a:spcAft>
                <a:spcPts val="0"/>
              </a:spcAft>
              <a:buClrTx/>
              <a:buSzPct val="150000"/>
              <a:buBlip>
                <a:blip r:embed="rId2"/>
              </a:buBlip>
              <a:tabLst/>
              <a:defRPr/>
            </a:pPr>
            <a:r>
              <a:rPr lang="he-IL" b="1" dirty="0"/>
              <a:t>המדינות המובילות בעולם </a:t>
            </a:r>
            <a:r>
              <a:rPr lang="he-IL" dirty="0"/>
              <a:t>משקיעות בבניית מפעלי סמיקונדקטור בשטחן. מגדירות תחום זה </a:t>
            </a:r>
            <a:r>
              <a:rPr lang="he-IL" b="1" dirty="0"/>
              <a:t>כחיוני ואסטרטגי </a:t>
            </a:r>
            <a:r>
              <a:rPr lang="he-IL" dirty="0"/>
              <a:t>לשמירת המובילות שלהן.</a:t>
            </a:r>
          </a:p>
          <a:p>
            <a:pPr marL="454025" indent="-444500" algn="r" rtl="1">
              <a:lnSpc>
                <a:spcPct val="150000"/>
              </a:lnSpc>
              <a:spcBef>
                <a:spcPts val="1000"/>
              </a:spcBef>
              <a:buSzPct val="150000"/>
              <a:buBlip>
                <a:blip r:embed="rId2"/>
              </a:buBlip>
              <a:defRPr/>
            </a:pPr>
            <a:r>
              <a:rPr lang="he-IL" b="1" dirty="0"/>
              <a:t>קיימת הסכמה רחבה שתעשיית הסמיקונדקטור תמשיך לגדול בשנים הקרובות ותגיע להיקף מכירות של טריליון דולר עד סוף העשור.</a:t>
            </a:r>
          </a:p>
        </p:txBody>
      </p:sp>
    </p:spTree>
    <p:extLst>
      <p:ext uri="{BB962C8B-B14F-4D97-AF65-F5344CB8AC3E}">
        <p14:creationId xmlns:p14="http://schemas.microsoft.com/office/powerpoint/2010/main" val="1435242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D65D-FE84-486B-CBE7-12ABAAD33D89}"/>
              </a:ext>
            </a:extLst>
          </p:cNvPr>
          <p:cNvSpPr>
            <a:spLocks noGrp="1"/>
          </p:cNvSpPr>
          <p:nvPr>
            <p:ph type="title"/>
          </p:nvPr>
        </p:nvSpPr>
        <p:spPr/>
        <p:txBody>
          <a:bodyPr>
            <a:normAutofit/>
          </a:bodyPr>
          <a:lstStyle/>
          <a:p>
            <a:pPr algn="r"/>
            <a:r>
              <a:rPr lang="he-IL" sz="4000" dirty="0"/>
              <a:t>מגמות לגבי הביקושים למוצרי קצה</a:t>
            </a:r>
            <a:endParaRPr lang="en-US" sz="4000" dirty="0"/>
          </a:p>
        </p:txBody>
      </p:sp>
      <p:sp>
        <p:nvSpPr>
          <p:cNvPr id="8" name="Title 1">
            <a:extLst>
              <a:ext uri="{FF2B5EF4-FFF2-40B4-BE49-F238E27FC236}">
                <a16:creationId xmlns:a16="http://schemas.microsoft.com/office/drawing/2014/main" id="{B851936D-C62E-DC7B-D1C1-EC3F937F65D1}"/>
              </a:ext>
            </a:extLst>
          </p:cNvPr>
          <p:cNvSpPr txBox="1">
            <a:spLocks/>
          </p:cNvSpPr>
          <p:nvPr/>
        </p:nvSpPr>
        <p:spPr>
          <a:xfrm>
            <a:off x="9896638" y="1899511"/>
            <a:ext cx="1493143" cy="353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Servers</a:t>
            </a:r>
          </a:p>
        </p:txBody>
      </p:sp>
      <p:sp>
        <p:nvSpPr>
          <p:cNvPr id="12" name="Rectangle 11">
            <a:extLst>
              <a:ext uri="{FF2B5EF4-FFF2-40B4-BE49-F238E27FC236}">
                <a16:creationId xmlns:a16="http://schemas.microsoft.com/office/drawing/2014/main" id="{DCA51C44-3D6A-2F04-5DED-E92DF2133030}"/>
              </a:ext>
            </a:extLst>
          </p:cNvPr>
          <p:cNvSpPr/>
          <p:nvPr/>
        </p:nvSpPr>
        <p:spPr>
          <a:xfrm>
            <a:off x="9763338" y="2917244"/>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14% growth</a:t>
            </a:r>
          </a:p>
        </p:txBody>
      </p:sp>
      <p:sp>
        <p:nvSpPr>
          <p:cNvPr id="13" name="Rectangle 12">
            <a:extLst>
              <a:ext uri="{FF2B5EF4-FFF2-40B4-BE49-F238E27FC236}">
                <a16:creationId xmlns:a16="http://schemas.microsoft.com/office/drawing/2014/main" id="{AD1C6A37-5702-72CB-D953-381E420303F2}"/>
              </a:ext>
            </a:extLst>
          </p:cNvPr>
          <p:cNvSpPr/>
          <p:nvPr/>
        </p:nvSpPr>
        <p:spPr>
          <a:xfrm>
            <a:off x="689069" y="2885451"/>
            <a:ext cx="1296224" cy="495598"/>
          </a:xfrm>
          <a:prstGeom prst="rect">
            <a:avLst/>
          </a:prstGeom>
          <a:solidFill>
            <a:schemeClr val="accent2"/>
          </a:soli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ebo" pitchFamily="2" charset="-79"/>
                <a:ea typeface="Open Sans Semibold" panose="020B0606030504020204" pitchFamily="34" charset="0"/>
                <a:cs typeface="Heebo" pitchFamily="2" charset="-79"/>
              </a:rPr>
              <a:t>2022</a:t>
            </a:r>
          </a:p>
        </p:txBody>
      </p:sp>
      <p:sp>
        <p:nvSpPr>
          <p:cNvPr id="14" name="Rectangle 13">
            <a:extLst>
              <a:ext uri="{FF2B5EF4-FFF2-40B4-BE49-F238E27FC236}">
                <a16:creationId xmlns:a16="http://schemas.microsoft.com/office/drawing/2014/main" id="{4D358901-6BF4-1F2E-058B-77B1D616A547}"/>
              </a:ext>
            </a:extLst>
          </p:cNvPr>
          <p:cNvSpPr/>
          <p:nvPr/>
        </p:nvSpPr>
        <p:spPr>
          <a:xfrm>
            <a:off x="689069" y="3945644"/>
            <a:ext cx="1296224" cy="49559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491CA"/>
                </a:solidFill>
                <a:effectLst/>
                <a:uLnTx/>
                <a:uFillTx/>
                <a:latin typeface="Heebo" pitchFamily="2" charset="-79"/>
                <a:ea typeface="Open Sans Semibold" panose="020B0606030504020204" pitchFamily="34" charset="0"/>
                <a:cs typeface="Heebo" pitchFamily="2" charset="-79"/>
              </a:rPr>
              <a:t>2023</a:t>
            </a:r>
          </a:p>
        </p:txBody>
      </p:sp>
      <p:sp>
        <p:nvSpPr>
          <p:cNvPr id="15" name="Rectangle 14">
            <a:extLst>
              <a:ext uri="{FF2B5EF4-FFF2-40B4-BE49-F238E27FC236}">
                <a16:creationId xmlns:a16="http://schemas.microsoft.com/office/drawing/2014/main" id="{96A9C40E-D83E-E92A-A96C-3945E82F32D8}"/>
              </a:ext>
            </a:extLst>
          </p:cNvPr>
          <p:cNvSpPr/>
          <p:nvPr/>
        </p:nvSpPr>
        <p:spPr>
          <a:xfrm>
            <a:off x="9763338" y="4043421"/>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6% growth</a:t>
            </a:r>
          </a:p>
        </p:txBody>
      </p:sp>
      <p:sp>
        <p:nvSpPr>
          <p:cNvPr id="27" name="Rectangle 26">
            <a:extLst>
              <a:ext uri="{FF2B5EF4-FFF2-40B4-BE49-F238E27FC236}">
                <a16:creationId xmlns:a16="http://schemas.microsoft.com/office/drawing/2014/main" id="{1DD7A976-1884-3865-79CD-347C367CB1FB}"/>
              </a:ext>
            </a:extLst>
          </p:cNvPr>
          <p:cNvSpPr/>
          <p:nvPr/>
        </p:nvSpPr>
        <p:spPr>
          <a:xfrm>
            <a:off x="2817126" y="2917244"/>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8.5% drop</a:t>
            </a:r>
          </a:p>
        </p:txBody>
      </p:sp>
      <p:sp>
        <p:nvSpPr>
          <p:cNvPr id="28" name="Arrow: Down 27">
            <a:extLst>
              <a:ext uri="{FF2B5EF4-FFF2-40B4-BE49-F238E27FC236}">
                <a16:creationId xmlns:a16="http://schemas.microsoft.com/office/drawing/2014/main" id="{5326FDBB-B838-033B-EA72-58CEB5EC6802}"/>
              </a:ext>
            </a:extLst>
          </p:cNvPr>
          <p:cNvSpPr/>
          <p:nvPr/>
        </p:nvSpPr>
        <p:spPr>
          <a:xfrm>
            <a:off x="2430631" y="2874840"/>
            <a:ext cx="276042" cy="461818"/>
          </a:xfrm>
          <a:prstGeom prst="downArrow">
            <a:avLst>
              <a:gd name="adj1" fmla="val 50000"/>
              <a:gd name="adj2" fmla="val 167300"/>
            </a:avLst>
          </a:prstGeom>
          <a:gradFill>
            <a:gsLst>
              <a:gs pos="0">
                <a:schemeClr val="accent2"/>
              </a:gs>
              <a:gs pos="100000">
                <a:srgbClr val="192B55"/>
              </a:gs>
              <a:gs pos="55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Rectangle 28">
            <a:extLst>
              <a:ext uri="{FF2B5EF4-FFF2-40B4-BE49-F238E27FC236}">
                <a16:creationId xmlns:a16="http://schemas.microsoft.com/office/drawing/2014/main" id="{2973775C-E4E0-A3BD-794B-CC442C84B441}"/>
              </a:ext>
            </a:extLst>
          </p:cNvPr>
          <p:cNvSpPr/>
          <p:nvPr/>
        </p:nvSpPr>
        <p:spPr>
          <a:xfrm>
            <a:off x="2262425" y="3962534"/>
            <a:ext cx="2161309"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34" name="Rectangle 33">
            <a:extLst>
              <a:ext uri="{FF2B5EF4-FFF2-40B4-BE49-F238E27FC236}">
                <a16:creationId xmlns:a16="http://schemas.microsoft.com/office/drawing/2014/main" id="{0B2EA0EB-8035-78A2-821E-76CEE5F6B7AC}"/>
              </a:ext>
            </a:extLst>
          </p:cNvPr>
          <p:cNvSpPr/>
          <p:nvPr/>
        </p:nvSpPr>
        <p:spPr>
          <a:xfrm>
            <a:off x="5124930" y="2917244"/>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14% drop</a:t>
            </a:r>
          </a:p>
        </p:txBody>
      </p:sp>
      <p:sp>
        <p:nvSpPr>
          <p:cNvPr id="36" name="Rectangle 35">
            <a:extLst>
              <a:ext uri="{FF2B5EF4-FFF2-40B4-BE49-F238E27FC236}">
                <a16:creationId xmlns:a16="http://schemas.microsoft.com/office/drawing/2014/main" id="{70A6F293-4CDC-11D9-EE86-BE05391B2C43}"/>
              </a:ext>
            </a:extLst>
          </p:cNvPr>
          <p:cNvSpPr/>
          <p:nvPr/>
        </p:nvSpPr>
        <p:spPr>
          <a:xfrm>
            <a:off x="5124930" y="4043421"/>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1.8% drop</a:t>
            </a:r>
          </a:p>
        </p:txBody>
      </p:sp>
      <p:sp>
        <p:nvSpPr>
          <p:cNvPr id="40" name="Title 1">
            <a:extLst>
              <a:ext uri="{FF2B5EF4-FFF2-40B4-BE49-F238E27FC236}">
                <a16:creationId xmlns:a16="http://schemas.microsoft.com/office/drawing/2014/main" id="{7B8202F8-F923-602D-1FFB-39CFB2947C37}"/>
              </a:ext>
            </a:extLst>
          </p:cNvPr>
          <p:cNvSpPr txBox="1">
            <a:spLocks/>
          </p:cNvSpPr>
          <p:nvPr/>
        </p:nvSpPr>
        <p:spPr>
          <a:xfrm>
            <a:off x="7482003" y="1899511"/>
            <a:ext cx="1530707" cy="35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Automotive</a:t>
            </a:r>
          </a:p>
        </p:txBody>
      </p:sp>
      <p:sp>
        <p:nvSpPr>
          <p:cNvPr id="41" name="Rectangle 40">
            <a:extLst>
              <a:ext uri="{FF2B5EF4-FFF2-40B4-BE49-F238E27FC236}">
                <a16:creationId xmlns:a16="http://schemas.microsoft.com/office/drawing/2014/main" id="{9DB4A306-E816-0A3E-038B-B422EFB4BD14}"/>
              </a:ext>
            </a:extLst>
          </p:cNvPr>
          <p:cNvSpPr/>
          <p:nvPr/>
        </p:nvSpPr>
        <p:spPr>
          <a:xfrm>
            <a:off x="7443492" y="2917244"/>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6% growth</a:t>
            </a:r>
          </a:p>
        </p:txBody>
      </p:sp>
      <p:sp>
        <p:nvSpPr>
          <p:cNvPr id="43" name="Rectangle 42">
            <a:extLst>
              <a:ext uri="{FF2B5EF4-FFF2-40B4-BE49-F238E27FC236}">
                <a16:creationId xmlns:a16="http://schemas.microsoft.com/office/drawing/2014/main" id="{5D9DEFDD-D739-E8F1-B138-3EA7B5052FBA}"/>
              </a:ext>
            </a:extLst>
          </p:cNvPr>
          <p:cNvSpPr/>
          <p:nvPr/>
        </p:nvSpPr>
        <p:spPr>
          <a:xfrm>
            <a:off x="7443492" y="4043421"/>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4.2% growth</a:t>
            </a:r>
          </a:p>
        </p:txBody>
      </p:sp>
      <p:sp>
        <p:nvSpPr>
          <p:cNvPr id="5" name="Rectangle 4">
            <a:extLst>
              <a:ext uri="{FF2B5EF4-FFF2-40B4-BE49-F238E27FC236}">
                <a16:creationId xmlns:a16="http://schemas.microsoft.com/office/drawing/2014/main" id="{183DE8F3-BBCD-E501-4314-C76C5C0EF53F}"/>
              </a:ext>
            </a:extLst>
          </p:cNvPr>
          <p:cNvSpPr/>
          <p:nvPr/>
        </p:nvSpPr>
        <p:spPr>
          <a:xfrm>
            <a:off x="704674" y="4902514"/>
            <a:ext cx="1296224" cy="49559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491CA"/>
                </a:solidFill>
                <a:effectLst/>
                <a:uLnTx/>
                <a:uFillTx/>
                <a:latin typeface="Heebo" pitchFamily="2" charset="-79"/>
                <a:ea typeface="Open Sans Semibold" panose="020B0606030504020204" pitchFamily="34" charset="0"/>
                <a:cs typeface="Heebo" pitchFamily="2" charset="-79"/>
              </a:rPr>
              <a:t>2024</a:t>
            </a:r>
          </a:p>
        </p:txBody>
      </p:sp>
      <p:sp>
        <p:nvSpPr>
          <p:cNvPr id="19" name="Arrow: Down 18">
            <a:extLst>
              <a:ext uri="{FF2B5EF4-FFF2-40B4-BE49-F238E27FC236}">
                <a16:creationId xmlns:a16="http://schemas.microsoft.com/office/drawing/2014/main" id="{C4685286-2255-5344-F1C2-FF4AC316A700}"/>
              </a:ext>
            </a:extLst>
          </p:cNvPr>
          <p:cNvSpPr/>
          <p:nvPr/>
        </p:nvSpPr>
        <p:spPr>
          <a:xfrm rot="10800000">
            <a:off x="2430632" y="4948444"/>
            <a:ext cx="276042" cy="461818"/>
          </a:xfrm>
          <a:prstGeom prst="downArrow">
            <a:avLst>
              <a:gd name="adj1" fmla="val 50000"/>
              <a:gd name="adj2" fmla="val 167300"/>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0" name="Arrow: Down 19">
            <a:extLst>
              <a:ext uri="{FF2B5EF4-FFF2-40B4-BE49-F238E27FC236}">
                <a16:creationId xmlns:a16="http://schemas.microsoft.com/office/drawing/2014/main" id="{E63791F5-1DC3-3001-772E-B03186D2A6A1}"/>
              </a:ext>
            </a:extLst>
          </p:cNvPr>
          <p:cNvSpPr/>
          <p:nvPr/>
        </p:nvSpPr>
        <p:spPr>
          <a:xfrm rot="10800000">
            <a:off x="9369835" y="4922328"/>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1" name="Rectangle 20">
            <a:extLst>
              <a:ext uri="{FF2B5EF4-FFF2-40B4-BE49-F238E27FC236}">
                <a16:creationId xmlns:a16="http://schemas.microsoft.com/office/drawing/2014/main" id="{12291583-BD7F-7FFB-3BA3-7870B1ADE811}"/>
              </a:ext>
            </a:extLst>
          </p:cNvPr>
          <p:cNvSpPr/>
          <p:nvPr/>
        </p:nvSpPr>
        <p:spPr>
          <a:xfrm>
            <a:off x="9763338" y="4970238"/>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6.6% growth</a:t>
            </a:r>
          </a:p>
        </p:txBody>
      </p:sp>
      <p:sp>
        <p:nvSpPr>
          <p:cNvPr id="22" name="Rectangle 21">
            <a:extLst>
              <a:ext uri="{FF2B5EF4-FFF2-40B4-BE49-F238E27FC236}">
                <a16:creationId xmlns:a16="http://schemas.microsoft.com/office/drawing/2014/main" id="{4AC637AF-5F67-11AB-C6B9-4D25AED5D8ED}"/>
              </a:ext>
            </a:extLst>
          </p:cNvPr>
          <p:cNvSpPr/>
          <p:nvPr/>
        </p:nvSpPr>
        <p:spPr>
          <a:xfrm>
            <a:off x="5124930" y="4970238"/>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5% growth</a:t>
            </a:r>
          </a:p>
        </p:txBody>
      </p:sp>
      <p:sp>
        <p:nvSpPr>
          <p:cNvPr id="23" name="Rectangle 22">
            <a:extLst>
              <a:ext uri="{FF2B5EF4-FFF2-40B4-BE49-F238E27FC236}">
                <a16:creationId xmlns:a16="http://schemas.microsoft.com/office/drawing/2014/main" id="{C2494FEE-4F19-EE96-254F-A46D038F9AA1}"/>
              </a:ext>
            </a:extLst>
          </p:cNvPr>
          <p:cNvSpPr/>
          <p:nvPr/>
        </p:nvSpPr>
        <p:spPr>
          <a:xfrm>
            <a:off x="2817126" y="4970238"/>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6% growth</a:t>
            </a:r>
          </a:p>
        </p:txBody>
      </p:sp>
      <p:sp>
        <p:nvSpPr>
          <p:cNvPr id="25" name="Rectangle 24">
            <a:extLst>
              <a:ext uri="{FF2B5EF4-FFF2-40B4-BE49-F238E27FC236}">
                <a16:creationId xmlns:a16="http://schemas.microsoft.com/office/drawing/2014/main" id="{0DB26011-EBEE-947B-0D64-ED4636804648}"/>
              </a:ext>
            </a:extLst>
          </p:cNvPr>
          <p:cNvSpPr/>
          <p:nvPr/>
        </p:nvSpPr>
        <p:spPr>
          <a:xfrm>
            <a:off x="2817126" y="4043421"/>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1%drop</a:t>
            </a:r>
          </a:p>
        </p:txBody>
      </p:sp>
      <p:sp>
        <p:nvSpPr>
          <p:cNvPr id="24" name="Rectangle 23">
            <a:extLst>
              <a:ext uri="{FF2B5EF4-FFF2-40B4-BE49-F238E27FC236}">
                <a16:creationId xmlns:a16="http://schemas.microsoft.com/office/drawing/2014/main" id="{33D2AFC0-2748-5D7D-5786-2D27711A304F}"/>
              </a:ext>
            </a:extLst>
          </p:cNvPr>
          <p:cNvSpPr/>
          <p:nvPr/>
        </p:nvSpPr>
        <p:spPr>
          <a:xfrm>
            <a:off x="7443492" y="4970238"/>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4% growth</a:t>
            </a:r>
          </a:p>
        </p:txBody>
      </p:sp>
      <p:cxnSp>
        <p:nvCxnSpPr>
          <p:cNvPr id="42" name="Straight Connector 41">
            <a:extLst>
              <a:ext uri="{FF2B5EF4-FFF2-40B4-BE49-F238E27FC236}">
                <a16:creationId xmlns:a16="http://schemas.microsoft.com/office/drawing/2014/main" id="{D8C68F36-1AF5-C6E5-32E8-83EAA98C0CEF}"/>
              </a:ext>
            </a:extLst>
          </p:cNvPr>
          <p:cNvCxnSpPr>
            <a:cxnSpLocks/>
          </p:cNvCxnSpPr>
          <p:nvPr/>
        </p:nvCxnSpPr>
        <p:spPr>
          <a:xfrm>
            <a:off x="696432" y="3664239"/>
            <a:ext cx="10448490" cy="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53" name="Title 1">
            <a:extLst>
              <a:ext uri="{FF2B5EF4-FFF2-40B4-BE49-F238E27FC236}">
                <a16:creationId xmlns:a16="http://schemas.microsoft.com/office/drawing/2014/main" id="{770BDA7D-B193-771D-F556-8A889E49F1DD}"/>
              </a:ext>
            </a:extLst>
          </p:cNvPr>
          <p:cNvSpPr txBox="1">
            <a:spLocks/>
          </p:cNvSpPr>
          <p:nvPr/>
        </p:nvSpPr>
        <p:spPr>
          <a:xfrm>
            <a:off x="5148656" y="1899511"/>
            <a:ext cx="1050428" cy="35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PC</a:t>
            </a:r>
          </a:p>
        </p:txBody>
      </p:sp>
      <p:sp>
        <p:nvSpPr>
          <p:cNvPr id="54" name="Title 1">
            <a:extLst>
              <a:ext uri="{FF2B5EF4-FFF2-40B4-BE49-F238E27FC236}">
                <a16:creationId xmlns:a16="http://schemas.microsoft.com/office/drawing/2014/main" id="{CAE53419-A5EF-B5A1-4867-F54782AEF32D}"/>
              </a:ext>
            </a:extLst>
          </p:cNvPr>
          <p:cNvSpPr txBox="1">
            <a:spLocks/>
          </p:cNvSpPr>
          <p:nvPr/>
        </p:nvSpPr>
        <p:spPr>
          <a:xfrm>
            <a:off x="2705130" y="1899511"/>
            <a:ext cx="1092581" cy="35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Mobile</a:t>
            </a:r>
          </a:p>
        </p:txBody>
      </p:sp>
      <p:grpSp>
        <p:nvGrpSpPr>
          <p:cNvPr id="60" name="Graphic 54">
            <a:extLst>
              <a:ext uri="{FF2B5EF4-FFF2-40B4-BE49-F238E27FC236}">
                <a16:creationId xmlns:a16="http://schemas.microsoft.com/office/drawing/2014/main" id="{4294C14E-E30B-EA36-8CEB-47B45F5CEA85}"/>
              </a:ext>
            </a:extLst>
          </p:cNvPr>
          <p:cNvGrpSpPr/>
          <p:nvPr/>
        </p:nvGrpSpPr>
        <p:grpSpPr>
          <a:xfrm>
            <a:off x="4609149" y="1805152"/>
            <a:ext cx="522306" cy="468299"/>
            <a:chOff x="4609149" y="2095608"/>
            <a:chExt cx="522306" cy="468299"/>
          </a:xfrm>
          <a:gradFill>
            <a:gsLst>
              <a:gs pos="0">
                <a:schemeClr val="accent2"/>
              </a:gs>
              <a:gs pos="100000">
                <a:schemeClr val="tx1"/>
              </a:gs>
            </a:gsLst>
            <a:lin ang="5400000" scaled="0"/>
          </a:gradFill>
        </p:grpSpPr>
        <p:sp>
          <p:nvSpPr>
            <p:cNvPr id="61" name="Freeform 60">
              <a:extLst>
                <a:ext uri="{FF2B5EF4-FFF2-40B4-BE49-F238E27FC236}">
                  <a16:creationId xmlns:a16="http://schemas.microsoft.com/office/drawing/2014/main" id="{108A7722-4137-9305-BB96-9B43902BFAE8}"/>
                </a:ext>
              </a:extLst>
            </p:cNvPr>
            <p:cNvSpPr/>
            <p:nvPr/>
          </p:nvSpPr>
          <p:spPr>
            <a:xfrm>
              <a:off x="4609149" y="2095608"/>
              <a:ext cx="522306" cy="468299"/>
            </a:xfrm>
            <a:custGeom>
              <a:avLst/>
              <a:gdLst>
                <a:gd name="connsiteX0" fmla="*/ 309 w 522306"/>
                <a:gd name="connsiteY0" fmla="*/ 47116 h 468299"/>
                <a:gd name="connsiteX1" fmla="*/ 10818 w 522306"/>
                <a:gd name="connsiteY1" fmla="*/ 23405 h 468299"/>
                <a:gd name="connsiteX2" fmla="*/ 59448 w 522306"/>
                <a:gd name="connsiteY2" fmla="*/ 0 h 468299"/>
                <a:gd name="connsiteX3" fmla="*/ 321451 w 522306"/>
                <a:gd name="connsiteY3" fmla="*/ 0 h 468299"/>
                <a:gd name="connsiteX4" fmla="*/ 463116 w 522306"/>
                <a:gd name="connsiteY4" fmla="*/ 0 h 468299"/>
                <a:gd name="connsiteX5" fmla="*/ 504225 w 522306"/>
                <a:gd name="connsiteY5" fmla="*/ 14615 h 468299"/>
                <a:gd name="connsiteX6" fmla="*/ 522152 w 522306"/>
                <a:gd name="connsiteY6" fmla="*/ 52840 h 468299"/>
                <a:gd name="connsiteX7" fmla="*/ 522152 w 522306"/>
                <a:gd name="connsiteY7" fmla="*/ 315811 h 468299"/>
                <a:gd name="connsiteX8" fmla="*/ 468886 w 522306"/>
                <a:gd name="connsiteY8" fmla="*/ 368548 h 468299"/>
                <a:gd name="connsiteX9" fmla="*/ 340409 w 522306"/>
                <a:gd name="connsiteY9" fmla="*/ 368548 h 468299"/>
                <a:gd name="connsiteX10" fmla="*/ 333918 w 522306"/>
                <a:gd name="connsiteY10" fmla="*/ 368548 h 468299"/>
                <a:gd name="connsiteX11" fmla="*/ 342057 w 522306"/>
                <a:gd name="connsiteY11" fmla="*/ 409532 h 468299"/>
                <a:gd name="connsiteX12" fmla="*/ 348857 w 522306"/>
                <a:gd name="connsiteY12" fmla="*/ 443668 h 468299"/>
                <a:gd name="connsiteX13" fmla="*/ 354524 w 522306"/>
                <a:gd name="connsiteY13" fmla="*/ 448267 h 468299"/>
                <a:gd name="connsiteX14" fmla="*/ 397899 w 522306"/>
                <a:gd name="connsiteY14" fmla="*/ 448267 h 468299"/>
                <a:gd name="connsiteX15" fmla="*/ 404493 w 522306"/>
                <a:gd name="connsiteY15" fmla="*/ 448778 h 468299"/>
                <a:gd name="connsiteX16" fmla="*/ 411808 w 522306"/>
                <a:gd name="connsiteY16" fmla="*/ 458488 h 468299"/>
                <a:gd name="connsiteX17" fmla="*/ 404390 w 522306"/>
                <a:gd name="connsiteY17" fmla="*/ 467686 h 468299"/>
                <a:gd name="connsiteX18" fmla="*/ 397281 w 522306"/>
                <a:gd name="connsiteY18" fmla="*/ 468299 h 468299"/>
                <a:gd name="connsiteX19" fmla="*/ 125077 w 522306"/>
                <a:gd name="connsiteY19" fmla="*/ 468299 h 468299"/>
                <a:gd name="connsiteX20" fmla="*/ 117968 w 522306"/>
                <a:gd name="connsiteY20" fmla="*/ 467686 h 468299"/>
                <a:gd name="connsiteX21" fmla="*/ 110447 w 522306"/>
                <a:gd name="connsiteY21" fmla="*/ 458079 h 468299"/>
                <a:gd name="connsiteX22" fmla="*/ 118381 w 522306"/>
                <a:gd name="connsiteY22" fmla="*/ 448778 h 468299"/>
                <a:gd name="connsiteX23" fmla="*/ 132599 w 522306"/>
                <a:gd name="connsiteY23" fmla="*/ 448267 h 468299"/>
                <a:gd name="connsiteX24" fmla="*/ 168247 w 522306"/>
                <a:gd name="connsiteY24" fmla="*/ 448267 h 468299"/>
                <a:gd name="connsiteX25" fmla="*/ 173089 w 522306"/>
                <a:gd name="connsiteY25" fmla="*/ 445303 h 468299"/>
                <a:gd name="connsiteX26" fmla="*/ 188028 w 522306"/>
                <a:gd name="connsiteY26" fmla="*/ 369570 h 468299"/>
                <a:gd name="connsiteX27" fmla="*/ 187822 w 522306"/>
                <a:gd name="connsiteY27" fmla="*/ 368650 h 468299"/>
                <a:gd name="connsiteX28" fmla="*/ 182362 w 522306"/>
                <a:gd name="connsiteY28" fmla="*/ 368650 h 468299"/>
                <a:gd name="connsiteX29" fmla="*/ 58521 w 522306"/>
                <a:gd name="connsiteY29" fmla="*/ 368855 h 468299"/>
                <a:gd name="connsiteX30" fmla="*/ 824 w 522306"/>
                <a:gd name="connsiteY30" fmla="*/ 323374 h 468299"/>
                <a:gd name="connsiteX31" fmla="*/ 0 w 522306"/>
                <a:gd name="connsiteY31" fmla="*/ 322147 h 468299"/>
                <a:gd name="connsiteX32" fmla="*/ 309 w 522306"/>
                <a:gd name="connsiteY32" fmla="*/ 47116 h 468299"/>
                <a:gd name="connsiteX33" fmla="*/ 501855 w 522306"/>
                <a:gd name="connsiteY33" fmla="*/ 268592 h 468299"/>
                <a:gd name="connsiteX34" fmla="*/ 502061 w 522306"/>
                <a:gd name="connsiteY34" fmla="*/ 265015 h 468299"/>
                <a:gd name="connsiteX35" fmla="*/ 502061 w 522306"/>
                <a:gd name="connsiteY35" fmla="*/ 56110 h 468299"/>
                <a:gd name="connsiteX36" fmla="*/ 501340 w 522306"/>
                <a:gd name="connsiteY36" fmla="*/ 48036 h 468299"/>
                <a:gd name="connsiteX37" fmla="*/ 463219 w 522306"/>
                <a:gd name="connsiteY37" fmla="*/ 20032 h 468299"/>
                <a:gd name="connsiteX38" fmla="*/ 59551 w 522306"/>
                <a:gd name="connsiteY38" fmla="*/ 20236 h 468299"/>
                <a:gd name="connsiteX39" fmla="*/ 46981 w 522306"/>
                <a:gd name="connsiteY39" fmla="*/ 21565 h 468299"/>
                <a:gd name="connsiteX40" fmla="*/ 20709 w 522306"/>
                <a:gd name="connsiteY40" fmla="*/ 56212 h 468299"/>
                <a:gd name="connsiteX41" fmla="*/ 20709 w 522306"/>
                <a:gd name="connsiteY41" fmla="*/ 224645 h 468299"/>
                <a:gd name="connsiteX42" fmla="*/ 21018 w 522306"/>
                <a:gd name="connsiteY42" fmla="*/ 229142 h 468299"/>
                <a:gd name="connsiteX43" fmla="*/ 26994 w 522306"/>
                <a:gd name="connsiteY43" fmla="*/ 229142 h 468299"/>
                <a:gd name="connsiteX44" fmla="*/ 79023 w 522306"/>
                <a:gd name="connsiteY44" fmla="*/ 229142 h 468299"/>
                <a:gd name="connsiteX45" fmla="*/ 90048 w 522306"/>
                <a:gd name="connsiteY45" fmla="*/ 235683 h 468299"/>
                <a:gd name="connsiteX46" fmla="*/ 79229 w 522306"/>
                <a:gd name="connsiteY46" fmla="*/ 249276 h 468299"/>
                <a:gd name="connsiteX47" fmla="*/ 32351 w 522306"/>
                <a:gd name="connsiteY47" fmla="*/ 249276 h 468299"/>
                <a:gd name="connsiteX48" fmla="*/ 21224 w 522306"/>
                <a:gd name="connsiteY48" fmla="*/ 249276 h 468299"/>
                <a:gd name="connsiteX49" fmla="*/ 21224 w 522306"/>
                <a:gd name="connsiteY49" fmla="*/ 268592 h 468299"/>
                <a:gd name="connsiteX50" fmla="*/ 501855 w 522306"/>
                <a:gd name="connsiteY50" fmla="*/ 268592 h 468299"/>
                <a:gd name="connsiteX51" fmla="*/ 501855 w 522306"/>
                <a:gd name="connsiteY51" fmla="*/ 289340 h 468299"/>
                <a:gd name="connsiteX52" fmla="*/ 20812 w 522306"/>
                <a:gd name="connsiteY52" fmla="*/ 289340 h 468299"/>
                <a:gd name="connsiteX53" fmla="*/ 21018 w 522306"/>
                <a:gd name="connsiteY53" fmla="*/ 318468 h 468299"/>
                <a:gd name="connsiteX54" fmla="*/ 58212 w 522306"/>
                <a:gd name="connsiteY54" fmla="*/ 348618 h 468299"/>
                <a:gd name="connsiteX55" fmla="*/ 464456 w 522306"/>
                <a:gd name="connsiteY55" fmla="*/ 348618 h 468299"/>
                <a:gd name="connsiteX56" fmla="*/ 469092 w 522306"/>
                <a:gd name="connsiteY56" fmla="*/ 348618 h 468299"/>
                <a:gd name="connsiteX57" fmla="*/ 501649 w 522306"/>
                <a:gd name="connsiteY57" fmla="*/ 318570 h 468299"/>
                <a:gd name="connsiteX58" fmla="*/ 501855 w 522306"/>
                <a:gd name="connsiteY58" fmla="*/ 289442 h 468299"/>
                <a:gd name="connsiteX59" fmla="*/ 313415 w 522306"/>
                <a:gd name="connsiteY59" fmla="*/ 369059 h 468299"/>
                <a:gd name="connsiteX60" fmla="*/ 209458 w 522306"/>
                <a:gd name="connsiteY60" fmla="*/ 369059 h 468299"/>
                <a:gd name="connsiteX61" fmla="*/ 193592 w 522306"/>
                <a:gd name="connsiteY61" fmla="*/ 448063 h 468299"/>
                <a:gd name="connsiteX62" fmla="*/ 329281 w 522306"/>
                <a:gd name="connsiteY62" fmla="*/ 448063 h 468299"/>
                <a:gd name="connsiteX63" fmla="*/ 313415 w 522306"/>
                <a:gd name="connsiteY63" fmla="*/ 369059 h 46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22306" h="468299">
                  <a:moveTo>
                    <a:pt x="309" y="47116"/>
                  </a:moveTo>
                  <a:cubicBezTo>
                    <a:pt x="3709" y="39144"/>
                    <a:pt x="5976" y="30457"/>
                    <a:pt x="10818" y="23405"/>
                  </a:cubicBezTo>
                  <a:cubicBezTo>
                    <a:pt x="22254" y="6745"/>
                    <a:pt x="39151" y="0"/>
                    <a:pt x="59448" y="0"/>
                  </a:cubicBezTo>
                  <a:cubicBezTo>
                    <a:pt x="146817" y="204"/>
                    <a:pt x="234082" y="0"/>
                    <a:pt x="321451" y="0"/>
                  </a:cubicBezTo>
                  <a:cubicBezTo>
                    <a:pt x="368639" y="0"/>
                    <a:pt x="415929" y="0"/>
                    <a:pt x="463116" y="0"/>
                  </a:cubicBezTo>
                  <a:cubicBezTo>
                    <a:pt x="478674" y="0"/>
                    <a:pt x="492583" y="3884"/>
                    <a:pt x="504225" y="14615"/>
                  </a:cubicBezTo>
                  <a:cubicBezTo>
                    <a:pt x="515455" y="24938"/>
                    <a:pt x="522152" y="37611"/>
                    <a:pt x="522152" y="52840"/>
                  </a:cubicBezTo>
                  <a:cubicBezTo>
                    <a:pt x="522358" y="140531"/>
                    <a:pt x="522358" y="228120"/>
                    <a:pt x="522152" y="315811"/>
                  </a:cubicBezTo>
                  <a:cubicBezTo>
                    <a:pt x="522152" y="343815"/>
                    <a:pt x="497219" y="368446"/>
                    <a:pt x="468886" y="368548"/>
                  </a:cubicBezTo>
                  <a:cubicBezTo>
                    <a:pt x="426026" y="368855"/>
                    <a:pt x="383269" y="368548"/>
                    <a:pt x="340409" y="368548"/>
                  </a:cubicBezTo>
                  <a:cubicBezTo>
                    <a:pt x="338348" y="368548"/>
                    <a:pt x="336390" y="368548"/>
                    <a:pt x="333918" y="368548"/>
                  </a:cubicBezTo>
                  <a:cubicBezTo>
                    <a:pt x="336700" y="382550"/>
                    <a:pt x="339378" y="396041"/>
                    <a:pt x="342057" y="409532"/>
                  </a:cubicBezTo>
                  <a:cubicBezTo>
                    <a:pt x="344324" y="420877"/>
                    <a:pt x="346796" y="432221"/>
                    <a:pt x="348857" y="443668"/>
                  </a:cubicBezTo>
                  <a:cubicBezTo>
                    <a:pt x="349475" y="447143"/>
                    <a:pt x="350918" y="448267"/>
                    <a:pt x="354524" y="448267"/>
                  </a:cubicBezTo>
                  <a:cubicBezTo>
                    <a:pt x="368948" y="448063"/>
                    <a:pt x="383372" y="448165"/>
                    <a:pt x="397899" y="448267"/>
                  </a:cubicBezTo>
                  <a:cubicBezTo>
                    <a:pt x="400062" y="448267"/>
                    <a:pt x="402329" y="448267"/>
                    <a:pt x="404493" y="448778"/>
                  </a:cubicBezTo>
                  <a:cubicBezTo>
                    <a:pt x="408614" y="449698"/>
                    <a:pt x="412323" y="454297"/>
                    <a:pt x="411808" y="458488"/>
                  </a:cubicBezTo>
                  <a:cubicBezTo>
                    <a:pt x="411293" y="462985"/>
                    <a:pt x="409232" y="466562"/>
                    <a:pt x="404390" y="467686"/>
                  </a:cubicBezTo>
                  <a:cubicBezTo>
                    <a:pt x="402123" y="468197"/>
                    <a:pt x="399650" y="468299"/>
                    <a:pt x="397281" y="468299"/>
                  </a:cubicBezTo>
                  <a:cubicBezTo>
                    <a:pt x="306512" y="468299"/>
                    <a:pt x="215846" y="468299"/>
                    <a:pt x="125077" y="468299"/>
                  </a:cubicBezTo>
                  <a:cubicBezTo>
                    <a:pt x="122708" y="468299"/>
                    <a:pt x="120338" y="468197"/>
                    <a:pt x="117968" y="467686"/>
                  </a:cubicBezTo>
                  <a:cubicBezTo>
                    <a:pt x="113744" y="466766"/>
                    <a:pt x="110344" y="462269"/>
                    <a:pt x="110447" y="458079"/>
                  </a:cubicBezTo>
                  <a:cubicBezTo>
                    <a:pt x="110550" y="453684"/>
                    <a:pt x="113950" y="449289"/>
                    <a:pt x="118381" y="448778"/>
                  </a:cubicBezTo>
                  <a:cubicBezTo>
                    <a:pt x="123120" y="448267"/>
                    <a:pt x="127859" y="448267"/>
                    <a:pt x="132599" y="448267"/>
                  </a:cubicBezTo>
                  <a:cubicBezTo>
                    <a:pt x="144447" y="448267"/>
                    <a:pt x="156398" y="448267"/>
                    <a:pt x="168247" y="448267"/>
                  </a:cubicBezTo>
                  <a:cubicBezTo>
                    <a:pt x="170616" y="448267"/>
                    <a:pt x="172574" y="448267"/>
                    <a:pt x="173089" y="445303"/>
                  </a:cubicBezTo>
                  <a:cubicBezTo>
                    <a:pt x="178034" y="420059"/>
                    <a:pt x="183083" y="394815"/>
                    <a:pt x="188028" y="369570"/>
                  </a:cubicBezTo>
                  <a:cubicBezTo>
                    <a:pt x="188028" y="369468"/>
                    <a:pt x="188028" y="369264"/>
                    <a:pt x="187822" y="368650"/>
                  </a:cubicBezTo>
                  <a:lnTo>
                    <a:pt x="182362" y="368650"/>
                  </a:lnTo>
                  <a:cubicBezTo>
                    <a:pt x="141047" y="368650"/>
                    <a:pt x="99732" y="368037"/>
                    <a:pt x="58521" y="368855"/>
                  </a:cubicBezTo>
                  <a:cubicBezTo>
                    <a:pt x="29775" y="369468"/>
                    <a:pt x="4842" y="349027"/>
                    <a:pt x="824" y="323374"/>
                  </a:cubicBezTo>
                  <a:cubicBezTo>
                    <a:pt x="824" y="322965"/>
                    <a:pt x="309" y="322556"/>
                    <a:pt x="0" y="322147"/>
                  </a:cubicBezTo>
                  <a:cubicBezTo>
                    <a:pt x="309" y="230573"/>
                    <a:pt x="309" y="138793"/>
                    <a:pt x="309" y="47116"/>
                  </a:cubicBezTo>
                  <a:close/>
                  <a:moveTo>
                    <a:pt x="501855" y="268592"/>
                  </a:moveTo>
                  <a:cubicBezTo>
                    <a:pt x="501855" y="266957"/>
                    <a:pt x="502061" y="265935"/>
                    <a:pt x="502061" y="265015"/>
                  </a:cubicBezTo>
                  <a:cubicBezTo>
                    <a:pt x="502061" y="195414"/>
                    <a:pt x="502061" y="125813"/>
                    <a:pt x="502061" y="56110"/>
                  </a:cubicBezTo>
                  <a:cubicBezTo>
                    <a:pt x="502061" y="53453"/>
                    <a:pt x="501855" y="50693"/>
                    <a:pt x="501340" y="48036"/>
                  </a:cubicBezTo>
                  <a:cubicBezTo>
                    <a:pt x="498661" y="34341"/>
                    <a:pt x="486813" y="19930"/>
                    <a:pt x="463219" y="20032"/>
                  </a:cubicBezTo>
                  <a:cubicBezTo>
                    <a:pt x="328663" y="20236"/>
                    <a:pt x="194107" y="20032"/>
                    <a:pt x="59551" y="20236"/>
                  </a:cubicBezTo>
                  <a:cubicBezTo>
                    <a:pt x="55327" y="20236"/>
                    <a:pt x="50999" y="20441"/>
                    <a:pt x="46981" y="21565"/>
                  </a:cubicBezTo>
                  <a:cubicBezTo>
                    <a:pt x="30394" y="26062"/>
                    <a:pt x="20812" y="38838"/>
                    <a:pt x="20709" y="56212"/>
                  </a:cubicBezTo>
                  <a:cubicBezTo>
                    <a:pt x="20709" y="112322"/>
                    <a:pt x="20709" y="168432"/>
                    <a:pt x="20709" y="224645"/>
                  </a:cubicBezTo>
                  <a:cubicBezTo>
                    <a:pt x="20709" y="226076"/>
                    <a:pt x="20915" y="227506"/>
                    <a:pt x="21018" y="229142"/>
                  </a:cubicBezTo>
                  <a:cubicBezTo>
                    <a:pt x="23285" y="229142"/>
                    <a:pt x="25139" y="229142"/>
                    <a:pt x="26994" y="229142"/>
                  </a:cubicBezTo>
                  <a:cubicBezTo>
                    <a:pt x="44303" y="229142"/>
                    <a:pt x="61611" y="229142"/>
                    <a:pt x="79023" y="229142"/>
                  </a:cubicBezTo>
                  <a:cubicBezTo>
                    <a:pt x="84072" y="229142"/>
                    <a:pt x="88090" y="230777"/>
                    <a:pt x="90048" y="235683"/>
                  </a:cubicBezTo>
                  <a:cubicBezTo>
                    <a:pt x="92829" y="242633"/>
                    <a:pt x="87678" y="249174"/>
                    <a:pt x="79229" y="249276"/>
                  </a:cubicBezTo>
                  <a:cubicBezTo>
                    <a:pt x="63569" y="249378"/>
                    <a:pt x="48012" y="249276"/>
                    <a:pt x="32351" y="249276"/>
                  </a:cubicBezTo>
                  <a:cubicBezTo>
                    <a:pt x="28642" y="249276"/>
                    <a:pt x="24933" y="249276"/>
                    <a:pt x="21224" y="249276"/>
                  </a:cubicBezTo>
                  <a:lnTo>
                    <a:pt x="21224" y="268592"/>
                  </a:lnTo>
                  <a:lnTo>
                    <a:pt x="501855" y="268592"/>
                  </a:lnTo>
                  <a:close/>
                  <a:moveTo>
                    <a:pt x="501855" y="289340"/>
                  </a:moveTo>
                  <a:lnTo>
                    <a:pt x="20812" y="289340"/>
                  </a:lnTo>
                  <a:cubicBezTo>
                    <a:pt x="20812" y="299254"/>
                    <a:pt x="19988" y="308963"/>
                    <a:pt x="21018" y="318468"/>
                  </a:cubicBezTo>
                  <a:cubicBezTo>
                    <a:pt x="22872" y="336558"/>
                    <a:pt x="38224" y="348618"/>
                    <a:pt x="58212" y="348618"/>
                  </a:cubicBezTo>
                  <a:cubicBezTo>
                    <a:pt x="193592" y="348618"/>
                    <a:pt x="328972" y="348618"/>
                    <a:pt x="464456" y="348618"/>
                  </a:cubicBezTo>
                  <a:cubicBezTo>
                    <a:pt x="466001" y="348618"/>
                    <a:pt x="467547" y="348618"/>
                    <a:pt x="469092" y="348618"/>
                  </a:cubicBezTo>
                  <a:cubicBezTo>
                    <a:pt x="485783" y="347698"/>
                    <a:pt x="500104" y="334923"/>
                    <a:pt x="501649" y="318570"/>
                  </a:cubicBezTo>
                  <a:cubicBezTo>
                    <a:pt x="502577" y="309065"/>
                    <a:pt x="501855" y="299458"/>
                    <a:pt x="501855" y="289442"/>
                  </a:cubicBezTo>
                  <a:close/>
                  <a:moveTo>
                    <a:pt x="313415" y="369059"/>
                  </a:moveTo>
                  <a:lnTo>
                    <a:pt x="209458" y="369059"/>
                  </a:lnTo>
                  <a:lnTo>
                    <a:pt x="193592" y="448063"/>
                  </a:lnTo>
                  <a:lnTo>
                    <a:pt x="329281" y="448063"/>
                  </a:lnTo>
                  <a:lnTo>
                    <a:pt x="313415" y="369059"/>
                  </a:lnTo>
                  <a:close/>
                </a:path>
              </a:pathLst>
            </a:custGeom>
            <a:grpFill/>
            <a:ln w="10272" cap="flat">
              <a:noFill/>
              <a:prstDash val="solid"/>
              <a:miter/>
            </a:ln>
          </p:spPr>
          <p:txBody>
            <a:bodyPr rtlCol="0" anchor="ctr"/>
            <a:lstStyle/>
            <a:p>
              <a:endParaRPr lang="en-IL"/>
            </a:p>
          </p:txBody>
        </p:sp>
        <p:sp>
          <p:nvSpPr>
            <p:cNvPr id="62" name="Freeform 61">
              <a:extLst>
                <a:ext uri="{FF2B5EF4-FFF2-40B4-BE49-F238E27FC236}">
                  <a16:creationId xmlns:a16="http://schemas.microsoft.com/office/drawing/2014/main" id="{0859A9AB-B739-1493-01F2-0E428E8575CB}"/>
                </a:ext>
              </a:extLst>
            </p:cNvPr>
            <p:cNvSpPr/>
            <p:nvPr/>
          </p:nvSpPr>
          <p:spPr>
            <a:xfrm>
              <a:off x="4840087" y="2209979"/>
              <a:ext cx="115575" cy="114821"/>
            </a:xfrm>
            <a:custGeom>
              <a:avLst/>
              <a:gdLst>
                <a:gd name="connsiteX0" fmla="*/ 91646 w 115575"/>
                <a:gd name="connsiteY0" fmla="*/ 55901 h 114821"/>
                <a:gd name="connsiteX1" fmla="*/ 110913 w 115575"/>
                <a:gd name="connsiteY1" fmla="*/ 74808 h 114821"/>
                <a:gd name="connsiteX2" fmla="*/ 111119 w 115575"/>
                <a:gd name="connsiteY2" fmla="*/ 92285 h 114821"/>
                <a:gd name="connsiteX3" fmla="*/ 93089 w 115575"/>
                <a:gd name="connsiteY3" fmla="*/ 110171 h 114821"/>
                <a:gd name="connsiteX4" fmla="*/ 75162 w 115575"/>
                <a:gd name="connsiteY4" fmla="*/ 109967 h 114821"/>
                <a:gd name="connsiteX5" fmla="*/ 55998 w 115575"/>
                <a:gd name="connsiteY5" fmla="*/ 90752 h 114821"/>
                <a:gd name="connsiteX6" fmla="*/ 40750 w 115575"/>
                <a:gd name="connsiteY6" fmla="*/ 105878 h 114821"/>
                <a:gd name="connsiteX7" fmla="*/ 28283 w 115575"/>
                <a:gd name="connsiteY7" fmla="*/ 110784 h 114821"/>
                <a:gd name="connsiteX8" fmla="*/ 20350 w 115575"/>
                <a:gd name="connsiteY8" fmla="*/ 100155 h 114821"/>
                <a:gd name="connsiteX9" fmla="*/ 672 w 115575"/>
                <a:gd name="connsiteY9" fmla="*/ 15121 h 114821"/>
                <a:gd name="connsiteX10" fmla="*/ 14787 w 115575"/>
                <a:gd name="connsiteY10" fmla="*/ 608 h 114821"/>
                <a:gd name="connsiteX11" fmla="*/ 102362 w 115575"/>
                <a:gd name="connsiteY11" fmla="*/ 20742 h 114821"/>
                <a:gd name="connsiteX12" fmla="*/ 107616 w 115575"/>
                <a:gd name="connsiteY12" fmla="*/ 39446 h 114821"/>
                <a:gd name="connsiteX13" fmla="*/ 92265 w 115575"/>
                <a:gd name="connsiteY13" fmla="*/ 54879 h 114821"/>
                <a:gd name="connsiteX14" fmla="*/ 91750 w 115575"/>
                <a:gd name="connsiteY14" fmla="*/ 55901 h 114821"/>
                <a:gd name="connsiteX15" fmla="*/ 81756 w 115575"/>
                <a:gd name="connsiteY15" fmla="*/ 37810 h 114821"/>
                <a:gd name="connsiteX16" fmla="*/ 80725 w 115575"/>
                <a:gd name="connsiteY16" fmla="*/ 36175 h 114821"/>
                <a:gd name="connsiteX17" fmla="*/ 23132 w 115575"/>
                <a:gd name="connsiteY17" fmla="*/ 23093 h 114821"/>
                <a:gd name="connsiteX18" fmla="*/ 36835 w 115575"/>
                <a:gd name="connsiteY18" fmla="*/ 81452 h 114821"/>
                <a:gd name="connsiteX19" fmla="*/ 46829 w 115575"/>
                <a:gd name="connsiteY19" fmla="*/ 71231 h 114821"/>
                <a:gd name="connsiteX20" fmla="*/ 64756 w 115575"/>
                <a:gd name="connsiteY20" fmla="*/ 71231 h 114821"/>
                <a:gd name="connsiteX21" fmla="*/ 83919 w 115575"/>
                <a:gd name="connsiteY21" fmla="*/ 90446 h 114821"/>
                <a:gd name="connsiteX22" fmla="*/ 90719 w 115575"/>
                <a:gd name="connsiteY22" fmla="*/ 82882 h 114821"/>
                <a:gd name="connsiteX23" fmla="*/ 71453 w 115575"/>
                <a:gd name="connsiteY23" fmla="*/ 63872 h 114821"/>
                <a:gd name="connsiteX24" fmla="*/ 71350 w 115575"/>
                <a:gd name="connsiteY24" fmla="*/ 47213 h 114821"/>
                <a:gd name="connsiteX25" fmla="*/ 81859 w 115575"/>
                <a:gd name="connsiteY25" fmla="*/ 37810 h 11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575" h="114821">
                  <a:moveTo>
                    <a:pt x="91646" y="55901"/>
                  </a:moveTo>
                  <a:cubicBezTo>
                    <a:pt x="98137" y="62237"/>
                    <a:pt x="104525" y="68472"/>
                    <a:pt x="110913" y="74808"/>
                  </a:cubicBezTo>
                  <a:cubicBezTo>
                    <a:pt x="117095" y="80941"/>
                    <a:pt x="117095" y="86153"/>
                    <a:pt x="111119" y="92285"/>
                  </a:cubicBezTo>
                  <a:cubicBezTo>
                    <a:pt x="105143" y="98315"/>
                    <a:pt x="99168" y="104243"/>
                    <a:pt x="93089" y="110171"/>
                  </a:cubicBezTo>
                  <a:cubicBezTo>
                    <a:pt x="86701" y="116405"/>
                    <a:pt x="81653" y="116405"/>
                    <a:pt x="75162" y="109967"/>
                  </a:cubicBezTo>
                  <a:cubicBezTo>
                    <a:pt x="68877" y="103834"/>
                    <a:pt x="62798" y="97498"/>
                    <a:pt x="55998" y="90752"/>
                  </a:cubicBezTo>
                  <a:cubicBezTo>
                    <a:pt x="50744" y="95965"/>
                    <a:pt x="45695" y="100870"/>
                    <a:pt x="40750" y="105878"/>
                  </a:cubicBezTo>
                  <a:cubicBezTo>
                    <a:pt x="37247" y="109456"/>
                    <a:pt x="33641" y="112215"/>
                    <a:pt x="28283" y="110784"/>
                  </a:cubicBezTo>
                  <a:cubicBezTo>
                    <a:pt x="22823" y="109251"/>
                    <a:pt x="21381" y="104856"/>
                    <a:pt x="20350" y="100155"/>
                  </a:cubicBezTo>
                  <a:cubicBezTo>
                    <a:pt x="13859" y="71844"/>
                    <a:pt x="7266" y="43534"/>
                    <a:pt x="672" y="15121"/>
                  </a:cubicBezTo>
                  <a:cubicBezTo>
                    <a:pt x="-2007" y="3674"/>
                    <a:pt x="3453" y="-1947"/>
                    <a:pt x="14787" y="608"/>
                  </a:cubicBezTo>
                  <a:cubicBezTo>
                    <a:pt x="44047" y="7251"/>
                    <a:pt x="73204" y="13895"/>
                    <a:pt x="102362" y="20742"/>
                  </a:cubicBezTo>
                  <a:cubicBezTo>
                    <a:pt x="112870" y="23195"/>
                    <a:pt x="115240" y="31678"/>
                    <a:pt x="107616" y="39446"/>
                  </a:cubicBezTo>
                  <a:cubicBezTo>
                    <a:pt x="102568" y="44658"/>
                    <a:pt x="97313" y="49768"/>
                    <a:pt x="92265" y="54879"/>
                  </a:cubicBezTo>
                  <a:cubicBezTo>
                    <a:pt x="92162" y="54981"/>
                    <a:pt x="92059" y="55185"/>
                    <a:pt x="91750" y="55901"/>
                  </a:cubicBezTo>
                  <a:close/>
                  <a:moveTo>
                    <a:pt x="81756" y="37810"/>
                  </a:moveTo>
                  <a:lnTo>
                    <a:pt x="80725" y="36175"/>
                  </a:lnTo>
                  <a:lnTo>
                    <a:pt x="23132" y="23093"/>
                  </a:lnTo>
                  <a:lnTo>
                    <a:pt x="36835" y="81452"/>
                  </a:lnTo>
                  <a:cubicBezTo>
                    <a:pt x="40750" y="77466"/>
                    <a:pt x="43738" y="74297"/>
                    <a:pt x="46829" y="71231"/>
                  </a:cubicBezTo>
                  <a:cubicBezTo>
                    <a:pt x="53320" y="64895"/>
                    <a:pt x="58368" y="64895"/>
                    <a:pt x="64756" y="71231"/>
                  </a:cubicBezTo>
                  <a:cubicBezTo>
                    <a:pt x="71144" y="77568"/>
                    <a:pt x="77428" y="83905"/>
                    <a:pt x="83919" y="90446"/>
                  </a:cubicBezTo>
                  <a:lnTo>
                    <a:pt x="90719" y="82882"/>
                  </a:lnTo>
                  <a:cubicBezTo>
                    <a:pt x="84331" y="76648"/>
                    <a:pt x="77841" y="70311"/>
                    <a:pt x="71453" y="63872"/>
                  </a:cubicBezTo>
                  <a:cubicBezTo>
                    <a:pt x="65683" y="58047"/>
                    <a:pt x="65580" y="53039"/>
                    <a:pt x="71350" y="47213"/>
                  </a:cubicBezTo>
                  <a:cubicBezTo>
                    <a:pt x="74647" y="43840"/>
                    <a:pt x="78356" y="40979"/>
                    <a:pt x="81859" y="37810"/>
                  </a:cubicBezTo>
                  <a:close/>
                </a:path>
              </a:pathLst>
            </a:custGeom>
            <a:grpFill/>
            <a:ln w="10272" cap="flat">
              <a:noFill/>
              <a:prstDash val="solid"/>
              <a:miter/>
            </a:ln>
          </p:spPr>
          <p:txBody>
            <a:bodyPr rtlCol="0" anchor="ctr"/>
            <a:lstStyle/>
            <a:p>
              <a:endParaRPr lang="en-IL"/>
            </a:p>
          </p:txBody>
        </p:sp>
        <p:sp>
          <p:nvSpPr>
            <p:cNvPr id="63" name="Freeform 62">
              <a:extLst>
                <a:ext uri="{FF2B5EF4-FFF2-40B4-BE49-F238E27FC236}">
                  <a16:creationId xmlns:a16="http://schemas.microsoft.com/office/drawing/2014/main" id="{A8B22427-4145-F51E-E587-CC127FDB09BF}"/>
                </a:ext>
              </a:extLst>
            </p:cNvPr>
            <p:cNvSpPr/>
            <p:nvPr/>
          </p:nvSpPr>
          <p:spPr>
            <a:xfrm>
              <a:off x="4841841" y="2155990"/>
              <a:ext cx="20439" cy="33767"/>
            </a:xfrm>
            <a:custGeom>
              <a:avLst/>
              <a:gdLst>
                <a:gd name="connsiteX0" fmla="*/ 20348 w 20439"/>
                <a:gd name="connsiteY0" fmla="*/ 17088 h 33767"/>
                <a:gd name="connsiteX1" fmla="*/ 20348 w 20439"/>
                <a:gd name="connsiteY1" fmla="*/ 24141 h 33767"/>
                <a:gd name="connsiteX2" fmla="*/ 10870 w 20439"/>
                <a:gd name="connsiteY2" fmla="*/ 33748 h 33767"/>
                <a:gd name="connsiteX3" fmla="*/ 464 w 20439"/>
                <a:gd name="connsiteY3" fmla="*/ 25367 h 33767"/>
                <a:gd name="connsiteX4" fmla="*/ 464 w 20439"/>
                <a:gd name="connsiteY4" fmla="*/ 8299 h 33767"/>
                <a:gd name="connsiteX5" fmla="*/ 10870 w 20439"/>
                <a:gd name="connsiteY5" fmla="*/ 20 h 33767"/>
                <a:gd name="connsiteX6" fmla="*/ 20245 w 20439"/>
                <a:gd name="connsiteY6" fmla="*/ 9628 h 33767"/>
                <a:gd name="connsiteX7" fmla="*/ 20245 w 20439"/>
                <a:gd name="connsiteY7" fmla="*/ 17191 h 3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39" h="33767">
                  <a:moveTo>
                    <a:pt x="20348" y="17088"/>
                  </a:moveTo>
                  <a:cubicBezTo>
                    <a:pt x="20348" y="19439"/>
                    <a:pt x="20554" y="21790"/>
                    <a:pt x="20348" y="24141"/>
                  </a:cubicBezTo>
                  <a:cubicBezTo>
                    <a:pt x="19936" y="29557"/>
                    <a:pt x="16021" y="33339"/>
                    <a:pt x="10870" y="33748"/>
                  </a:cubicBezTo>
                  <a:cubicBezTo>
                    <a:pt x="5821" y="34054"/>
                    <a:pt x="1082" y="30682"/>
                    <a:pt x="464" y="25367"/>
                  </a:cubicBezTo>
                  <a:cubicBezTo>
                    <a:pt x="-155" y="19746"/>
                    <a:pt x="-155" y="13920"/>
                    <a:pt x="464" y="8299"/>
                  </a:cubicBezTo>
                  <a:cubicBezTo>
                    <a:pt x="1082" y="2882"/>
                    <a:pt x="5615" y="-286"/>
                    <a:pt x="10870" y="20"/>
                  </a:cubicBezTo>
                  <a:cubicBezTo>
                    <a:pt x="15918" y="327"/>
                    <a:pt x="19833" y="4109"/>
                    <a:pt x="20245" y="9628"/>
                  </a:cubicBezTo>
                  <a:cubicBezTo>
                    <a:pt x="20451" y="12183"/>
                    <a:pt x="20245" y="14636"/>
                    <a:pt x="20245" y="17191"/>
                  </a:cubicBezTo>
                  <a:close/>
                </a:path>
              </a:pathLst>
            </a:custGeom>
            <a:grpFill/>
            <a:ln w="10272" cap="flat">
              <a:noFill/>
              <a:prstDash val="solid"/>
              <a:miter/>
            </a:ln>
          </p:spPr>
          <p:txBody>
            <a:bodyPr rtlCol="0" anchor="ctr"/>
            <a:lstStyle/>
            <a:p>
              <a:endParaRPr lang="en-IL"/>
            </a:p>
          </p:txBody>
        </p:sp>
        <p:sp>
          <p:nvSpPr>
            <p:cNvPr id="1024" name="Freeform 1023">
              <a:extLst>
                <a:ext uri="{FF2B5EF4-FFF2-40B4-BE49-F238E27FC236}">
                  <a16:creationId xmlns:a16="http://schemas.microsoft.com/office/drawing/2014/main" id="{01A059F4-65DA-F8E8-620C-B391D5111109}"/>
                </a:ext>
              </a:extLst>
            </p:cNvPr>
            <p:cNvSpPr/>
            <p:nvPr/>
          </p:nvSpPr>
          <p:spPr>
            <a:xfrm>
              <a:off x="4871668" y="2172223"/>
              <a:ext cx="30738" cy="30210"/>
            </a:xfrm>
            <a:custGeom>
              <a:avLst/>
              <a:gdLst>
                <a:gd name="connsiteX0" fmla="*/ 0 w 30738"/>
                <a:gd name="connsiteY0" fmla="*/ 21398 h 30210"/>
                <a:gd name="connsiteX1" fmla="*/ 1958 w 30738"/>
                <a:gd name="connsiteY1" fmla="*/ 15368 h 30210"/>
                <a:gd name="connsiteX2" fmla="*/ 15970 w 30738"/>
                <a:gd name="connsiteY2" fmla="*/ 1570 h 30210"/>
                <a:gd name="connsiteX3" fmla="*/ 28024 w 30738"/>
                <a:gd name="connsiteY3" fmla="*/ 3308 h 30210"/>
                <a:gd name="connsiteX4" fmla="*/ 28951 w 30738"/>
                <a:gd name="connsiteY4" fmla="*/ 15368 h 30210"/>
                <a:gd name="connsiteX5" fmla="*/ 16073 w 30738"/>
                <a:gd name="connsiteY5" fmla="*/ 28144 h 30210"/>
                <a:gd name="connsiteX6" fmla="*/ 6182 w 30738"/>
                <a:gd name="connsiteY6" fmla="*/ 28655 h 30210"/>
                <a:gd name="connsiteX7" fmla="*/ 103 w 30738"/>
                <a:gd name="connsiteY7" fmla="*/ 21500 h 3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38" h="30210">
                  <a:moveTo>
                    <a:pt x="0" y="21398"/>
                  </a:moveTo>
                  <a:cubicBezTo>
                    <a:pt x="927" y="18434"/>
                    <a:pt x="927" y="16390"/>
                    <a:pt x="1958" y="15368"/>
                  </a:cubicBezTo>
                  <a:cubicBezTo>
                    <a:pt x="6388" y="10564"/>
                    <a:pt x="10921" y="5659"/>
                    <a:pt x="15970" y="1570"/>
                  </a:cubicBezTo>
                  <a:cubicBezTo>
                    <a:pt x="19473" y="-1291"/>
                    <a:pt x="24830" y="37"/>
                    <a:pt x="28024" y="3308"/>
                  </a:cubicBezTo>
                  <a:cubicBezTo>
                    <a:pt x="31012" y="6476"/>
                    <a:pt x="31836" y="11995"/>
                    <a:pt x="28951" y="15368"/>
                  </a:cubicBezTo>
                  <a:cubicBezTo>
                    <a:pt x="25036" y="19967"/>
                    <a:pt x="20606" y="24158"/>
                    <a:pt x="16073" y="28144"/>
                  </a:cubicBezTo>
                  <a:cubicBezTo>
                    <a:pt x="13188" y="30699"/>
                    <a:pt x="9170" y="30903"/>
                    <a:pt x="6182" y="28655"/>
                  </a:cubicBezTo>
                  <a:cubicBezTo>
                    <a:pt x="3606" y="26713"/>
                    <a:pt x="1855" y="23647"/>
                    <a:pt x="103" y="21500"/>
                  </a:cubicBezTo>
                  <a:close/>
                </a:path>
              </a:pathLst>
            </a:custGeom>
            <a:grpFill/>
            <a:ln w="10272" cap="flat">
              <a:noFill/>
              <a:prstDash val="solid"/>
              <a:miter/>
            </a:ln>
          </p:spPr>
          <p:txBody>
            <a:bodyPr rtlCol="0" anchor="ctr"/>
            <a:lstStyle/>
            <a:p>
              <a:endParaRPr lang="en-IL"/>
            </a:p>
          </p:txBody>
        </p:sp>
        <p:sp>
          <p:nvSpPr>
            <p:cNvPr id="1025" name="Freeform 1024">
              <a:extLst>
                <a:ext uri="{FF2B5EF4-FFF2-40B4-BE49-F238E27FC236}">
                  <a16:creationId xmlns:a16="http://schemas.microsoft.com/office/drawing/2014/main" id="{79732710-31D9-9D06-E6E2-06F4DF3FD2B4}"/>
                </a:ext>
              </a:extLst>
            </p:cNvPr>
            <p:cNvSpPr/>
            <p:nvPr/>
          </p:nvSpPr>
          <p:spPr>
            <a:xfrm>
              <a:off x="4785320" y="2212146"/>
              <a:ext cx="34224" cy="20006"/>
            </a:xfrm>
            <a:custGeom>
              <a:avLst/>
              <a:gdLst>
                <a:gd name="connsiteX0" fmla="*/ 17009 w 34224"/>
                <a:gd name="connsiteY0" fmla="*/ 20006 h 20006"/>
                <a:gd name="connsiteX1" fmla="*/ 8870 w 34224"/>
                <a:gd name="connsiteY1" fmla="*/ 19598 h 20006"/>
                <a:gd name="connsiteX2" fmla="*/ 9 w 34224"/>
                <a:gd name="connsiteY2" fmla="*/ 10195 h 20006"/>
                <a:gd name="connsiteX3" fmla="*/ 8354 w 34224"/>
                <a:gd name="connsiteY3" fmla="*/ 383 h 20006"/>
                <a:gd name="connsiteX4" fmla="*/ 26076 w 34224"/>
                <a:gd name="connsiteY4" fmla="*/ 383 h 20006"/>
                <a:gd name="connsiteX5" fmla="*/ 34215 w 34224"/>
                <a:gd name="connsiteY5" fmla="*/ 10297 h 20006"/>
                <a:gd name="connsiteX6" fmla="*/ 25251 w 34224"/>
                <a:gd name="connsiteY6" fmla="*/ 19598 h 20006"/>
                <a:gd name="connsiteX7" fmla="*/ 17112 w 34224"/>
                <a:gd name="connsiteY7" fmla="*/ 19598 h 20006"/>
                <a:gd name="connsiteX8" fmla="*/ 17112 w 34224"/>
                <a:gd name="connsiteY8" fmla="*/ 19904 h 2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24" h="20006">
                  <a:moveTo>
                    <a:pt x="17009" y="20006"/>
                  </a:moveTo>
                  <a:cubicBezTo>
                    <a:pt x="14330" y="19904"/>
                    <a:pt x="11548" y="20006"/>
                    <a:pt x="8870" y="19598"/>
                  </a:cubicBezTo>
                  <a:cubicBezTo>
                    <a:pt x="3718" y="18984"/>
                    <a:pt x="112" y="15101"/>
                    <a:pt x="9" y="10195"/>
                  </a:cubicBezTo>
                  <a:cubicBezTo>
                    <a:pt x="-197" y="5391"/>
                    <a:pt x="3100" y="894"/>
                    <a:pt x="8354" y="383"/>
                  </a:cubicBezTo>
                  <a:cubicBezTo>
                    <a:pt x="14227" y="-128"/>
                    <a:pt x="20203" y="-128"/>
                    <a:pt x="26076" y="383"/>
                  </a:cubicBezTo>
                  <a:cubicBezTo>
                    <a:pt x="31330" y="894"/>
                    <a:pt x="34421" y="5187"/>
                    <a:pt x="34215" y="10297"/>
                  </a:cubicBezTo>
                  <a:cubicBezTo>
                    <a:pt x="34009" y="15305"/>
                    <a:pt x="30609" y="18984"/>
                    <a:pt x="25251" y="19598"/>
                  </a:cubicBezTo>
                  <a:cubicBezTo>
                    <a:pt x="22573" y="19904"/>
                    <a:pt x="19791" y="19598"/>
                    <a:pt x="17112" y="19598"/>
                  </a:cubicBezTo>
                  <a:lnTo>
                    <a:pt x="17112" y="19904"/>
                  </a:lnTo>
                  <a:close/>
                </a:path>
              </a:pathLst>
            </a:custGeom>
            <a:grpFill/>
            <a:ln w="10272" cap="flat">
              <a:noFill/>
              <a:prstDash val="solid"/>
              <a:miter/>
            </a:ln>
          </p:spPr>
          <p:txBody>
            <a:bodyPr rtlCol="0" anchor="ctr"/>
            <a:lstStyle/>
            <a:p>
              <a:endParaRPr lang="en-IL"/>
            </a:p>
          </p:txBody>
        </p:sp>
        <p:sp>
          <p:nvSpPr>
            <p:cNvPr id="1026" name="Freeform 1025">
              <a:extLst>
                <a:ext uri="{FF2B5EF4-FFF2-40B4-BE49-F238E27FC236}">
                  <a16:creationId xmlns:a16="http://schemas.microsoft.com/office/drawing/2014/main" id="{C8040F52-7968-8D51-42D1-0BBF3D62DBB9}"/>
                </a:ext>
              </a:extLst>
            </p:cNvPr>
            <p:cNvSpPr/>
            <p:nvPr/>
          </p:nvSpPr>
          <p:spPr>
            <a:xfrm>
              <a:off x="4801922" y="2241685"/>
              <a:ext cx="30903" cy="30049"/>
            </a:xfrm>
            <a:custGeom>
              <a:avLst/>
              <a:gdLst>
                <a:gd name="connsiteX0" fmla="*/ 30904 w 30903"/>
                <a:gd name="connsiteY0" fmla="*/ 9272 h 30049"/>
                <a:gd name="connsiteX1" fmla="*/ 28122 w 30903"/>
                <a:gd name="connsiteY1" fmla="*/ 15916 h 30049"/>
                <a:gd name="connsiteX2" fmla="*/ 15862 w 30903"/>
                <a:gd name="connsiteY2" fmla="*/ 27976 h 30049"/>
                <a:gd name="connsiteX3" fmla="*/ 2880 w 30903"/>
                <a:gd name="connsiteY3" fmla="*/ 27056 h 30049"/>
                <a:gd name="connsiteX4" fmla="*/ 2262 w 30903"/>
                <a:gd name="connsiteY4" fmla="*/ 14178 h 30049"/>
                <a:gd name="connsiteX5" fmla="*/ 14110 w 30903"/>
                <a:gd name="connsiteY5" fmla="*/ 2425 h 30049"/>
                <a:gd name="connsiteX6" fmla="*/ 24516 w 30903"/>
                <a:gd name="connsiteY6" fmla="*/ 1505 h 30049"/>
                <a:gd name="connsiteX7" fmla="*/ 30904 w 30903"/>
                <a:gd name="connsiteY7" fmla="*/ 9272 h 3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03" h="30049">
                  <a:moveTo>
                    <a:pt x="30904" y="9272"/>
                  </a:moveTo>
                  <a:cubicBezTo>
                    <a:pt x="29668" y="12338"/>
                    <a:pt x="29359" y="14587"/>
                    <a:pt x="28122" y="15916"/>
                  </a:cubicBezTo>
                  <a:cubicBezTo>
                    <a:pt x="24310" y="20106"/>
                    <a:pt x="20292" y="24399"/>
                    <a:pt x="15862" y="27976"/>
                  </a:cubicBezTo>
                  <a:cubicBezTo>
                    <a:pt x="11947" y="31246"/>
                    <a:pt x="6280" y="30429"/>
                    <a:pt x="2880" y="27056"/>
                  </a:cubicBezTo>
                  <a:cubicBezTo>
                    <a:pt x="-520" y="23683"/>
                    <a:pt x="-1138" y="18062"/>
                    <a:pt x="2262" y="14178"/>
                  </a:cubicBezTo>
                  <a:cubicBezTo>
                    <a:pt x="5868" y="9988"/>
                    <a:pt x="9886" y="6104"/>
                    <a:pt x="14110" y="2425"/>
                  </a:cubicBezTo>
                  <a:cubicBezTo>
                    <a:pt x="17098" y="-233"/>
                    <a:pt x="21219" y="-948"/>
                    <a:pt x="24516" y="1505"/>
                  </a:cubicBezTo>
                  <a:cubicBezTo>
                    <a:pt x="27195" y="3549"/>
                    <a:pt x="28946" y="6819"/>
                    <a:pt x="30904" y="9272"/>
                  </a:cubicBezTo>
                  <a:close/>
                </a:path>
              </a:pathLst>
            </a:custGeom>
            <a:grpFill/>
            <a:ln w="10272" cap="flat">
              <a:noFill/>
              <a:prstDash val="solid"/>
              <a:miter/>
            </a:ln>
          </p:spPr>
          <p:txBody>
            <a:bodyPr rtlCol="0" anchor="ctr"/>
            <a:lstStyle/>
            <a:p>
              <a:endParaRPr lang="en-IL"/>
            </a:p>
          </p:txBody>
        </p:sp>
        <p:sp>
          <p:nvSpPr>
            <p:cNvPr id="1027" name="Freeform 1026">
              <a:extLst>
                <a:ext uri="{FF2B5EF4-FFF2-40B4-BE49-F238E27FC236}">
                  <a16:creationId xmlns:a16="http://schemas.microsoft.com/office/drawing/2014/main" id="{3178D6A3-4D91-A598-6544-9B3BACD87D0F}"/>
                </a:ext>
              </a:extLst>
            </p:cNvPr>
            <p:cNvSpPr/>
            <p:nvPr/>
          </p:nvSpPr>
          <p:spPr>
            <a:xfrm>
              <a:off x="4800990" y="2172085"/>
              <a:ext cx="31198" cy="30528"/>
            </a:xfrm>
            <a:custGeom>
              <a:avLst/>
              <a:gdLst>
                <a:gd name="connsiteX0" fmla="*/ 0 w 31198"/>
                <a:gd name="connsiteY0" fmla="*/ 9170 h 30528"/>
                <a:gd name="connsiteX1" fmla="*/ 6388 w 31198"/>
                <a:gd name="connsiteY1" fmla="*/ 1607 h 30528"/>
                <a:gd name="connsiteX2" fmla="*/ 16382 w 31198"/>
                <a:gd name="connsiteY2" fmla="*/ 2016 h 30528"/>
                <a:gd name="connsiteX3" fmla="*/ 29260 w 31198"/>
                <a:gd name="connsiteY3" fmla="*/ 14893 h 30528"/>
                <a:gd name="connsiteX4" fmla="*/ 28951 w 31198"/>
                <a:gd name="connsiteY4" fmla="*/ 26136 h 30528"/>
                <a:gd name="connsiteX5" fmla="*/ 18339 w 31198"/>
                <a:gd name="connsiteY5" fmla="*/ 29406 h 30528"/>
                <a:gd name="connsiteX6" fmla="*/ 1648 w 31198"/>
                <a:gd name="connsiteY6" fmla="*/ 13565 h 30528"/>
                <a:gd name="connsiteX7" fmla="*/ 1030 w 31198"/>
                <a:gd name="connsiteY7" fmla="*/ 10192 h 30528"/>
                <a:gd name="connsiteX8" fmla="*/ 0 w 31198"/>
                <a:gd name="connsiteY8" fmla="*/ 9272 h 3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98" h="30528">
                  <a:moveTo>
                    <a:pt x="0" y="9170"/>
                  </a:moveTo>
                  <a:cubicBezTo>
                    <a:pt x="2061" y="6615"/>
                    <a:pt x="3812" y="3549"/>
                    <a:pt x="6388" y="1607"/>
                  </a:cubicBezTo>
                  <a:cubicBezTo>
                    <a:pt x="9479" y="-744"/>
                    <a:pt x="13394" y="-437"/>
                    <a:pt x="16382" y="2016"/>
                  </a:cubicBezTo>
                  <a:cubicBezTo>
                    <a:pt x="20915" y="6002"/>
                    <a:pt x="25448" y="10192"/>
                    <a:pt x="29260" y="14893"/>
                  </a:cubicBezTo>
                  <a:cubicBezTo>
                    <a:pt x="32042" y="18266"/>
                    <a:pt x="31733" y="22559"/>
                    <a:pt x="28951" y="26136"/>
                  </a:cubicBezTo>
                  <a:cubicBezTo>
                    <a:pt x="26169" y="29611"/>
                    <a:pt x="21842" y="32064"/>
                    <a:pt x="18339" y="29406"/>
                  </a:cubicBezTo>
                  <a:cubicBezTo>
                    <a:pt x="12260" y="24909"/>
                    <a:pt x="7109" y="18982"/>
                    <a:pt x="1648" y="13565"/>
                  </a:cubicBezTo>
                  <a:cubicBezTo>
                    <a:pt x="927" y="12849"/>
                    <a:pt x="1236" y="11316"/>
                    <a:pt x="1030" y="10192"/>
                  </a:cubicBezTo>
                  <a:lnTo>
                    <a:pt x="0" y="9272"/>
                  </a:lnTo>
                  <a:close/>
                </a:path>
              </a:pathLst>
            </a:custGeom>
            <a:grpFill/>
            <a:ln w="10272" cap="flat">
              <a:noFill/>
              <a:prstDash val="solid"/>
              <a:miter/>
            </a:ln>
          </p:spPr>
          <p:txBody>
            <a:bodyPr rtlCol="0" anchor="ctr"/>
            <a:lstStyle/>
            <a:p>
              <a:endParaRPr lang="en-IL"/>
            </a:p>
          </p:txBody>
        </p:sp>
        <p:sp>
          <p:nvSpPr>
            <p:cNvPr id="1029" name="Freeform 1028">
              <a:extLst>
                <a:ext uri="{FF2B5EF4-FFF2-40B4-BE49-F238E27FC236}">
                  <a16:creationId xmlns:a16="http://schemas.microsoft.com/office/drawing/2014/main" id="{AD2ACAF2-8355-3C61-5E49-6DF969BEDA90}"/>
                </a:ext>
              </a:extLst>
            </p:cNvPr>
            <p:cNvSpPr/>
            <p:nvPr/>
          </p:nvSpPr>
          <p:spPr>
            <a:xfrm>
              <a:off x="4709706" y="2324850"/>
              <a:ext cx="20092" cy="20033"/>
            </a:xfrm>
            <a:custGeom>
              <a:avLst/>
              <a:gdLst>
                <a:gd name="connsiteX0" fmla="*/ 20091 w 20092"/>
                <a:gd name="connsiteY0" fmla="*/ 10120 h 20033"/>
                <a:gd name="connsiteX1" fmla="*/ 10200 w 20092"/>
                <a:gd name="connsiteY1" fmla="*/ 20034 h 20033"/>
                <a:gd name="connsiteX2" fmla="*/ 0 w 20092"/>
                <a:gd name="connsiteY2" fmla="*/ 10120 h 20033"/>
                <a:gd name="connsiteX3" fmla="*/ 10406 w 20092"/>
                <a:gd name="connsiteY3" fmla="*/ 2 h 20033"/>
                <a:gd name="connsiteX4" fmla="*/ 20091 w 20092"/>
                <a:gd name="connsiteY4" fmla="*/ 10018 h 2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2" h="20033">
                  <a:moveTo>
                    <a:pt x="20091" y="10120"/>
                  </a:moveTo>
                  <a:cubicBezTo>
                    <a:pt x="20091" y="15639"/>
                    <a:pt x="15660" y="20034"/>
                    <a:pt x="10200" y="20034"/>
                  </a:cubicBezTo>
                  <a:cubicBezTo>
                    <a:pt x="4945" y="20034"/>
                    <a:pt x="103" y="15332"/>
                    <a:pt x="0" y="10120"/>
                  </a:cubicBezTo>
                  <a:cubicBezTo>
                    <a:pt x="0" y="4601"/>
                    <a:pt x="4739" y="-101"/>
                    <a:pt x="10406" y="2"/>
                  </a:cubicBezTo>
                  <a:cubicBezTo>
                    <a:pt x="16073" y="104"/>
                    <a:pt x="20194" y="4396"/>
                    <a:pt x="20091" y="10018"/>
                  </a:cubicBezTo>
                  <a:close/>
                </a:path>
              </a:pathLst>
            </a:custGeom>
            <a:grpFill/>
            <a:ln w="10272" cap="flat">
              <a:noFill/>
              <a:prstDash val="solid"/>
              <a:miter/>
            </a:ln>
          </p:spPr>
          <p:txBody>
            <a:bodyPr rtlCol="0" anchor="ctr"/>
            <a:lstStyle/>
            <a:p>
              <a:endParaRPr lang="en-IL"/>
            </a:p>
          </p:txBody>
        </p:sp>
        <p:sp>
          <p:nvSpPr>
            <p:cNvPr id="1031" name="Freeform 1030">
              <a:extLst>
                <a:ext uri="{FF2B5EF4-FFF2-40B4-BE49-F238E27FC236}">
                  <a16:creationId xmlns:a16="http://schemas.microsoft.com/office/drawing/2014/main" id="{A429A4A2-E462-6F38-63FE-C361B3B8AEB0}"/>
                </a:ext>
              </a:extLst>
            </p:cNvPr>
            <p:cNvSpPr/>
            <p:nvPr/>
          </p:nvSpPr>
          <p:spPr>
            <a:xfrm>
              <a:off x="4850237" y="2394657"/>
              <a:ext cx="40389" cy="39757"/>
            </a:xfrm>
            <a:custGeom>
              <a:avLst/>
              <a:gdLst>
                <a:gd name="connsiteX0" fmla="*/ 20092 w 40389"/>
                <a:gd name="connsiteY0" fmla="*/ 39757 h 39757"/>
                <a:gd name="connsiteX1" fmla="*/ 1 w 40389"/>
                <a:gd name="connsiteY1" fmla="*/ 19828 h 39757"/>
                <a:gd name="connsiteX2" fmla="*/ 20298 w 40389"/>
                <a:gd name="connsiteY2" fmla="*/ 0 h 39757"/>
                <a:gd name="connsiteX3" fmla="*/ 40388 w 40389"/>
                <a:gd name="connsiteY3" fmla="*/ 19930 h 39757"/>
                <a:gd name="connsiteX4" fmla="*/ 20092 w 40389"/>
                <a:gd name="connsiteY4" fmla="*/ 39757 h 3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9" h="39757">
                  <a:moveTo>
                    <a:pt x="20092" y="39757"/>
                  </a:moveTo>
                  <a:cubicBezTo>
                    <a:pt x="9067" y="39757"/>
                    <a:pt x="-102" y="30559"/>
                    <a:pt x="1" y="19828"/>
                  </a:cubicBezTo>
                  <a:cubicBezTo>
                    <a:pt x="1" y="8892"/>
                    <a:pt x="9273" y="0"/>
                    <a:pt x="20298" y="0"/>
                  </a:cubicBezTo>
                  <a:cubicBezTo>
                    <a:pt x="31322" y="0"/>
                    <a:pt x="40491" y="9096"/>
                    <a:pt x="40388" y="19930"/>
                  </a:cubicBezTo>
                  <a:cubicBezTo>
                    <a:pt x="40388" y="30763"/>
                    <a:pt x="31116" y="39757"/>
                    <a:pt x="20092" y="39757"/>
                  </a:cubicBezTo>
                  <a:close/>
                </a:path>
              </a:pathLst>
            </a:custGeom>
            <a:grpFill/>
            <a:ln w="10272" cap="flat">
              <a:noFill/>
              <a:prstDash val="solid"/>
              <a:miter/>
            </a:ln>
          </p:spPr>
          <p:txBody>
            <a:bodyPr rtlCol="0" anchor="ctr"/>
            <a:lstStyle/>
            <a:p>
              <a:endParaRPr lang="en-IL"/>
            </a:p>
          </p:txBody>
        </p:sp>
      </p:grpSp>
      <p:grpSp>
        <p:nvGrpSpPr>
          <p:cNvPr id="1032" name="Graphic 56">
            <a:extLst>
              <a:ext uri="{FF2B5EF4-FFF2-40B4-BE49-F238E27FC236}">
                <a16:creationId xmlns:a16="http://schemas.microsoft.com/office/drawing/2014/main" id="{781BC88D-FF33-9EA2-3E7B-29B03FCFF9F3}"/>
              </a:ext>
            </a:extLst>
          </p:cNvPr>
          <p:cNvGrpSpPr/>
          <p:nvPr/>
        </p:nvGrpSpPr>
        <p:grpSpPr>
          <a:xfrm>
            <a:off x="2420189" y="1806171"/>
            <a:ext cx="268907" cy="479350"/>
            <a:chOff x="2752062" y="2096627"/>
            <a:chExt cx="268907" cy="479350"/>
          </a:xfrm>
          <a:gradFill>
            <a:gsLst>
              <a:gs pos="0">
                <a:schemeClr val="accent2"/>
              </a:gs>
              <a:gs pos="100000">
                <a:schemeClr val="tx1"/>
              </a:gs>
            </a:gsLst>
            <a:lin ang="5400000" scaled="0"/>
          </a:gradFill>
        </p:grpSpPr>
        <p:sp>
          <p:nvSpPr>
            <p:cNvPr id="1033" name="Freeform 1032">
              <a:extLst>
                <a:ext uri="{FF2B5EF4-FFF2-40B4-BE49-F238E27FC236}">
                  <a16:creationId xmlns:a16="http://schemas.microsoft.com/office/drawing/2014/main" id="{33AECEEC-4FDC-4559-3492-1311DF389D96}"/>
                </a:ext>
              </a:extLst>
            </p:cNvPr>
            <p:cNvSpPr/>
            <p:nvPr/>
          </p:nvSpPr>
          <p:spPr>
            <a:xfrm>
              <a:off x="2752062" y="2096627"/>
              <a:ext cx="268907" cy="479350"/>
            </a:xfrm>
            <a:custGeom>
              <a:avLst/>
              <a:gdLst>
                <a:gd name="connsiteX0" fmla="*/ 240030 w 268907"/>
                <a:gd name="connsiteY0" fmla="*/ 0 h 479350"/>
                <a:gd name="connsiteX1" fmla="*/ 259251 w 268907"/>
                <a:gd name="connsiteY1" fmla="*/ 10882 h 479350"/>
                <a:gd name="connsiteX2" fmla="*/ 268907 w 268907"/>
                <a:gd name="connsiteY2" fmla="*/ 39176 h 479350"/>
                <a:gd name="connsiteX3" fmla="*/ 268907 w 268907"/>
                <a:gd name="connsiteY3" fmla="*/ 391663 h 479350"/>
                <a:gd name="connsiteX4" fmla="*/ 268907 w 268907"/>
                <a:gd name="connsiteY4" fmla="*/ 441721 h 479350"/>
                <a:gd name="connsiteX5" fmla="*/ 249227 w 268907"/>
                <a:gd name="connsiteY5" fmla="*/ 475787 h 479350"/>
                <a:gd name="connsiteX6" fmla="*/ 234788 w 268907"/>
                <a:gd name="connsiteY6" fmla="*/ 479193 h 479350"/>
                <a:gd name="connsiteX7" fmla="*/ 34119 w 268907"/>
                <a:gd name="connsiteY7" fmla="*/ 479288 h 479350"/>
                <a:gd name="connsiteX8" fmla="*/ 0 w 268907"/>
                <a:gd name="connsiteY8" fmla="*/ 442667 h 479350"/>
                <a:gd name="connsiteX9" fmla="*/ 0 w 268907"/>
                <a:gd name="connsiteY9" fmla="*/ 440775 h 479350"/>
                <a:gd name="connsiteX10" fmla="*/ 0 w 268907"/>
                <a:gd name="connsiteY10" fmla="*/ 38703 h 479350"/>
                <a:gd name="connsiteX11" fmla="*/ 14531 w 268907"/>
                <a:gd name="connsiteY11" fmla="*/ 6719 h 479350"/>
                <a:gd name="connsiteX12" fmla="*/ 28877 w 268907"/>
                <a:gd name="connsiteY12" fmla="*/ 0 h 479350"/>
                <a:gd name="connsiteX13" fmla="*/ 240030 w 268907"/>
                <a:gd name="connsiteY13" fmla="*/ 0 h 479350"/>
                <a:gd name="connsiteX14" fmla="*/ 14071 w 268907"/>
                <a:gd name="connsiteY14" fmla="*/ 395164 h 479350"/>
                <a:gd name="connsiteX15" fmla="*/ 14071 w 268907"/>
                <a:gd name="connsiteY15" fmla="*/ 443046 h 479350"/>
                <a:gd name="connsiteX16" fmla="*/ 36142 w 268907"/>
                <a:gd name="connsiteY16" fmla="*/ 465378 h 479350"/>
                <a:gd name="connsiteX17" fmla="*/ 232765 w 268907"/>
                <a:gd name="connsiteY17" fmla="*/ 465378 h 479350"/>
                <a:gd name="connsiteX18" fmla="*/ 254836 w 268907"/>
                <a:gd name="connsiteY18" fmla="*/ 442573 h 479350"/>
                <a:gd name="connsiteX19" fmla="*/ 254836 w 268907"/>
                <a:gd name="connsiteY19" fmla="*/ 399044 h 479350"/>
                <a:gd name="connsiteX20" fmla="*/ 254561 w 268907"/>
                <a:gd name="connsiteY20" fmla="*/ 395164 h 479350"/>
                <a:gd name="connsiteX21" fmla="*/ 248859 w 268907"/>
                <a:gd name="connsiteY21" fmla="*/ 395164 h 479350"/>
                <a:gd name="connsiteX22" fmla="*/ 65020 w 268907"/>
                <a:gd name="connsiteY22" fmla="*/ 395164 h 479350"/>
                <a:gd name="connsiteX23" fmla="*/ 54811 w 268907"/>
                <a:gd name="connsiteY23" fmla="*/ 388067 h 479350"/>
                <a:gd name="connsiteX24" fmla="*/ 65112 w 268907"/>
                <a:gd name="connsiteY24" fmla="*/ 381159 h 479350"/>
                <a:gd name="connsiteX25" fmla="*/ 249410 w 268907"/>
                <a:gd name="connsiteY25" fmla="*/ 381159 h 479350"/>
                <a:gd name="connsiteX26" fmla="*/ 254561 w 268907"/>
                <a:gd name="connsiteY26" fmla="*/ 381159 h 479350"/>
                <a:gd name="connsiteX27" fmla="*/ 254561 w 268907"/>
                <a:gd name="connsiteY27" fmla="*/ 70592 h 479350"/>
                <a:gd name="connsiteX28" fmla="*/ 14347 w 268907"/>
                <a:gd name="connsiteY28" fmla="*/ 70592 h 479350"/>
                <a:gd name="connsiteX29" fmla="*/ 14347 w 268907"/>
                <a:gd name="connsiteY29" fmla="*/ 381159 h 479350"/>
                <a:gd name="connsiteX30" fmla="*/ 32648 w 268907"/>
                <a:gd name="connsiteY30" fmla="*/ 381159 h 479350"/>
                <a:gd name="connsiteX31" fmla="*/ 41201 w 268907"/>
                <a:gd name="connsiteY31" fmla="*/ 388067 h 479350"/>
                <a:gd name="connsiteX32" fmla="*/ 32832 w 268907"/>
                <a:gd name="connsiteY32" fmla="*/ 395164 h 479350"/>
                <a:gd name="connsiteX33" fmla="*/ 14071 w 268907"/>
                <a:gd name="connsiteY33" fmla="*/ 395164 h 479350"/>
                <a:gd name="connsiteX34" fmla="*/ 254653 w 268907"/>
                <a:gd name="connsiteY34" fmla="*/ 56019 h 479350"/>
                <a:gd name="connsiteX35" fmla="*/ 254653 w 268907"/>
                <a:gd name="connsiteY35" fmla="*/ 32646 h 479350"/>
                <a:gd name="connsiteX36" fmla="*/ 231845 w 268907"/>
                <a:gd name="connsiteY36" fmla="*/ 14005 h 479350"/>
                <a:gd name="connsiteX37" fmla="*/ 37154 w 268907"/>
                <a:gd name="connsiteY37" fmla="*/ 14005 h 479350"/>
                <a:gd name="connsiteX38" fmla="*/ 33475 w 268907"/>
                <a:gd name="connsiteY38" fmla="*/ 14099 h 479350"/>
                <a:gd name="connsiteX39" fmla="*/ 14714 w 268907"/>
                <a:gd name="connsiteY39" fmla="*/ 30281 h 479350"/>
                <a:gd name="connsiteX40" fmla="*/ 14531 w 268907"/>
                <a:gd name="connsiteY40" fmla="*/ 55925 h 479350"/>
                <a:gd name="connsiteX41" fmla="*/ 254653 w 268907"/>
                <a:gd name="connsiteY41" fmla="*/ 55925 h 47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8907" h="479350">
                  <a:moveTo>
                    <a:pt x="240030" y="0"/>
                  </a:moveTo>
                  <a:cubicBezTo>
                    <a:pt x="247203" y="2271"/>
                    <a:pt x="254009" y="5110"/>
                    <a:pt x="259251" y="10882"/>
                  </a:cubicBezTo>
                  <a:cubicBezTo>
                    <a:pt x="266608" y="18925"/>
                    <a:pt x="268907" y="28577"/>
                    <a:pt x="268907" y="39176"/>
                  </a:cubicBezTo>
                  <a:cubicBezTo>
                    <a:pt x="268907" y="156703"/>
                    <a:pt x="268907" y="274136"/>
                    <a:pt x="268907" y="391663"/>
                  </a:cubicBezTo>
                  <a:cubicBezTo>
                    <a:pt x="268907" y="408317"/>
                    <a:pt x="268907" y="425067"/>
                    <a:pt x="268907" y="441721"/>
                  </a:cubicBezTo>
                  <a:cubicBezTo>
                    <a:pt x="268907" y="456956"/>
                    <a:pt x="262929" y="469068"/>
                    <a:pt x="249227" y="475787"/>
                  </a:cubicBezTo>
                  <a:cubicBezTo>
                    <a:pt x="244812" y="477963"/>
                    <a:pt x="239662" y="479193"/>
                    <a:pt x="234788" y="479193"/>
                  </a:cubicBezTo>
                  <a:cubicBezTo>
                    <a:pt x="167929" y="479383"/>
                    <a:pt x="100978" y="479383"/>
                    <a:pt x="34119" y="479288"/>
                  </a:cubicBezTo>
                  <a:cubicBezTo>
                    <a:pt x="14623" y="479288"/>
                    <a:pt x="552" y="463864"/>
                    <a:pt x="0" y="442667"/>
                  </a:cubicBezTo>
                  <a:cubicBezTo>
                    <a:pt x="0" y="442005"/>
                    <a:pt x="0" y="441437"/>
                    <a:pt x="0" y="440775"/>
                  </a:cubicBezTo>
                  <a:cubicBezTo>
                    <a:pt x="0" y="306782"/>
                    <a:pt x="0" y="172790"/>
                    <a:pt x="0" y="38703"/>
                  </a:cubicBezTo>
                  <a:cubicBezTo>
                    <a:pt x="0" y="25644"/>
                    <a:pt x="3771" y="14289"/>
                    <a:pt x="14531" y="6719"/>
                  </a:cubicBezTo>
                  <a:cubicBezTo>
                    <a:pt x="18761" y="3690"/>
                    <a:pt x="24003" y="2176"/>
                    <a:pt x="28877" y="0"/>
                  </a:cubicBezTo>
                  <a:lnTo>
                    <a:pt x="240030" y="0"/>
                  </a:lnTo>
                  <a:close/>
                  <a:moveTo>
                    <a:pt x="14071" y="395164"/>
                  </a:moveTo>
                  <a:cubicBezTo>
                    <a:pt x="14071" y="411535"/>
                    <a:pt x="13979" y="427338"/>
                    <a:pt x="14071" y="443046"/>
                  </a:cubicBezTo>
                  <a:cubicBezTo>
                    <a:pt x="14163" y="456767"/>
                    <a:pt x="22624" y="465378"/>
                    <a:pt x="36142" y="465378"/>
                  </a:cubicBezTo>
                  <a:cubicBezTo>
                    <a:pt x="101714" y="465378"/>
                    <a:pt x="167193" y="465378"/>
                    <a:pt x="232765" y="465378"/>
                  </a:cubicBezTo>
                  <a:cubicBezTo>
                    <a:pt x="246468" y="465378"/>
                    <a:pt x="254744" y="456672"/>
                    <a:pt x="254836" y="442573"/>
                  </a:cubicBezTo>
                  <a:cubicBezTo>
                    <a:pt x="254836" y="428095"/>
                    <a:pt x="254836" y="413522"/>
                    <a:pt x="254836" y="399044"/>
                  </a:cubicBezTo>
                  <a:cubicBezTo>
                    <a:pt x="254836" y="397814"/>
                    <a:pt x="254653" y="396678"/>
                    <a:pt x="254561" y="395164"/>
                  </a:cubicBezTo>
                  <a:lnTo>
                    <a:pt x="248859" y="395164"/>
                  </a:lnTo>
                  <a:cubicBezTo>
                    <a:pt x="187610" y="395164"/>
                    <a:pt x="126269" y="395164"/>
                    <a:pt x="65020" y="395164"/>
                  </a:cubicBezTo>
                  <a:cubicBezTo>
                    <a:pt x="58030" y="395164"/>
                    <a:pt x="54811" y="392893"/>
                    <a:pt x="54811" y="388067"/>
                  </a:cubicBezTo>
                  <a:cubicBezTo>
                    <a:pt x="54811" y="383336"/>
                    <a:pt x="58122" y="381159"/>
                    <a:pt x="65112" y="381159"/>
                  </a:cubicBezTo>
                  <a:cubicBezTo>
                    <a:pt x="126545" y="381159"/>
                    <a:pt x="187978" y="381159"/>
                    <a:pt x="249410" y="381159"/>
                  </a:cubicBezTo>
                  <a:lnTo>
                    <a:pt x="254561" y="381159"/>
                  </a:lnTo>
                  <a:lnTo>
                    <a:pt x="254561" y="70592"/>
                  </a:lnTo>
                  <a:lnTo>
                    <a:pt x="14347" y="70592"/>
                  </a:lnTo>
                  <a:lnTo>
                    <a:pt x="14347" y="381159"/>
                  </a:lnTo>
                  <a:cubicBezTo>
                    <a:pt x="20600" y="381159"/>
                    <a:pt x="26670" y="381159"/>
                    <a:pt x="32648" y="381159"/>
                  </a:cubicBezTo>
                  <a:cubicBezTo>
                    <a:pt x="37982" y="381159"/>
                    <a:pt x="41109" y="383714"/>
                    <a:pt x="41201" y="388067"/>
                  </a:cubicBezTo>
                  <a:cubicBezTo>
                    <a:pt x="41201" y="392420"/>
                    <a:pt x="38166" y="395070"/>
                    <a:pt x="32832" y="395164"/>
                  </a:cubicBezTo>
                  <a:cubicBezTo>
                    <a:pt x="26762" y="395164"/>
                    <a:pt x="20784" y="395164"/>
                    <a:pt x="14071" y="395164"/>
                  </a:cubicBezTo>
                  <a:close/>
                  <a:moveTo>
                    <a:pt x="254653" y="56019"/>
                  </a:moveTo>
                  <a:cubicBezTo>
                    <a:pt x="254653" y="47881"/>
                    <a:pt x="255020" y="40217"/>
                    <a:pt x="254653" y="32646"/>
                  </a:cubicBezTo>
                  <a:cubicBezTo>
                    <a:pt x="254009" y="21480"/>
                    <a:pt x="244628" y="14005"/>
                    <a:pt x="231845" y="14005"/>
                  </a:cubicBezTo>
                  <a:cubicBezTo>
                    <a:pt x="166917" y="14005"/>
                    <a:pt x="101990" y="14005"/>
                    <a:pt x="37154" y="14005"/>
                  </a:cubicBezTo>
                  <a:cubicBezTo>
                    <a:pt x="35959" y="14005"/>
                    <a:pt x="34763" y="14005"/>
                    <a:pt x="33475" y="14099"/>
                  </a:cubicBezTo>
                  <a:cubicBezTo>
                    <a:pt x="23911" y="15046"/>
                    <a:pt x="15818" y="21197"/>
                    <a:pt x="14714" y="30281"/>
                  </a:cubicBezTo>
                  <a:cubicBezTo>
                    <a:pt x="13703" y="38608"/>
                    <a:pt x="14531" y="47219"/>
                    <a:pt x="14531" y="55925"/>
                  </a:cubicBezTo>
                  <a:lnTo>
                    <a:pt x="254653" y="55925"/>
                  </a:lnTo>
                  <a:close/>
                </a:path>
              </a:pathLst>
            </a:custGeom>
            <a:grpFill/>
            <a:ln w="9197" cap="flat">
              <a:noFill/>
              <a:prstDash val="solid"/>
              <a:miter/>
            </a:ln>
          </p:spPr>
          <p:txBody>
            <a:bodyPr rtlCol="0" anchor="ctr"/>
            <a:lstStyle/>
            <a:p>
              <a:endParaRPr lang="en-IL"/>
            </a:p>
          </p:txBody>
        </p:sp>
        <p:sp>
          <p:nvSpPr>
            <p:cNvPr id="1034" name="Freeform 1033">
              <a:extLst>
                <a:ext uri="{FF2B5EF4-FFF2-40B4-BE49-F238E27FC236}">
                  <a16:creationId xmlns:a16="http://schemas.microsoft.com/office/drawing/2014/main" id="{91471B3E-6FDF-892F-C795-7A5E6D8B94C1}"/>
                </a:ext>
              </a:extLst>
            </p:cNvPr>
            <p:cNvSpPr/>
            <p:nvPr/>
          </p:nvSpPr>
          <p:spPr>
            <a:xfrm>
              <a:off x="2866004" y="2505796"/>
              <a:ext cx="41113" cy="42109"/>
            </a:xfrm>
            <a:custGeom>
              <a:avLst/>
              <a:gdLst>
                <a:gd name="connsiteX0" fmla="*/ 20419 w 41113"/>
                <a:gd name="connsiteY0" fmla="*/ 42109 h 42109"/>
                <a:gd name="connsiteX1" fmla="*/ 3 w 41113"/>
                <a:gd name="connsiteY1" fmla="*/ 20913 h 42109"/>
                <a:gd name="connsiteX2" fmla="*/ 20695 w 41113"/>
                <a:gd name="connsiteY2" fmla="*/ 0 h 42109"/>
                <a:gd name="connsiteX3" fmla="*/ 41111 w 41113"/>
                <a:gd name="connsiteY3" fmla="*/ 21197 h 42109"/>
                <a:gd name="connsiteX4" fmla="*/ 20419 w 41113"/>
                <a:gd name="connsiteY4" fmla="*/ 42109 h 42109"/>
                <a:gd name="connsiteX5" fmla="*/ 27041 w 41113"/>
                <a:gd name="connsiteY5" fmla="*/ 20913 h 42109"/>
                <a:gd name="connsiteX6" fmla="*/ 20327 w 41113"/>
                <a:gd name="connsiteY6" fmla="*/ 14099 h 42109"/>
                <a:gd name="connsiteX7" fmla="*/ 13889 w 41113"/>
                <a:gd name="connsiteY7" fmla="*/ 21197 h 42109"/>
                <a:gd name="connsiteX8" fmla="*/ 20603 w 41113"/>
                <a:gd name="connsiteY8" fmla="*/ 28010 h 42109"/>
                <a:gd name="connsiteX9" fmla="*/ 27041 w 41113"/>
                <a:gd name="connsiteY9" fmla="*/ 20913 h 4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13" h="42109">
                  <a:moveTo>
                    <a:pt x="20419" y="42109"/>
                  </a:moveTo>
                  <a:cubicBezTo>
                    <a:pt x="9199" y="42109"/>
                    <a:pt x="-181" y="32457"/>
                    <a:pt x="3" y="20913"/>
                  </a:cubicBezTo>
                  <a:cubicBezTo>
                    <a:pt x="95" y="9273"/>
                    <a:pt x="9383" y="0"/>
                    <a:pt x="20695" y="0"/>
                  </a:cubicBezTo>
                  <a:cubicBezTo>
                    <a:pt x="31915" y="0"/>
                    <a:pt x="41295" y="9652"/>
                    <a:pt x="41111" y="21197"/>
                  </a:cubicBezTo>
                  <a:cubicBezTo>
                    <a:pt x="41019" y="32836"/>
                    <a:pt x="31731" y="42109"/>
                    <a:pt x="20419" y="42109"/>
                  </a:cubicBezTo>
                  <a:close/>
                  <a:moveTo>
                    <a:pt x="27041" y="20913"/>
                  </a:moveTo>
                  <a:cubicBezTo>
                    <a:pt x="27041" y="17222"/>
                    <a:pt x="23914" y="14005"/>
                    <a:pt x="20327" y="14099"/>
                  </a:cubicBezTo>
                  <a:cubicBezTo>
                    <a:pt x="16740" y="14099"/>
                    <a:pt x="13889" y="17411"/>
                    <a:pt x="13889" y="21197"/>
                  </a:cubicBezTo>
                  <a:cubicBezTo>
                    <a:pt x="13889" y="24887"/>
                    <a:pt x="17016" y="28104"/>
                    <a:pt x="20603" y="28010"/>
                  </a:cubicBezTo>
                  <a:cubicBezTo>
                    <a:pt x="24190" y="28010"/>
                    <a:pt x="27041" y="24698"/>
                    <a:pt x="27041" y="20913"/>
                  </a:cubicBezTo>
                  <a:close/>
                </a:path>
              </a:pathLst>
            </a:custGeom>
            <a:grpFill/>
            <a:ln w="9197" cap="flat">
              <a:noFill/>
              <a:prstDash val="solid"/>
              <a:miter/>
            </a:ln>
          </p:spPr>
          <p:txBody>
            <a:bodyPr rtlCol="0" anchor="ctr"/>
            <a:lstStyle/>
            <a:p>
              <a:endParaRPr lang="en-IL"/>
            </a:p>
          </p:txBody>
        </p:sp>
        <p:sp>
          <p:nvSpPr>
            <p:cNvPr id="1035" name="Freeform 1034">
              <a:extLst>
                <a:ext uri="{FF2B5EF4-FFF2-40B4-BE49-F238E27FC236}">
                  <a16:creationId xmlns:a16="http://schemas.microsoft.com/office/drawing/2014/main" id="{05D9ACB2-5512-D8C0-DBEF-60EB56E1343D}"/>
                </a:ext>
              </a:extLst>
            </p:cNvPr>
            <p:cNvSpPr/>
            <p:nvPr/>
          </p:nvSpPr>
          <p:spPr>
            <a:xfrm>
              <a:off x="2879616" y="2124731"/>
              <a:ext cx="41020" cy="14075"/>
            </a:xfrm>
            <a:custGeom>
              <a:avLst/>
              <a:gdLst>
                <a:gd name="connsiteX0" fmla="*/ 20602 w 41020"/>
                <a:gd name="connsiteY0" fmla="*/ 0 h 14075"/>
                <a:gd name="connsiteX1" fmla="*/ 33754 w 41020"/>
                <a:gd name="connsiteY1" fmla="*/ 0 h 14075"/>
                <a:gd name="connsiteX2" fmla="*/ 41019 w 41020"/>
                <a:gd name="connsiteY2" fmla="*/ 6813 h 14075"/>
                <a:gd name="connsiteX3" fmla="*/ 33662 w 41020"/>
                <a:gd name="connsiteY3" fmla="*/ 14005 h 14075"/>
                <a:gd name="connsiteX4" fmla="*/ 7267 w 41020"/>
                <a:gd name="connsiteY4" fmla="*/ 14005 h 14075"/>
                <a:gd name="connsiteX5" fmla="*/ 2 w 41020"/>
                <a:gd name="connsiteY5" fmla="*/ 7286 h 14075"/>
                <a:gd name="connsiteX6" fmla="*/ 7359 w 41020"/>
                <a:gd name="connsiteY6" fmla="*/ 95 h 14075"/>
                <a:gd name="connsiteX7" fmla="*/ 20510 w 41020"/>
                <a:gd name="connsiteY7" fmla="*/ 95 h 1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20" h="14075">
                  <a:moveTo>
                    <a:pt x="20602" y="0"/>
                  </a:moveTo>
                  <a:cubicBezTo>
                    <a:pt x="25017" y="0"/>
                    <a:pt x="29431" y="0"/>
                    <a:pt x="33754" y="0"/>
                  </a:cubicBezTo>
                  <a:cubicBezTo>
                    <a:pt x="38076" y="95"/>
                    <a:pt x="40927" y="2839"/>
                    <a:pt x="41019" y="6813"/>
                  </a:cubicBezTo>
                  <a:cubicBezTo>
                    <a:pt x="41111" y="10882"/>
                    <a:pt x="38260" y="13910"/>
                    <a:pt x="33662" y="14005"/>
                  </a:cubicBezTo>
                  <a:cubicBezTo>
                    <a:pt x="24833" y="14099"/>
                    <a:pt x="16096" y="14099"/>
                    <a:pt x="7267" y="14005"/>
                  </a:cubicBezTo>
                  <a:cubicBezTo>
                    <a:pt x="2945" y="14005"/>
                    <a:pt x="94" y="11166"/>
                    <a:pt x="2" y="7286"/>
                  </a:cubicBezTo>
                  <a:cubicBezTo>
                    <a:pt x="-90" y="3217"/>
                    <a:pt x="2761" y="189"/>
                    <a:pt x="7359" y="95"/>
                  </a:cubicBezTo>
                  <a:cubicBezTo>
                    <a:pt x="11774" y="0"/>
                    <a:pt x="16188" y="95"/>
                    <a:pt x="20510" y="95"/>
                  </a:cubicBezTo>
                  <a:close/>
                </a:path>
              </a:pathLst>
            </a:custGeom>
            <a:grpFill/>
            <a:ln w="9197" cap="flat">
              <a:noFill/>
              <a:prstDash val="solid"/>
              <a:miter/>
            </a:ln>
          </p:spPr>
          <p:txBody>
            <a:bodyPr rtlCol="0" anchor="ctr"/>
            <a:lstStyle/>
            <a:p>
              <a:endParaRPr lang="en-IL"/>
            </a:p>
          </p:txBody>
        </p:sp>
        <p:sp>
          <p:nvSpPr>
            <p:cNvPr id="1036" name="Freeform 1035">
              <a:extLst>
                <a:ext uri="{FF2B5EF4-FFF2-40B4-BE49-F238E27FC236}">
                  <a16:creationId xmlns:a16="http://schemas.microsoft.com/office/drawing/2014/main" id="{DFD50E64-3702-7B2C-5542-670697836176}"/>
                </a:ext>
              </a:extLst>
            </p:cNvPr>
            <p:cNvSpPr/>
            <p:nvPr/>
          </p:nvSpPr>
          <p:spPr>
            <a:xfrm>
              <a:off x="2852394" y="2124818"/>
              <a:ext cx="13706" cy="13926"/>
            </a:xfrm>
            <a:custGeom>
              <a:avLst/>
              <a:gdLst>
                <a:gd name="connsiteX0" fmla="*/ 13705 w 13706"/>
                <a:gd name="connsiteY0" fmla="*/ 7010 h 13926"/>
                <a:gd name="connsiteX1" fmla="*/ 6532 w 13706"/>
                <a:gd name="connsiteY1" fmla="*/ 13918 h 13926"/>
                <a:gd name="connsiteX2" fmla="*/ 2 w 13706"/>
                <a:gd name="connsiteY2" fmla="*/ 6916 h 13926"/>
                <a:gd name="connsiteX3" fmla="*/ 7175 w 13706"/>
                <a:gd name="connsiteY3" fmla="*/ 8 h 13926"/>
                <a:gd name="connsiteX4" fmla="*/ 13705 w 13706"/>
                <a:gd name="connsiteY4" fmla="*/ 7010 h 1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6" h="13926">
                  <a:moveTo>
                    <a:pt x="13705" y="7010"/>
                  </a:moveTo>
                  <a:cubicBezTo>
                    <a:pt x="13705" y="10890"/>
                    <a:pt x="10394" y="14107"/>
                    <a:pt x="6532" y="13918"/>
                  </a:cubicBezTo>
                  <a:cubicBezTo>
                    <a:pt x="2945" y="13729"/>
                    <a:pt x="-90" y="10512"/>
                    <a:pt x="2" y="6916"/>
                  </a:cubicBezTo>
                  <a:cubicBezTo>
                    <a:pt x="2" y="3036"/>
                    <a:pt x="3313" y="-181"/>
                    <a:pt x="7175" y="8"/>
                  </a:cubicBezTo>
                  <a:cubicBezTo>
                    <a:pt x="10762" y="197"/>
                    <a:pt x="13797" y="3415"/>
                    <a:pt x="13705" y="7010"/>
                  </a:cubicBezTo>
                  <a:close/>
                </a:path>
              </a:pathLst>
            </a:custGeom>
            <a:grpFill/>
            <a:ln w="9197" cap="flat">
              <a:noFill/>
              <a:prstDash val="solid"/>
              <a:miter/>
            </a:ln>
          </p:spPr>
          <p:txBody>
            <a:bodyPr rtlCol="0" anchor="ctr"/>
            <a:lstStyle/>
            <a:p>
              <a:endParaRPr lang="en-IL"/>
            </a:p>
          </p:txBody>
        </p:sp>
      </p:grpSp>
      <p:grpSp>
        <p:nvGrpSpPr>
          <p:cNvPr id="1037" name="Graphic 58">
            <a:extLst>
              <a:ext uri="{FF2B5EF4-FFF2-40B4-BE49-F238E27FC236}">
                <a16:creationId xmlns:a16="http://schemas.microsoft.com/office/drawing/2014/main" id="{50E4205D-1129-2784-55BE-2C2C667FF828}"/>
              </a:ext>
            </a:extLst>
          </p:cNvPr>
          <p:cNvGrpSpPr/>
          <p:nvPr/>
        </p:nvGrpSpPr>
        <p:grpSpPr>
          <a:xfrm>
            <a:off x="6928773" y="1775798"/>
            <a:ext cx="541044" cy="541008"/>
            <a:chOff x="7057151" y="2066254"/>
            <a:chExt cx="541044" cy="541008"/>
          </a:xfrm>
          <a:gradFill>
            <a:gsLst>
              <a:gs pos="0">
                <a:schemeClr val="accent2"/>
              </a:gs>
              <a:gs pos="100000">
                <a:schemeClr val="tx1"/>
              </a:gs>
            </a:gsLst>
            <a:lin ang="5400000" scaled="0"/>
          </a:gradFill>
        </p:grpSpPr>
        <p:sp>
          <p:nvSpPr>
            <p:cNvPr id="1038" name="Freeform 1037">
              <a:extLst>
                <a:ext uri="{FF2B5EF4-FFF2-40B4-BE49-F238E27FC236}">
                  <a16:creationId xmlns:a16="http://schemas.microsoft.com/office/drawing/2014/main" id="{79A2AB5F-D0D2-E56E-6A7A-5726F76D83A6}"/>
                </a:ext>
              </a:extLst>
            </p:cNvPr>
            <p:cNvSpPr/>
            <p:nvPr/>
          </p:nvSpPr>
          <p:spPr>
            <a:xfrm>
              <a:off x="7057151" y="2354756"/>
              <a:ext cx="541044" cy="252505"/>
            </a:xfrm>
            <a:custGeom>
              <a:avLst/>
              <a:gdLst>
                <a:gd name="connsiteX0" fmla="*/ 370197 w 541044"/>
                <a:gd name="connsiteY0" fmla="*/ 207601 h 252505"/>
                <a:gd name="connsiteX1" fmla="*/ 170735 w 541044"/>
                <a:gd name="connsiteY1" fmla="*/ 207601 h 252505"/>
                <a:gd name="connsiteX2" fmla="*/ 147898 w 541044"/>
                <a:gd name="connsiteY2" fmla="*/ 243071 h 252505"/>
                <a:gd name="connsiteX3" fmla="*/ 113278 w 541044"/>
                <a:gd name="connsiteY3" fmla="*/ 252425 h 252505"/>
                <a:gd name="connsiteX4" fmla="*/ 63594 w 541044"/>
                <a:gd name="connsiteY4" fmla="*/ 207358 h 252505"/>
                <a:gd name="connsiteX5" fmla="*/ 57764 w 541044"/>
                <a:gd name="connsiteY5" fmla="*/ 207358 h 252505"/>
                <a:gd name="connsiteX6" fmla="*/ 10388 w 541044"/>
                <a:gd name="connsiteY6" fmla="*/ 207358 h 252505"/>
                <a:gd name="connsiteX7" fmla="*/ 427 w 541044"/>
                <a:gd name="connsiteY7" fmla="*/ 195332 h 252505"/>
                <a:gd name="connsiteX8" fmla="*/ 10388 w 541044"/>
                <a:gd name="connsiteY8" fmla="*/ 156703 h 252505"/>
                <a:gd name="connsiteX9" fmla="*/ 54605 w 541044"/>
                <a:gd name="connsiteY9" fmla="*/ 101310 h 252505"/>
                <a:gd name="connsiteX10" fmla="*/ 216288 w 541044"/>
                <a:gd name="connsiteY10" fmla="*/ 13727 h 252505"/>
                <a:gd name="connsiteX11" fmla="*/ 273746 w 541044"/>
                <a:gd name="connsiteY11" fmla="*/ 0 h 252505"/>
                <a:gd name="connsiteX12" fmla="*/ 361086 w 541044"/>
                <a:gd name="connsiteY12" fmla="*/ 0 h 252505"/>
                <a:gd name="connsiteX13" fmla="*/ 430813 w 541044"/>
                <a:gd name="connsiteY13" fmla="*/ 18829 h 252505"/>
                <a:gd name="connsiteX14" fmla="*/ 473694 w 541044"/>
                <a:gd name="connsiteY14" fmla="*/ 44703 h 252505"/>
                <a:gd name="connsiteX15" fmla="*/ 511108 w 541044"/>
                <a:gd name="connsiteY15" fmla="*/ 58672 h 252505"/>
                <a:gd name="connsiteX16" fmla="*/ 520947 w 541044"/>
                <a:gd name="connsiteY16" fmla="*/ 60737 h 252505"/>
                <a:gd name="connsiteX17" fmla="*/ 540991 w 541044"/>
                <a:gd name="connsiteY17" fmla="*/ 86733 h 252505"/>
                <a:gd name="connsiteX18" fmla="*/ 540991 w 541044"/>
                <a:gd name="connsiteY18" fmla="*/ 145284 h 252505"/>
                <a:gd name="connsiteX19" fmla="*/ 480982 w 541044"/>
                <a:gd name="connsiteY19" fmla="*/ 207236 h 252505"/>
                <a:gd name="connsiteX20" fmla="*/ 477338 w 541044"/>
                <a:gd name="connsiteY20" fmla="*/ 207479 h 252505"/>
                <a:gd name="connsiteX21" fmla="*/ 454379 w 541044"/>
                <a:gd name="connsiteY21" fmla="*/ 242950 h 252505"/>
                <a:gd name="connsiteX22" fmla="*/ 419759 w 541044"/>
                <a:gd name="connsiteY22" fmla="*/ 252303 h 252505"/>
                <a:gd name="connsiteX23" fmla="*/ 370197 w 541044"/>
                <a:gd name="connsiteY23" fmla="*/ 207479 h 252505"/>
                <a:gd name="connsiteX24" fmla="*/ 76835 w 541044"/>
                <a:gd name="connsiteY24" fmla="*/ 109570 h 252505"/>
                <a:gd name="connsiteX25" fmla="*/ 78657 w 541044"/>
                <a:gd name="connsiteY25" fmla="*/ 113215 h 252505"/>
                <a:gd name="connsiteX26" fmla="*/ 52540 w 541044"/>
                <a:gd name="connsiteY26" fmla="*/ 153180 h 252505"/>
                <a:gd name="connsiteX27" fmla="*/ 34562 w 541044"/>
                <a:gd name="connsiteY27" fmla="*/ 153180 h 252505"/>
                <a:gd name="connsiteX28" fmla="*/ 30432 w 541044"/>
                <a:gd name="connsiteY28" fmla="*/ 154880 h 252505"/>
                <a:gd name="connsiteX29" fmla="*/ 20228 w 541044"/>
                <a:gd name="connsiteY29" fmla="*/ 188772 h 252505"/>
                <a:gd name="connsiteX30" fmla="*/ 63594 w 541044"/>
                <a:gd name="connsiteY30" fmla="*/ 188772 h 252505"/>
                <a:gd name="connsiteX31" fmla="*/ 113156 w 541044"/>
                <a:gd name="connsiteY31" fmla="*/ 144069 h 252505"/>
                <a:gd name="connsiteX32" fmla="*/ 147777 w 541044"/>
                <a:gd name="connsiteY32" fmla="*/ 153544 h 252505"/>
                <a:gd name="connsiteX33" fmla="*/ 170614 w 541044"/>
                <a:gd name="connsiteY33" fmla="*/ 188893 h 252505"/>
                <a:gd name="connsiteX34" fmla="*/ 370197 w 541044"/>
                <a:gd name="connsiteY34" fmla="*/ 188893 h 252505"/>
                <a:gd name="connsiteX35" fmla="*/ 419151 w 541044"/>
                <a:gd name="connsiteY35" fmla="*/ 144191 h 252505"/>
                <a:gd name="connsiteX36" fmla="*/ 453407 w 541044"/>
                <a:gd name="connsiteY36" fmla="*/ 152937 h 252505"/>
                <a:gd name="connsiteX37" fmla="*/ 477216 w 541044"/>
                <a:gd name="connsiteY37" fmla="*/ 188772 h 252505"/>
                <a:gd name="connsiteX38" fmla="*/ 522041 w 541044"/>
                <a:gd name="connsiteY38" fmla="*/ 135323 h 252505"/>
                <a:gd name="connsiteX39" fmla="*/ 508071 w 541044"/>
                <a:gd name="connsiteY39" fmla="*/ 134473 h 252505"/>
                <a:gd name="connsiteX40" fmla="*/ 493980 w 541044"/>
                <a:gd name="connsiteY40" fmla="*/ 88191 h 252505"/>
                <a:gd name="connsiteX41" fmla="*/ 505642 w 541044"/>
                <a:gd name="connsiteY41" fmla="*/ 76165 h 252505"/>
                <a:gd name="connsiteX42" fmla="*/ 501876 w 541044"/>
                <a:gd name="connsiteY42" fmla="*/ 75314 h 252505"/>
                <a:gd name="connsiteX43" fmla="*/ 467620 w 541044"/>
                <a:gd name="connsiteY43" fmla="*/ 62195 h 252505"/>
                <a:gd name="connsiteX44" fmla="*/ 424739 w 541044"/>
                <a:gd name="connsiteY44" fmla="*/ 36200 h 252505"/>
                <a:gd name="connsiteX45" fmla="*/ 360722 w 541044"/>
                <a:gd name="connsiteY45" fmla="*/ 17857 h 252505"/>
                <a:gd name="connsiteX46" fmla="*/ 276176 w 541044"/>
                <a:gd name="connsiteY46" fmla="*/ 17857 h 252505"/>
                <a:gd name="connsiteX47" fmla="*/ 218961 w 541044"/>
                <a:gd name="connsiteY47" fmla="*/ 32434 h 252505"/>
                <a:gd name="connsiteX48" fmla="*/ 129920 w 541044"/>
                <a:gd name="connsiteY48" fmla="*/ 80659 h 252505"/>
                <a:gd name="connsiteX49" fmla="*/ 76714 w 541044"/>
                <a:gd name="connsiteY49" fmla="*/ 109449 h 252505"/>
                <a:gd name="connsiteX50" fmla="*/ 117165 w 541044"/>
                <a:gd name="connsiteY50" fmla="*/ 162290 h 252505"/>
                <a:gd name="connsiteX51" fmla="*/ 81087 w 541044"/>
                <a:gd name="connsiteY51" fmla="*/ 198126 h 252505"/>
                <a:gd name="connsiteX52" fmla="*/ 117165 w 541044"/>
                <a:gd name="connsiteY52" fmla="*/ 234447 h 252505"/>
                <a:gd name="connsiteX53" fmla="*/ 153243 w 541044"/>
                <a:gd name="connsiteY53" fmla="*/ 198126 h 252505"/>
                <a:gd name="connsiteX54" fmla="*/ 117165 w 541044"/>
                <a:gd name="connsiteY54" fmla="*/ 162412 h 252505"/>
                <a:gd name="connsiteX55" fmla="*/ 423646 w 541044"/>
                <a:gd name="connsiteY55" fmla="*/ 234447 h 252505"/>
                <a:gd name="connsiteX56" fmla="*/ 459724 w 541044"/>
                <a:gd name="connsiteY56" fmla="*/ 198126 h 252505"/>
                <a:gd name="connsiteX57" fmla="*/ 423646 w 541044"/>
                <a:gd name="connsiteY57" fmla="*/ 162290 h 252505"/>
                <a:gd name="connsiteX58" fmla="*/ 387568 w 541044"/>
                <a:gd name="connsiteY58" fmla="*/ 198611 h 252505"/>
                <a:gd name="connsiteX59" fmla="*/ 423646 w 541044"/>
                <a:gd name="connsiteY59" fmla="*/ 234447 h 252505"/>
                <a:gd name="connsiteX60" fmla="*/ 522527 w 541044"/>
                <a:gd name="connsiteY60" fmla="*/ 84911 h 252505"/>
                <a:gd name="connsiteX61" fmla="*/ 511958 w 541044"/>
                <a:gd name="connsiteY61" fmla="*/ 95844 h 252505"/>
                <a:gd name="connsiteX62" fmla="*/ 505763 w 541044"/>
                <a:gd name="connsiteY62" fmla="*/ 111635 h 252505"/>
                <a:gd name="connsiteX63" fmla="*/ 521433 w 541044"/>
                <a:gd name="connsiteY63" fmla="*/ 117102 h 252505"/>
                <a:gd name="connsiteX64" fmla="*/ 522527 w 541044"/>
                <a:gd name="connsiteY64" fmla="*/ 116494 h 252505"/>
                <a:gd name="connsiteX65" fmla="*/ 522527 w 541044"/>
                <a:gd name="connsiteY65" fmla="*/ 84911 h 252505"/>
                <a:gd name="connsiteX66" fmla="*/ 60072 w 541044"/>
                <a:gd name="connsiteY66" fmla="*/ 118438 h 252505"/>
                <a:gd name="connsiteX67" fmla="*/ 42822 w 541044"/>
                <a:gd name="connsiteY67" fmla="*/ 133987 h 252505"/>
                <a:gd name="connsiteX68" fmla="*/ 43794 w 541044"/>
                <a:gd name="connsiteY68" fmla="*/ 135202 h 252505"/>
                <a:gd name="connsiteX69" fmla="*/ 61651 w 541044"/>
                <a:gd name="connsiteY69" fmla="*/ 130586 h 252505"/>
                <a:gd name="connsiteX70" fmla="*/ 60072 w 541044"/>
                <a:gd name="connsiteY70" fmla="*/ 118317 h 25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41044" h="252505">
                  <a:moveTo>
                    <a:pt x="370197" y="207601"/>
                  </a:moveTo>
                  <a:lnTo>
                    <a:pt x="170735" y="207601"/>
                  </a:lnTo>
                  <a:cubicBezTo>
                    <a:pt x="167698" y="222421"/>
                    <a:pt x="160288" y="234447"/>
                    <a:pt x="147898" y="243071"/>
                  </a:cubicBezTo>
                  <a:cubicBezTo>
                    <a:pt x="137451" y="250238"/>
                    <a:pt x="125911" y="253032"/>
                    <a:pt x="113278" y="252425"/>
                  </a:cubicBezTo>
                  <a:cubicBezTo>
                    <a:pt x="89833" y="251332"/>
                    <a:pt x="70397" y="233961"/>
                    <a:pt x="63594" y="207358"/>
                  </a:cubicBezTo>
                  <a:cubicBezTo>
                    <a:pt x="61772" y="207358"/>
                    <a:pt x="59707" y="207358"/>
                    <a:pt x="57764" y="207358"/>
                  </a:cubicBezTo>
                  <a:cubicBezTo>
                    <a:pt x="41972" y="207358"/>
                    <a:pt x="26180" y="207358"/>
                    <a:pt x="10388" y="207358"/>
                  </a:cubicBezTo>
                  <a:cubicBezTo>
                    <a:pt x="2736" y="207358"/>
                    <a:pt x="-1395" y="202620"/>
                    <a:pt x="427" y="195332"/>
                  </a:cubicBezTo>
                  <a:cubicBezTo>
                    <a:pt x="3586" y="182455"/>
                    <a:pt x="6501" y="169457"/>
                    <a:pt x="10388" y="156703"/>
                  </a:cubicBezTo>
                  <a:cubicBezTo>
                    <a:pt x="17920" y="132651"/>
                    <a:pt x="32497" y="113458"/>
                    <a:pt x="54605" y="101310"/>
                  </a:cubicBezTo>
                  <a:cubicBezTo>
                    <a:pt x="108297" y="71670"/>
                    <a:pt x="162232" y="42638"/>
                    <a:pt x="216288" y="13727"/>
                  </a:cubicBezTo>
                  <a:cubicBezTo>
                    <a:pt x="234024" y="4252"/>
                    <a:pt x="253460" y="0"/>
                    <a:pt x="273746" y="0"/>
                  </a:cubicBezTo>
                  <a:cubicBezTo>
                    <a:pt x="302900" y="0"/>
                    <a:pt x="331932" y="0"/>
                    <a:pt x="361086" y="0"/>
                  </a:cubicBezTo>
                  <a:cubicBezTo>
                    <a:pt x="386110" y="0"/>
                    <a:pt x="409312" y="6195"/>
                    <a:pt x="430813" y="18829"/>
                  </a:cubicBezTo>
                  <a:cubicBezTo>
                    <a:pt x="445147" y="27332"/>
                    <a:pt x="459846" y="35471"/>
                    <a:pt x="473694" y="44703"/>
                  </a:cubicBezTo>
                  <a:cubicBezTo>
                    <a:pt x="485234" y="52477"/>
                    <a:pt x="497624" y="56729"/>
                    <a:pt x="511108" y="58672"/>
                  </a:cubicBezTo>
                  <a:cubicBezTo>
                    <a:pt x="514388" y="59158"/>
                    <a:pt x="517789" y="59887"/>
                    <a:pt x="520947" y="60737"/>
                  </a:cubicBezTo>
                  <a:cubicBezTo>
                    <a:pt x="533095" y="64017"/>
                    <a:pt x="540991" y="74221"/>
                    <a:pt x="540991" y="86733"/>
                  </a:cubicBezTo>
                  <a:cubicBezTo>
                    <a:pt x="540991" y="106291"/>
                    <a:pt x="541112" y="125848"/>
                    <a:pt x="540991" y="145284"/>
                  </a:cubicBezTo>
                  <a:cubicBezTo>
                    <a:pt x="540748" y="178325"/>
                    <a:pt x="513902" y="205900"/>
                    <a:pt x="480982" y="207236"/>
                  </a:cubicBezTo>
                  <a:cubicBezTo>
                    <a:pt x="479889" y="207236"/>
                    <a:pt x="478796" y="207358"/>
                    <a:pt x="477338" y="207479"/>
                  </a:cubicBezTo>
                  <a:cubicBezTo>
                    <a:pt x="474301" y="222299"/>
                    <a:pt x="466891" y="234325"/>
                    <a:pt x="454379" y="242950"/>
                  </a:cubicBezTo>
                  <a:cubicBezTo>
                    <a:pt x="443932" y="250117"/>
                    <a:pt x="432392" y="253154"/>
                    <a:pt x="419759" y="252303"/>
                  </a:cubicBezTo>
                  <a:cubicBezTo>
                    <a:pt x="402023" y="251089"/>
                    <a:pt x="377364" y="239427"/>
                    <a:pt x="370197" y="207479"/>
                  </a:cubicBezTo>
                  <a:close/>
                  <a:moveTo>
                    <a:pt x="76835" y="109570"/>
                  </a:moveTo>
                  <a:cubicBezTo>
                    <a:pt x="77686" y="111150"/>
                    <a:pt x="78171" y="112243"/>
                    <a:pt x="78657" y="113215"/>
                  </a:cubicBezTo>
                  <a:cubicBezTo>
                    <a:pt x="87282" y="133015"/>
                    <a:pt x="74284" y="153180"/>
                    <a:pt x="52540" y="153180"/>
                  </a:cubicBezTo>
                  <a:cubicBezTo>
                    <a:pt x="46588" y="153180"/>
                    <a:pt x="40514" y="153180"/>
                    <a:pt x="34562" y="153180"/>
                  </a:cubicBezTo>
                  <a:cubicBezTo>
                    <a:pt x="33104" y="153180"/>
                    <a:pt x="30796" y="154030"/>
                    <a:pt x="30432" y="154880"/>
                  </a:cubicBezTo>
                  <a:cubicBezTo>
                    <a:pt x="26909" y="166056"/>
                    <a:pt x="23629" y="177232"/>
                    <a:pt x="20228" y="188772"/>
                  </a:cubicBezTo>
                  <a:lnTo>
                    <a:pt x="63594" y="188772"/>
                  </a:lnTo>
                  <a:cubicBezTo>
                    <a:pt x="70154" y="162533"/>
                    <a:pt x="89712" y="145163"/>
                    <a:pt x="113156" y="144069"/>
                  </a:cubicBezTo>
                  <a:cubicBezTo>
                    <a:pt x="125790" y="143462"/>
                    <a:pt x="137330" y="146256"/>
                    <a:pt x="147777" y="153544"/>
                  </a:cubicBezTo>
                  <a:cubicBezTo>
                    <a:pt x="160167" y="162169"/>
                    <a:pt x="167577" y="174195"/>
                    <a:pt x="170614" y="188893"/>
                  </a:cubicBezTo>
                  <a:lnTo>
                    <a:pt x="370197" y="188893"/>
                  </a:lnTo>
                  <a:cubicBezTo>
                    <a:pt x="376514" y="163141"/>
                    <a:pt x="395950" y="145527"/>
                    <a:pt x="419151" y="144191"/>
                  </a:cubicBezTo>
                  <a:cubicBezTo>
                    <a:pt x="431542" y="143462"/>
                    <a:pt x="442961" y="146134"/>
                    <a:pt x="453407" y="152937"/>
                  </a:cubicBezTo>
                  <a:cubicBezTo>
                    <a:pt x="466405" y="161562"/>
                    <a:pt x="474058" y="173831"/>
                    <a:pt x="477216" y="188772"/>
                  </a:cubicBezTo>
                  <a:cubicBezTo>
                    <a:pt x="504305" y="189622"/>
                    <a:pt x="527386" y="164720"/>
                    <a:pt x="522041" y="135323"/>
                  </a:cubicBezTo>
                  <a:cubicBezTo>
                    <a:pt x="517425" y="135080"/>
                    <a:pt x="512566" y="135323"/>
                    <a:pt x="508071" y="134473"/>
                  </a:cubicBezTo>
                  <a:cubicBezTo>
                    <a:pt x="487177" y="129735"/>
                    <a:pt x="479403" y="104104"/>
                    <a:pt x="493980" y="88191"/>
                  </a:cubicBezTo>
                  <a:cubicBezTo>
                    <a:pt x="497503" y="84304"/>
                    <a:pt x="501390" y="80659"/>
                    <a:pt x="505642" y="76165"/>
                  </a:cubicBezTo>
                  <a:cubicBezTo>
                    <a:pt x="503576" y="75679"/>
                    <a:pt x="502726" y="75436"/>
                    <a:pt x="501876" y="75314"/>
                  </a:cubicBezTo>
                  <a:cubicBezTo>
                    <a:pt x="489364" y="73857"/>
                    <a:pt x="478188" y="69119"/>
                    <a:pt x="467620" y="62195"/>
                  </a:cubicBezTo>
                  <a:cubicBezTo>
                    <a:pt x="453650" y="53085"/>
                    <a:pt x="439073" y="44946"/>
                    <a:pt x="424739" y="36200"/>
                  </a:cubicBezTo>
                  <a:cubicBezTo>
                    <a:pt x="405060" y="24174"/>
                    <a:pt x="383802" y="17857"/>
                    <a:pt x="360722" y="17857"/>
                  </a:cubicBezTo>
                  <a:cubicBezTo>
                    <a:pt x="332540" y="17857"/>
                    <a:pt x="304358" y="17735"/>
                    <a:pt x="276176" y="17857"/>
                  </a:cubicBezTo>
                  <a:cubicBezTo>
                    <a:pt x="256011" y="17857"/>
                    <a:pt x="236818" y="22716"/>
                    <a:pt x="218961" y="32434"/>
                  </a:cubicBezTo>
                  <a:cubicBezTo>
                    <a:pt x="189321" y="48590"/>
                    <a:pt x="159681" y="64625"/>
                    <a:pt x="129920" y="80659"/>
                  </a:cubicBezTo>
                  <a:cubicBezTo>
                    <a:pt x="112306" y="90256"/>
                    <a:pt x="94692" y="99731"/>
                    <a:pt x="76714" y="109449"/>
                  </a:cubicBezTo>
                  <a:close/>
                  <a:moveTo>
                    <a:pt x="117165" y="162290"/>
                  </a:moveTo>
                  <a:cubicBezTo>
                    <a:pt x="97729" y="162290"/>
                    <a:pt x="81330" y="178568"/>
                    <a:pt x="81087" y="198126"/>
                  </a:cubicBezTo>
                  <a:cubicBezTo>
                    <a:pt x="80844" y="217804"/>
                    <a:pt x="97486" y="234568"/>
                    <a:pt x="117165" y="234447"/>
                  </a:cubicBezTo>
                  <a:cubicBezTo>
                    <a:pt x="136965" y="234447"/>
                    <a:pt x="153364" y="217804"/>
                    <a:pt x="153243" y="198126"/>
                  </a:cubicBezTo>
                  <a:cubicBezTo>
                    <a:pt x="153121" y="178690"/>
                    <a:pt x="136722" y="162412"/>
                    <a:pt x="117165" y="162412"/>
                  </a:cubicBezTo>
                  <a:close/>
                  <a:moveTo>
                    <a:pt x="423646" y="234447"/>
                  </a:moveTo>
                  <a:cubicBezTo>
                    <a:pt x="443446" y="234447"/>
                    <a:pt x="459846" y="217804"/>
                    <a:pt x="459724" y="198126"/>
                  </a:cubicBezTo>
                  <a:cubicBezTo>
                    <a:pt x="459603" y="178690"/>
                    <a:pt x="443203" y="162412"/>
                    <a:pt x="423646" y="162290"/>
                  </a:cubicBezTo>
                  <a:cubicBezTo>
                    <a:pt x="403967" y="162290"/>
                    <a:pt x="387446" y="178933"/>
                    <a:pt x="387568" y="198611"/>
                  </a:cubicBezTo>
                  <a:cubicBezTo>
                    <a:pt x="387689" y="218169"/>
                    <a:pt x="404210" y="234447"/>
                    <a:pt x="423646" y="234447"/>
                  </a:cubicBezTo>
                  <a:close/>
                  <a:moveTo>
                    <a:pt x="522527" y="84911"/>
                  </a:moveTo>
                  <a:cubicBezTo>
                    <a:pt x="518396" y="89163"/>
                    <a:pt x="515238" y="92564"/>
                    <a:pt x="511958" y="95844"/>
                  </a:cubicBezTo>
                  <a:cubicBezTo>
                    <a:pt x="507464" y="100217"/>
                    <a:pt x="502362" y="104468"/>
                    <a:pt x="505763" y="111635"/>
                  </a:cubicBezTo>
                  <a:cubicBezTo>
                    <a:pt x="509043" y="118681"/>
                    <a:pt x="515603" y="117102"/>
                    <a:pt x="521433" y="117102"/>
                  </a:cubicBezTo>
                  <a:cubicBezTo>
                    <a:pt x="521798" y="117102"/>
                    <a:pt x="522041" y="116737"/>
                    <a:pt x="522527" y="116494"/>
                  </a:cubicBezTo>
                  <a:lnTo>
                    <a:pt x="522527" y="84911"/>
                  </a:lnTo>
                  <a:close/>
                  <a:moveTo>
                    <a:pt x="60072" y="118438"/>
                  </a:moveTo>
                  <a:lnTo>
                    <a:pt x="42822" y="133987"/>
                  </a:lnTo>
                  <a:lnTo>
                    <a:pt x="43794" y="135202"/>
                  </a:lnTo>
                  <a:cubicBezTo>
                    <a:pt x="49989" y="134473"/>
                    <a:pt x="57156" y="137510"/>
                    <a:pt x="61651" y="130586"/>
                  </a:cubicBezTo>
                  <a:cubicBezTo>
                    <a:pt x="63959" y="126941"/>
                    <a:pt x="63837" y="122933"/>
                    <a:pt x="60072" y="118317"/>
                  </a:cubicBezTo>
                  <a:close/>
                </a:path>
              </a:pathLst>
            </a:custGeom>
            <a:grpFill/>
            <a:ln w="12065" cap="flat">
              <a:noFill/>
              <a:prstDash val="solid"/>
              <a:miter/>
            </a:ln>
          </p:spPr>
          <p:txBody>
            <a:bodyPr rtlCol="0" anchor="ctr"/>
            <a:lstStyle/>
            <a:p>
              <a:endParaRPr lang="en-IL"/>
            </a:p>
          </p:txBody>
        </p:sp>
        <p:sp>
          <p:nvSpPr>
            <p:cNvPr id="1039" name="Freeform 1038">
              <a:extLst>
                <a:ext uri="{FF2B5EF4-FFF2-40B4-BE49-F238E27FC236}">
                  <a16:creationId xmlns:a16="http://schemas.microsoft.com/office/drawing/2014/main" id="{11992667-1A6D-6820-2BD3-05B2D819676F}"/>
                </a:ext>
              </a:extLst>
            </p:cNvPr>
            <p:cNvSpPr/>
            <p:nvPr/>
          </p:nvSpPr>
          <p:spPr>
            <a:xfrm>
              <a:off x="7111079" y="2120306"/>
              <a:ext cx="117536" cy="252307"/>
            </a:xfrm>
            <a:custGeom>
              <a:avLst/>
              <a:gdLst>
                <a:gd name="connsiteX0" fmla="*/ 117294 w 117536"/>
                <a:gd name="connsiteY0" fmla="*/ 252308 h 252307"/>
                <a:gd name="connsiteX1" fmla="*/ 99315 w 117536"/>
                <a:gd name="connsiteY1" fmla="*/ 252308 h 252307"/>
                <a:gd name="connsiteX2" fmla="*/ 99315 w 117536"/>
                <a:gd name="connsiteY2" fmla="*/ 245869 h 252307"/>
                <a:gd name="connsiteX3" fmla="*/ 99315 w 117536"/>
                <a:gd name="connsiteY3" fmla="*/ 117471 h 252307"/>
                <a:gd name="connsiteX4" fmla="*/ 95428 w 117536"/>
                <a:gd name="connsiteY4" fmla="*/ 108238 h 252307"/>
                <a:gd name="connsiteX5" fmla="*/ 42101 w 117536"/>
                <a:gd name="connsiteY5" fmla="*/ 54911 h 252307"/>
                <a:gd name="connsiteX6" fmla="*/ 34812 w 117536"/>
                <a:gd name="connsiteY6" fmla="*/ 52967 h 252307"/>
                <a:gd name="connsiteX7" fmla="*/ 3715 w 117536"/>
                <a:gd name="connsiteY7" fmla="*/ 40941 h 252307"/>
                <a:gd name="connsiteX8" fmla="*/ 7723 w 117536"/>
                <a:gd name="connsiteY8" fmla="*/ 8143 h 252307"/>
                <a:gd name="connsiteX9" fmla="*/ 40886 w 117536"/>
                <a:gd name="connsiteY9" fmla="*/ 3649 h 252307"/>
                <a:gd name="connsiteX10" fmla="*/ 53033 w 117536"/>
                <a:gd name="connsiteY10" fmla="*/ 34746 h 252307"/>
                <a:gd name="connsiteX11" fmla="*/ 55341 w 117536"/>
                <a:gd name="connsiteY11" fmla="*/ 42399 h 252307"/>
                <a:gd name="connsiteX12" fmla="*/ 112435 w 117536"/>
                <a:gd name="connsiteY12" fmla="*/ 99249 h 252307"/>
                <a:gd name="connsiteX13" fmla="*/ 117536 w 117536"/>
                <a:gd name="connsiteY13" fmla="*/ 111640 h 252307"/>
                <a:gd name="connsiteX14" fmla="*/ 117536 w 117536"/>
                <a:gd name="connsiteY14" fmla="*/ 246234 h 252307"/>
                <a:gd name="connsiteX15" fmla="*/ 117536 w 117536"/>
                <a:gd name="connsiteY15" fmla="*/ 252308 h 252307"/>
                <a:gd name="connsiteX16" fmla="*/ 36148 w 117536"/>
                <a:gd name="connsiteY16" fmla="*/ 27215 h 252307"/>
                <a:gd name="connsiteX17" fmla="*/ 27402 w 117536"/>
                <a:gd name="connsiteY17" fmla="*/ 18104 h 252307"/>
                <a:gd name="connsiteX18" fmla="*/ 18291 w 117536"/>
                <a:gd name="connsiteY18" fmla="*/ 26972 h 252307"/>
                <a:gd name="connsiteX19" fmla="*/ 27038 w 117536"/>
                <a:gd name="connsiteY19" fmla="*/ 36082 h 252307"/>
                <a:gd name="connsiteX20" fmla="*/ 36148 w 117536"/>
                <a:gd name="connsiteY20" fmla="*/ 27215 h 25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536" h="252307">
                  <a:moveTo>
                    <a:pt x="117294" y="252308"/>
                  </a:moveTo>
                  <a:lnTo>
                    <a:pt x="99315" y="252308"/>
                  </a:lnTo>
                  <a:lnTo>
                    <a:pt x="99315" y="245869"/>
                  </a:lnTo>
                  <a:cubicBezTo>
                    <a:pt x="99315" y="203110"/>
                    <a:pt x="99315" y="160230"/>
                    <a:pt x="99315" y="117471"/>
                  </a:cubicBezTo>
                  <a:cubicBezTo>
                    <a:pt x="99315" y="113583"/>
                    <a:pt x="98101" y="110911"/>
                    <a:pt x="95428" y="108238"/>
                  </a:cubicBezTo>
                  <a:cubicBezTo>
                    <a:pt x="77571" y="90503"/>
                    <a:pt x="59714" y="72768"/>
                    <a:pt x="42101" y="54911"/>
                  </a:cubicBezTo>
                  <a:cubicBezTo>
                    <a:pt x="39914" y="52724"/>
                    <a:pt x="38092" y="51996"/>
                    <a:pt x="34812" y="52967"/>
                  </a:cubicBezTo>
                  <a:cubicBezTo>
                    <a:pt x="22665" y="56733"/>
                    <a:pt x="10031" y="51631"/>
                    <a:pt x="3715" y="40941"/>
                  </a:cubicBezTo>
                  <a:cubicBezTo>
                    <a:pt x="-2481" y="30494"/>
                    <a:pt x="-780" y="16889"/>
                    <a:pt x="7723" y="8143"/>
                  </a:cubicBezTo>
                  <a:cubicBezTo>
                    <a:pt x="16348" y="-725"/>
                    <a:pt x="30196" y="-2547"/>
                    <a:pt x="40886" y="3649"/>
                  </a:cubicBezTo>
                  <a:cubicBezTo>
                    <a:pt x="51576" y="9965"/>
                    <a:pt x="56799" y="22599"/>
                    <a:pt x="53033" y="34746"/>
                  </a:cubicBezTo>
                  <a:cubicBezTo>
                    <a:pt x="51940" y="38269"/>
                    <a:pt x="53033" y="40091"/>
                    <a:pt x="55341" y="42399"/>
                  </a:cubicBezTo>
                  <a:cubicBezTo>
                    <a:pt x="74413" y="61349"/>
                    <a:pt x="93241" y="80421"/>
                    <a:pt x="112435" y="99249"/>
                  </a:cubicBezTo>
                  <a:cubicBezTo>
                    <a:pt x="116079" y="102772"/>
                    <a:pt x="117536" y="106538"/>
                    <a:pt x="117536" y="111640"/>
                  </a:cubicBezTo>
                  <a:cubicBezTo>
                    <a:pt x="117415" y="156464"/>
                    <a:pt x="117536" y="201410"/>
                    <a:pt x="117536" y="246234"/>
                  </a:cubicBezTo>
                  <a:lnTo>
                    <a:pt x="117536" y="252308"/>
                  </a:lnTo>
                  <a:close/>
                  <a:moveTo>
                    <a:pt x="36148" y="27215"/>
                  </a:moveTo>
                  <a:cubicBezTo>
                    <a:pt x="36148" y="22599"/>
                    <a:pt x="32018" y="18226"/>
                    <a:pt x="27402" y="18104"/>
                  </a:cubicBezTo>
                  <a:cubicBezTo>
                    <a:pt x="22786" y="18104"/>
                    <a:pt x="18413" y="22234"/>
                    <a:pt x="18291" y="26972"/>
                  </a:cubicBezTo>
                  <a:cubicBezTo>
                    <a:pt x="18291" y="31588"/>
                    <a:pt x="22422" y="35961"/>
                    <a:pt x="27038" y="36082"/>
                  </a:cubicBezTo>
                  <a:cubicBezTo>
                    <a:pt x="31654" y="36082"/>
                    <a:pt x="36027" y="31952"/>
                    <a:pt x="36148" y="27215"/>
                  </a:cubicBezTo>
                  <a:close/>
                </a:path>
              </a:pathLst>
            </a:custGeom>
            <a:grpFill/>
            <a:ln w="12065" cap="flat">
              <a:noFill/>
              <a:prstDash val="solid"/>
              <a:miter/>
            </a:ln>
          </p:spPr>
          <p:txBody>
            <a:bodyPr rtlCol="0" anchor="ctr"/>
            <a:lstStyle/>
            <a:p>
              <a:endParaRPr lang="en-IL"/>
            </a:p>
          </p:txBody>
        </p:sp>
        <p:sp>
          <p:nvSpPr>
            <p:cNvPr id="1040" name="Freeform 1039">
              <a:extLst>
                <a:ext uri="{FF2B5EF4-FFF2-40B4-BE49-F238E27FC236}">
                  <a16:creationId xmlns:a16="http://schemas.microsoft.com/office/drawing/2014/main" id="{052F3225-B5A0-182D-56EC-4A33F8A18A06}"/>
                </a:ext>
              </a:extLst>
            </p:cNvPr>
            <p:cNvSpPr/>
            <p:nvPr/>
          </p:nvSpPr>
          <p:spPr>
            <a:xfrm>
              <a:off x="7300378" y="2066254"/>
              <a:ext cx="54333" cy="270281"/>
            </a:xfrm>
            <a:custGeom>
              <a:avLst/>
              <a:gdLst>
                <a:gd name="connsiteX0" fmla="*/ 36228 w 54333"/>
                <a:gd name="connsiteY0" fmla="*/ 270282 h 270281"/>
                <a:gd name="connsiteX1" fmla="*/ 18250 w 54333"/>
                <a:gd name="connsiteY1" fmla="*/ 270282 h 270281"/>
                <a:gd name="connsiteX2" fmla="*/ 18250 w 54333"/>
                <a:gd name="connsiteY2" fmla="*/ 263601 h 270281"/>
                <a:gd name="connsiteX3" fmla="*/ 18250 w 54333"/>
                <a:gd name="connsiteY3" fmla="*/ 58429 h 270281"/>
                <a:gd name="connsiteX4" fmla="*/ 13512 w 54333"/>
                <a:gd name="connsiteY4" fmla="*/ 50169 h 270281"/>
                <a:gd name="connsiteX5" fmla="*/ 879 w 54333"/>
                <a:gd name="connsiteY5" fmla="*/ 20286 h 270281"/>
                <a:gd name="connsiteX6" fmla="*/ 26753 w 54333"/>
                <a:gd name="connsiteY6" fmla="*/ 0 h 270281"/>
                <a:gd name="connsiteX7" fmla="*/ 53356 w 54333"/>
                <a:gd name="connsiteY7" fmla="*/ 20043 h 270281"/>
                <a:gd name="connsiteX8" fmla="*/ 41209 w 54333"/>
                <a:gd name="connsiteY8" fmla="*/ 50048 h 270281"/>
                <a:gd name="connsiteX9" fmla="*/ 36228 w 54333"/>
                <a:gd name="connsiteY9" fmla="*/ 59280 h 270281"/>
                <a:gd name="connsiteX10" fmla="*/ 36228 w 54333"/>
                <a:gd name="connsiteY10" fmla="*/ 263236 h 270281"/>
                <a:gd name="connsiteX11" fmla="*/ 36228 w 54333"/>
                <a:gd name="connsiteY11" fmla="*/ 270282 h 270281"/>
                <a:gd name="connsiteX12" fmla="*/ 36228 w 54333"/>
                <a:gd name="connsiteY12" fmla="*/ 26967 h 270281"/>
                <a:gd name="connsiteX13" fmla="*/ 27118 w 54333"/>
                <a:gd name="connsiteY13" fmla="*/ 18100 h 270281"/>
                <a:gd name="connsiteX14" fmla="*/ 18250 w 54333"/>
                <a:gd name="connsiteY14" fmla="*/ 27210 h 270281"/>
                <a:gd name="connsiteX15" fmla="*/ 27361 w 54333"/>
                <a:gd name="connsiteY15" fmla="*/ 36078 h 270281"/>
                <a:gd name="connsiteX16" fmla="*/ 36228 w 54333"/>
                <a:gd name="connsiteY16" fmla="*/ 26967 h 27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33" h="270281">
                  <a:moveTo>
                    <a:pt x="36228" y="270282"/>
                  </a:moveTo>
                  <a:lnTo>
                    <a:pt x="18250" y="270282"/>
                  </a:lnTo>
                  <a:lnTo>
                    <a:pt x="18250" y="263601"/>
                  </a:lnTo>
                  <a:cubicBezTo>
                    <a:pt x="18250" y="195210"/>
                    <a:pt x="18250" y="126820"/>
                    <a:pt x="18250" y="58429"/>
                  </a:cubicBezTo>
                  <a:cubicBezTo>
                    <a:pt x="18250" y="54421"/>
                    <a:pt x="17278" y="52234"/>
                    <a:pt x="13512" y="50169"/>
                  </a:cubicBezTo>
                  <a:cubicBezTo>
                    <a:pt x="2823" y="44460"/>
                    <a:pt x="-2158" y="31705"/>
                    <a:pt x="879" y="20286"/>
                  </a:cubicBezTo>
                  <a:cubicBezTo>
                    <a:pt x="4280" y="8260"/>
                    <a:pt x="14484" y="0"/>
                    <a:pt x="26753" y="0"/>
                  </a:cubicBezTo>
                  <a:cubicBezTo>
                    <a:pt x="39630" y="0"/>
                    <a:pt x="49955" y="7653"/>
                    <a:pt x="53356" y="20043"/>
                  </a:cubicBezTo>
                  <a:cubicBezTo>
                    <a:pt x="56515" y="31583"/>
                    <a:pt x="51899" y="44217"/>
                    <a:pt x="41209" y="50048"/>
                  </a:cubicBezTo>
                  <a:cubicBezTo>
                    <a:pt x="36836" y="52356"/>
                    <a:pt x="36228" y="55028"/>
                    <a:pt x="36228" y="59280"/>
                  </a:cubicBezTo>
                  <a:cubicBezTo>
                    <a:pt x="36228" y="127306"/>
                    <a:pt x="36228" y="195332"/>
                    <a:pt x="36228" y="263236"/>
                  </a:cubicBezTo>
                  <a:lnTo>
                    <a:pt x="36228" y="270282"/>
                  </a:lnTo>
                  <a:close/>
                  <a:moveTo>
                    <a:pt x="36228" y="26967"/>
                  </a:moveTo>
                  <a:cubicBezTo>
                    <a:pt x="36228" y="22351"/>
                    <a:pt x="31855" y="17978"/>
                    <a:pt x="27118" y="18100"/>
                  </a:cubicBezTo>
                  <a:cubicBezTo>
                    <a:pt x="22380" y="18100"/>
                    <a:pt x="18250" y="22473"/>
                    <a:pt x="18250" y="27210"/>
                  </a:cubicBezTo>
                  <a:cubicBezTo>
                    <a:pt x="18250" y="31826"/>
                    <a:pt x="22623" y="36200"/>
                    <a:pt x="27361" y="36078"/>
                  </a:cubicBezTo>
                  <a:cubicBezTo>
                    <a:pt x="31977" y="36078"/>
                    <a:pt x="36350" y="31705"/>
                    <a:pt x="36228" y="26967"/>
                  </a:cubicBezTo>
                  <a:close/>
                </a:path>
              </a:pathLst>
            </a:custGeom>
            <a:grpFill/>
            <a:ln w="12065" cap="flat">
              <a:noFill/>
              <a:prstDash val="solid"/>
              <a:miter/>
            </a:ln>
          </p:spPr>
          <p:txBody>
            <a:bodyPr rtlCol="0" anchor="ctr"/>
            <a:lstStyle/>
            <a:p>
              <a:endParaRPr lang="en-IL"/>
            </a:p>
          </p:txBody>
        </p:sp>
        <p:sp>
          <p:nvSpPr>
            <p:cNvPr id="1041" name="Freeform 1040">
              <a:extLst>
                <a:ext uri="{FF2B5EF4-FFF2-40B4-BE49-F238E27FC236}">
                  <a16:creationId xmlns:a16="http://schemas.microsoft.com/office/drawing/2014/main" id="{37979115-D05C-4A56-FD58-AA5B87E1EE94}"/>
                </a:ext>
              </a:extLst>
            </p:cNvPr>
            <p:cNvSpPr/>
            <p:nvPr/>
          </p:nvSpPr>
          <p:spPr>
            <a:xfrm>
              <a:off x="7228236" y="2093342"/>
              <a:ext cx="63090" cy="252060"/>
            </a:xfrm>
            <a:custGeom>
              <a:avLst/>
              <a:gdLst>
                <a:gd name="connsiteX0" fmla="*/ 62817 w 63090"/>
                <a:gd name="connsiteY0" fmla="*/ 252060 h 252060"/>
                <a:gd name="connsiteX1" fmla="*/ 45324 w 63090"/>
                <a:gd name="connsiteY1" fmla="*/ 252060 h 252060"/>
                <a:gd name="connsiteX2" fmla="*/ 45324 w 63090"/>
                <a:gd name="connsiteY2" fmla="*/ 246108 h 252060"/>
                <a:gd name="connsiteX3" fmla="*/ 45324 w 63090"/>
                <a:gd name="connsiteY3" fmla="*/ 189136 h 252060"/>
                <a:gd name="connsiteX4" fmla="*/ 41559 w 63090"/>
                <a:gd name="connsiteY4" fmla="*/ 180390 h 252060"/>
                <a:gd name="connsiteX5" fmla="*/ 22730 w 63090"/>
                <a:gd name="connsiteY5" fmla="*/ 161805 h 252060"/>
                <a:gd name="connsiteX6" fmla="*/ 18114 w 63090"/>
                <a:gd name="connsiteY6" fmla="*/ 150386 h 252060"/>
                <a:gd name="connsiteX7" fmla="*/ 18236 w 63090"/>
                <a:gd name="connsiteY7" fmla="*/ 57944 h 252060"/>
                <a:gd name="connsiteX8" fmla="*/ 13984 w 63090"/>
                <a:gd name="connsiteY8" fmla="*/ 50534 h 252060"/>
                <a:gd name="connsiteX9" fmla="*/ 865 w 63090"/>
                <a:gd name="connsiteY9" fmla="*/ 20408 h 252060"/>
                <a:gd name="connsiteX10" fmla="*/ 26617 w 63090"/>
                <a:gd name="connsiteY10" fmla="*/ 0 h 252060"/>
                <a:gd name="connsiteX11" fmla="*/ 53220 w 63090"/>
                <a:gd name="connsiteY11" fmla="*/ 20043 h 252060"/>
                <a:gd name="connsiteX12" fmla="*/ 40587 w 63090"/>
                <a:gd name="connsiteY12" fmla="*/ 50291 h 252060"/>
                <a:gd name="connsiteX13" fmla="*/ 36092 w 63090"/>
                <a:gd name="connsiteY13" fmla="*/ 58065 h 252060"/>
                <a:gd name="connsiteX14" fmla="*/ 36335 w 63090"/>
                <a:gd name="connsiteY14" fmla="*/ 144312 h 252060"/>
                <a:gd name="connsiteX15" fmla="*/ 39615 w 63090"/>
                <a:gd name="connsiteY15" fmla="*/ 152451 h 252060"/>
                <a:gd name="connsiteX16" fmla="*/ 59294 w 63090"/>
                <a:gd name="connsiteY16" fmla="*/ 172616 h 252060"/>
                <a:gd name="connsiteX17" fmla="*/ 62938 w 63090"/>
                <a:gd name="connsiteY17" fmla="*/ 180390 h 252060"/>
                <a:gd name="connsiteX18" fmla="*/ 63060 w 63090"/>
                <a:gd name="connsiteY18" fmla="*/ 250238 h 252060"/>
                <a:gd name="connsiteX19" fmla="*/ 62574 w 63090"/>
                <a:gd name="connsiteY19" fmla="*/ 252060 h 252060"/>
                <a:gd name="connsiteX20" fmla="*/ 27468 w 63090"/>
                <a:gd name="connsiteY20" fmla="*/ 35957 h 252060"/>
                <a:gd name="connsiteX21" fmla="*/ 36214 w 63090"/>
                <a:gd name="connsiteY21" fmla="*/ 26846 h 252060"/>
                <a:gd name="connsiteX22" fmla="*/ 27103 w 63090"/>
                <a:gd name="connsiteY22" fmla="*/ 18100 h 252060"/>
                <a:gd name="connsiteX23" fmla="*/ 18357 w 63090"/>
                <a:gd name="connsiteY23" fmla="*/ 27210 h 252060"/>
                <a:gd name="connsiteX24" fmla="*/ 27468 w 63090"/>
                <a:gd name="connsiteY24" fmla="*/ 35957 h 25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090" h="252060">
                  <a:moveTo>
                    <a:pt x="62817" y="252060"/>
                  </a:moveTo>
                  <a:lnTo>
                    <a:pt x="45324" y="252060"/>
                  </a:lnTo>
                  <a:lnTo>
                    <a:pt x="45324" y="246108"/>
                  </a:lnTo>
                  <a:cubicBezTo>
                    <a:pt x="45324" y="227158"/>
                    <a:pt x="45324" y="208208"/>
                    <a:pt x="45324" y="189136"/>
                  </a:cubicBezTo>
                  <a:cubicBezTo>
                    <a:pt x="45324" y="185492"/>
                    <a:pt x="44231" y="182820"/>
                    <a:pt x="41559" y="180390"/>
                  </a:cubicBezTo>
                  <a:cubicBezTo>
                    <a:pt x="35121" y="174316"/>
                    <a:pt x="29168" y="167878"/>
                    <a:pt x="22730" y="161805"/>
                  </a:cubicBezTo>
                  <a:cubicBezTo>
                    <a:pt x="19329" y="158525"/>
                    <a:pt x="17993" y="155002"/>
                    <a:pt x="18114" y="150386"/>
                  </a:cubicBezTo>
                  <a:cubicBezTo>
                    <a:pt x="18236" y="119531"/>
                    <a:pt x="18114" y="88798"/>
                    <a:pt x="18236" y="57944"/>
                  </a:cubicBezTo>
                  <a:cubicBezTo>
                    <a:pt x="18236" y="54299"/>
                    <a:pt x="17264" y="52356"/>
                    <a:pt x="13984" y="50534"/>
                  </a:cubicBezTo>
                  <a:cubicBezTo>
                    <a:pt x="2930" y="44581"/>
                    <a:pt x="-2172" y="32069"/>
                    <a:pt x="865" y="20408"/>
                  </a:cubicBezTo>
                  <a:cubicBezTo>
                    <a:pt x="4144" y="8139"/>
                    <a:pt x="14348" y="121"/>
                    <a:pt x="26617" y="0"/>
                  </a:cubicBezTo>
                  <a:cubicBezTo>
                    <a:pt x="39372" y="0"/>
                    <a:pt x="49819" y="7774"/>
                    <a:pt x="53220" y="20043"/>
                  </a:cubicBezTo>
                  <a:cubicBezTo>
                    <a:pt x="56500" y="31826"/>
                    <a:pt x="51520" y="44460"/>
                    <a:pt x="40587" y="50291"/>
                  </a:cubicBezTo>
                  <a:cubicBezTo>
                    <a:pt x="36943" y="52234"/>
                    <a:pt x="36092" y="54299"/>
                    <a:pt x="36092" y="58065"/>
                  </a:cubicBezTo>
                  <a:cubicBezTo>
                    <a:pt x="36214" y="86855"/>
                    <a:pt x="36092" y="115523"/>
                    <a:pt x="36335" y="144312"/>
                  </a:cubicBezTo>
                  <a:cubicBezTo>
                    <a:pt x="36335" y="147106"/>
                    <a:pt x="37793" y="150386"/>
                    <a:pt x="39615" y="152451"/>
                  </a:cubicBezTo>
                  <a:cubicBezTo>
                    <a:pt x="45932" y="159375"/>
                    <a:pt x="52977" y="165692"/>
                    <a:pt x="59294" y="172616"/>
                  </a:cubicBezTo>
                  <a:cubicBezTo>
                    <a:pt x="61238" y="174681"/>
                    <a:pt x="62938" y="177718"/>
                    <a:pt x="62938" y="180390"/>
                  </a:cubicBezTo>
                  <a:cubicBezTo>
                    <a:pt x="63181" y="203713"/>
                    <a:pt x="63060" y="226915"/>
                    <a:pt x="63060" y="250238"/>
                  </a:cubicBezTo>
                  <a:cubicBezTo>
                    <a:pt x="63060" y="250724"/>
                    <a:pt x="62817" y="251332"/>
                    <a:pt x="62574" y="252060"/>
                  </a:cubicBezTo>
                  <a:close/>
                  <a:moveTo>
                    <a:pt x="27468" y="35957"/>
                  </a:moveTo>
                  <a:cubicBezTo>
                    <a:pt x="32084" y="35957"/>
                    <a:pt x="36335" y="31462"/>
                    <a:pt x="36214" y="26846"/>
                  </a:cubicBezTo>
                  <a:cubicBezTo>
                    <a:pt x="36214" y="22108"/>
                    <a:pt x="31719" y="17978"/>
                    <a:pt x="27103" y="18100"/>
                  </a:cubicBezTo>
                  <a:cubicBezTo>
                    <a:pt x="22366" y="18221"/>
                    <a:pt x="18236" y="22594"/>
                    <a:pt x="18357" y="27210"/>
                  </a:cubicBezTo>
                  <a:cubicBezTo>
                    <a:pt x="18357" y="31826"/>
                    <a:pt x="22852" y="36078"/>
                    <a:pt x="27468" y="35957"/>
                  </a:cubicBezTo>
                  <a:close/>
                </a:path>
              </a:pathLst>
            </a:custGeom>
            <a:grpFill/>
            <a:ln w="12065" cap="flat">
              <a:noFill/>
              <a:prstDash val="solid"/>
              <a:miter/>
            </a:ln>
          </p:spPr>
          <p:txBody>
            <a:bodyPr rtlCol="0" anchor="ctr"/>
            <a:lstStyle/>
            <a:p>
              <a:endParaRPr lang="en-IL"/>
            </a:p>
          </p:txBody>
        </p:sp>
        <p:sp>
          <p:nvSpPr>
            <p:cNvPr id="1042" name="Freeform 1041">
              <a:extLst>
                <a:ext uri="{FF2B5EF4-FFF2-40B4-BE49-F238E27FC236}">
                  <a16:creationId xmlns:a16="http://schemas.microsoft.com/office/drawing/2014/main" id="{BFB4074C-3679-C4EA-B2C5-54D46C309A63}"/>
                </a:ext>
              </a:extLst>
            </p:cNvPr>
            <p:cNvSpPr/>
            <p:nvPr/>
          </p:nvSpPr>
          <p:spPr>
            <a:xfrm>
              <a:off x="7363709" y="2093220"/>
              <a:ext cx="63156" cy="243315"/>
            </a:xfrm>
            <a:custGeom>
              <a:avLst/>
              <a:gdLst>
                <a:gd name="connsiteX0" fmla="*/ 17965 w 63156"/>
                <a:gd name="connsiteY0" fmla="*/ 243316 h 243315"/>
                <a:gd name="connsiteX1" fmla="*/ 715 w 63156"/>
                <a:gd name="connsiteY1" fmla="*/ 243316 h 243315"/>
                <a:gd name="connsiteX2" fmla="*/ 108 w 63156"/>
                <a:gd name="connsiteY2" fmla="*/ 241736 h 243315"/>
                <a:gd name="connsiteX3" fmla="*/ 108 w 63156"/>
                <a:gd name="connsiteY3" fmla="*/ 180270 h 243315"/>
                <a:gd name="connsiteX4" fmla="*/ 3874 w 63156"/>
                <a:gd name="connsiteY4" fmla="*/ 172617 h 243315"/>
                <a:gd name="connsiteX5" fmla="*/ 24039 w 63156"/>
                <a:gd name="connsiteY5" fmla="*/ 152088 h 243315"/>
                <a:gd name="connsiteX6" fmla="*/ 26832 w 63156"/>
                <a:gd name="connsiteY6" fmla="*/ 145285 h 243315"/>
                <a:gd name="connsiteX7" fmla="*/ 27075 w 63156"/>
                <a:gd name="connsiteY7" fmla="*/ 57337 h 243315"/>
                <a:gd name="connsiteX8" fmla="*/ 22824 w 63156"/>
                <a:gd name="connsiteY8" fmla="*/ 50535 h 243315"/>
                <a:gd name="connsiteX9" fmla="*/ 9705 w 63156"/>
                <a:gd name="connsiteY9" fmla="*/ 20409 h 243315"/>
                <a:gd name="connsiteX10" fmla="*/ 36065 w 63156"/>
                <a:gd name="connsiteY10" fmla="*/ 1 h 243315"/>
                <a:gd name="connsiteX11" fmla="*/ 62303 w 63156"/>
                <a:gd name="connsiteY11" fmla="*/ 20531 h 243315"/>
                <a:gd name="connsiteX12" fmla="*/ 49062 w 63156"/>
                <a:gd name="connsiteY12" fmla="*/ 50535 h 243315"/>
                <a:gd name="connsiteX13" fmla="*/ 44932 w 63156"/>
                <a:gd name="connsiteY13" fmla="*/ 58066 h 243315"/>
                <a:gd name="connsiteX14" fmla="*/ 45054 w 63156"/>
                <a:gd name="connsiteY14" fmla="*/ 150509 h 243315"/>
                <a:gd name="connsiteX15" fmla="*/ 40316 w 63156"/>
                <a:gd name="connsiteY15" fmla="*/ 161927 h 243315"/>
                <a:gd name="connsiteX16" fmla="*/ 21245 w 63156"/>
                <a:gd name="connsiteY16" fmla="*/ 181120 h 243315"/>
                <a:gd name="connsiteX17" fmla="*/ 18086 w 63156"/>
                <a:gd name="connsiteY17" fmla="*/ 188773 h 243315"/>
                <a:gd name="connsiteX18" fmla="*/ 17965 w 63156"/>
                <a:gd name="connsiteY18" fmla="*/ 237242 h 243315"/>
                <a:gd name="connsiteX19" fmla="*/ 17965 w 63156"/>
                <a:gd name="connsiteY19" fmla="*/ 243194 h 243315"/>
                <a:gd name="connsiteX20" fmla="*/ 44932 w 63156"/>
                <a:gd name="connsiteY20" fmla="*/ 26847 h 243315"/>
                <a:gd name="connsiteX21" fmla="*/ 35822 w 63156"/>
                <a:gd name="connsiteY21" fmla="*/ 18101 h 243315"/>
                <a:gd name="connsiteX22" fmla="*/ 27075 w 63156"/>
                <a:gd name="connsiteY22" fmla="*/ 27212 h 243315"/>
                <a:gd name="connsiteX23" fmla="*/ 36186 w 63156"/>
                <a:gd name="connsiteY23" fmla="*/ 35958 h 243315"/>
                <a:gd name="connsiteX24" fmla="*/ 44932 w 63156"/>
                <a:gd name="connsiteY24" fmla="*/ 26847 h 24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56" h="243315">
                  <a:moveTo>
                    <a:pt x="17965" y="243316"/>
                  </a:moveTo>
                  <a:lnTo>
                    <a:pt x="715" y="243316"/>
                  </a:lnTo>
                  <a:cubicBezTo>
                    <a:pt x="715" y="243316"/>
                    <a:pt x="108" y="242222"/>
                    <a:pt x="108" y="241736"/>
                  </a:cubicBezTo>
                  <a:cubicBezTo>
                    <a:pt x="108" y="221207"/>
                    <a:pt x="-135" y="200799"/>
                    <a:pt x="108" y="180270"/>
                  </a:cubicBezTo>
                  <a:cubicBezTo>
                    <a:pt x="108" y="177719"/>
                    <a:pt x="2052" y="174561"/>
                    <a:pt x="3874" y="172617"/>
                  </a:cubicBezTo>
                  <a:cubicBezTo>
                    <a:pt x="10433" y="165572"/>
                    <a:pt x="17479" y="159133"/>
                    <a:pt x="24039" y="152088"/>
                  </a:cubicBezTo>
                  <a:cubicBezTo>
                    <a:pt x="25618" y="150387"/>
                    <a:pt x="26832" y="147593"/>
                    <a:pt x="26832" y="145285"/>
                  </a:cubicBezTo>
                  <a:cubicBezTo>
                    <a:pt x="27075" y="116010"/>
                    <a:pt x="26832" y="86734"/>
                    <a:pt x="27075" y="57337"/>
                  </a:cubicBezTo>
                  <a:cubicBezTo>
                    <a:pt x="27075" y="53815"/>
                    <a:pt x="25861" y="52114"/>
                    <a:pt x="22824" y="50535"/>
                  </a:cubicBezTo>
                  <a:cubicBezTo>
                    <a:pt x="11770" y="44583"/>
                    <a:pt x="6546" y="32071"/>
                    <a:pt x="9705" y="20409"/>
                  </a:cubicBezTo>
                  <a:cubicBezTo>
                    <a:pt x="12984" y="8019"/>
                    <a:pt x="23310" y="-120"/>
                    <a:pt x="36065" y="1"/>
                  </a:cubicBezTo>
                  <a:cubicBezTo>
                    <a:pt x="48698" y="1"/>
                    <a:pt x="59023" y="8140"/>
                    <a:pt x="62303" y="20531"/>
                  </a:cubicBezTo>
                  <a:cubicBezTo>
                    <a:pt x="65340" y="32192"/>
                    <a:pt x="60117" y="44704"/>
                    <a:pt x="49062" y="50535"/>
                  </a:cubicBezTo>
                  <a:cubicBezTo>
                    <a:pt x="45540" y="52357"/>
                    <a:pt x="44932" y="54544"/>
                    <a:pt x="44932" y="58066"/>
                  </a:cubicBezTo>
                  <a:cubicBezTo>
                    <a:pt x="44932" y="88921"/>
                    <a:pt x="44932" y="119654"/>
                    <a:pt x="45054" y="150509"/>
                  </a:cubicBezTo>
                  <a:cubicBezTo>
                    <a:pt x="45054" y="155246"/>
                    <a:pt x="43596" y="158769"/>
                    <a:pt x="40316" y="161927"/>
                  </a:cubicBezTo>
                  <a:cubicBezTo>
                    <a:pt x="33757" y="168123"/>
                    <a:pt x="27318" y="174439"/>
                    <a:pt x="21245" y="181120"/>
                  </a:cubicBezTo>
                  <a:cubicBezTo>
                    <a:pt x="19422" y="183064"/>
                    <a:pt x="18086" y="186222"/>
                    <a:pt x="18086" y="188773"/>
                  </a:cubicBezTo>
                  <a:cubicBezTo>
                    <a:pt x="17843" y="204929"/>
                    <a:pt x="17965" y="221086"/>
                    <a:pt x="17965" y="237242"/>
                  </a:cubicBezTo>
                  <a:cubicBezTo>
                    <a:pt x="17965" y="239064"/>
                    <a:pt x="17965" y="240886"/>
                    <a:pt x="17965" y="243194"/>
                  </a:cubicBezTo>
                  <a:close/>
                  <a:moveTo>
                    <a:pt x="44932" y="26847"/>
                  </a:moveTo>
                  <a:cubicBezTo>
                    <a:pt x="44932" y="22110"/>
                    <a:pt x="40438" y="17980"/>
                    <a:pt x="35822" y="18101"/>
                  </a:cubicBezTo>
                  <a:cubicBezTo>
                    <a:pt x="31084" y="18223"/>
                    <a:pt x="26954" y="22596"/>
                    <a:pt x="27075" y="27212"/>
                  </a:cubicBezTo>
                  <a:cubicBezTo>
                    <a:pt x="27075" y="31828"/>
                    <a:pt x="31570" y="36079"/>
                    <a:pt x="36186" y="35958"/>
                  </a:cubicBezTo>
                  <a:cubicBezTo>
                    <a:pt x="40802" y="35958"/>
                    <a:pt x="45054" y="31463"/>
                    <a:pt x="44932" y="26847"/>
                  </a:cubicBezTo>
                  <a:close/>
                </a:path>
              </a:pathLst>
            </a:custGeom>
            <a:grpFill/>
            <a:ln w="12065" cap="flat">
              <a:noFill/>
              <a:prstDash val="solid"/>
              <a:miter/>
            </a:ln>
          </p:spPr>
          <p:txBody>
            <a:bodyPr rtlCol="0" anchor="ctr"/>
            <a:lstStyle/>
            <a:p>
              <a:endParaRPr lang="en-IL"/>
            </a:p>
          </p:txBody>
        </p:sp>
        <p:sp>
          <p:nvSpPr>
            <p:cNvPr id="1043" name="Freeform 1042">
              <a:extLst>
                <a:ext uri="{FF2B5EF4-FFF2-40B4-BE49-F238E27FC236}">
                  <a16:creationId xmlns:a16="http://schemas.microsoft.com/office/drawing/2014/main" id="{094321FC-5E76-81BA-115F-77E33F0EBC7E}"/>
                </a:ext>
              </a:extLst>
            </p:cNvPr>
            <p:cNvSpPr/>
            <p:nvPr/>
          </p:nvSpPr>
          <p:spPr>
            <a:xfrm>
              <a:off x="7426862" y="2120100"/>
              <a:ext cx="117330" cy="216313"/>
            </a:xfrm>
            <a:custGeom>
              <a:avLst/>
              <a:gdLst>
                <a:gd name="connsiteX0" fmla="*/ 17978 w 117330"/>
                <a:gd name="connsiteY0" fmla="*/ 216314 h 216313"/>
                <a:gd name="connsiteX1" fmla="*/ 243 w 117330"/>
                <a:gd name="connsiteY1" fmla="*/ 216314 h 216313"/>
                <a:gd name="connsiteX2" fmla="*/ 0 w 117330"/>
                <a:gd name="connsiteY2" fmla="*/ 210726 h 216313"/>
                <a:gd name="connsiteX3" fmla="*/ 0 w 117330"/>
                <a:gd name="connsiteY3" fmla="*/ 110995 h 216313"/>
                <a:gd name="connsiteX4" fmla="*/ 4859 w 117330"/>
                <a:gd name="connsiteY4" fmla="*/ 99576 h 216313"/>
                <a:gd name="connsiteX5" fmla="*/ 62317 w 117330"/>
                <a:gd name="connsiteY5" fmla="*/ 42362 h 216313"/>
                <a:gd name="connsiteX6" fmla="*/ 64382 w 117330"/>
                <a:gd name="connsiteY6" fmla="*/ 34587 h 216313"/>
                <a:gd name="connsiteX7" fmla="*/ 76651 w 117330"/>
                <a:gd name="connsiteY7" fmla="*/ 3611 h 216313"/>
                <a:gd name="connsiteX8" fmla="*/ 109327 w 117330"/>
                <a:gd name="connsiteY8" fmla="*/ 7863 h 216313"/>
                <a:gd name="connsiteX9" fmla="*/ 113579 w 117330"/>
                <a:gd name="connsiteY9" fmla="*/ 41025 h 216313"/>
                <a:gd name="connsiteX10" fmla="*/ 82967 w 117330"/>
                <a:gd name="connsiteY10" fmla="*/ 53051 h 216313"/>
                <a:gd name="connsiteX11" fmla="*/ 74829 w 117330"/>
                <a:gd name="connsiteY11" fmla="*/ 55360 h 216313"/>
                <a:gd name="connsiteX12" fmla="*/ 21623 w 117330"/>
                <a:gd name="connsiteY12" fmla="*/ 108930 h 216313"/>
                <a:gd name="connsiteX13" fmla="*/ 18221 w 117330"/>
                <a:gd name="connsiteY13" fmla="*/ 117069 h 216313"/>
                <a:gd name="connsiteX14" fmla="*/ 18100 w 117330"/>
                <a:gd name="connsiteY14" fmla="*/ 216192 h 216313"/>
                <a:gd name="connsiteX15" fmla="*/ 90013 w 117330"/>
                <a:gd name="connsiteY15" fmla="*/ 36166 h 216313"/>
                <a:gd name="connsiteX16" fmla="*/ 99002 w 117330"/>
                <a:gd name="connsiteY16" fmla="*/ 27299 h 216313"/>
                <a:gd name="connsiteX17" fmla="*/ 90134 w 117330"/>
                <a:gd name="connsiteY17" fmla="*/ 18310 h 216313"/>
                <a:gd name="connsiteX18" fmla="*/ 81145 w 117330"/>
                <a:gd name="connsiteY18" fmla="*/ 27177 h 216313"/>
                <a:gd name="connsiteX19" fmla="*/ 90013 w 117330"/>
                <a:gd name="connsiteY19" fmla="*/ 36166 h 2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330" h="216313">
                  <a:moveTo>
                    <a:pt x="17978" y="216314"/>
                  </a:moveTo>
                  <a:lnTo>
                    <a:pt x="243" y="216314"/>
                  </a:lnTo>
                  <a:cubicBezTo>
                    <a:pt x="243" y="214370"/>
                    <a:pt x="0" y="212548"/>
                    <a:pt x="0" y="210726"/>
                  </a:cubicBezTo>
                  <a:cubicBezTo>
                    <a:pt x="0" y="177442"/>
                    <a:pt x="0" y="144279"/>
                    <a:pt x="0" y="110995"/>
                  </a:cubicBezTo>
                  <a:cubicBezTo>
                    <a:pt x="0" y="106258"/>
                    <a:pt x="1579" y="102856"/>
                    <a:pt x="4859" y="99576"/>
                  </a:cubicBezTo>
                  <a:cubicBezTo>
                    <a:pt x="24052" y="80505"/>
                    <a:pt x="43124" y="61312"/>
                    <a:pt x="62317" y="42362"/>
                  </a:cubicBezTo>
                  <a:cubicBezTo>
                    <a:pt x="64746" y="39932"/>
                    <a:pt x="65353" y="37989"/>
                    <a:pt x="64382" y="34587"/>
                  </a:cubicBezTo>
                  <a:cubicBezTo>
                    <a:pt x="60737" y="22561"/>
                    <a:pt x="65961" y="9806"/>
                    <a:pt x="76651" y="3611"/>
                  </a:cubicBezTo>
                  <a:cubicBezTo>
                    <a:pt x="87098" y="-2463"/>
                    <a:pt x="100703" y="-762"/>
                    <a:pt x="109327" y="7863"/>
                  </a:cubicBezTo>
                  <a:cubicBezTo>
                    <a:pt x="118074" y="16609"/>
                    <a:pt x="119896" y="30457"/>
                    <a:pt x="113579" y="41025"/>
                  </a:cubicBezTo>
                  <a:cubicBezTo>
                    <a:pt x="107384" y="51472"/>
                    <a:pt x="94750" y="56696"/>
                    <a:pt x="82967" y="53051"/>
                  </a:cubicBezTo>
                  <a:cubicBezTo>
                    <a:pt x="79323" y="51958"/>
                    <a:pt x="77258" y="52809"/>
                    <a:pt x="74829" y="55360"/>
                  </a:cubicBezTo>
                  <a:cubicBezTo>
                    <a:pt x="57093" y="73216"/>
                    <a:pt x="39236" y="90952"/>
                    <a:pt x="21623" y="108930"/>
                  </a:cubicBezTo>
                  <a:cubicBezTo>
                    <a:pt x="19679" y="110874"/>
                    <a:pt x="18221" y="114275"/>
                    <a:pt x="18221" y="117069"/>
                  </a:cubicBezTo>
                  <a:cubicBezTo>
                    <a:pt x="17978" y="149867"/>
                    <a:pt x="18100" y="182787"/>
                    <a:pt x="18100" y="216192"/>
                  </a:cubicBezTo>
                  <a:close/>
                  <a:moveTo>
                    <a:pt x="90013" y="36166"/>
                  </a:moveTo>
                  <a:cubicBezTo>
                    <a:pt x="94629" y="36166"/>
                    <a:pt x="99002" y="31915"/>
                    <a:pt x="99002" y="27299"/>
                  </a:cubicBezTo>
                  <a:cubicBezTo>
                    <a:pt x="99002" y="22683"/>
                    <a:pt x="94750" y="18310"/>
                    <a:pt x="90134" y="18310"/>
                  </a:cubicBezTo>
                  <a:cubicBezTo>
                    <a:pt x="85518" y="18310"/>
                    <a:pt x="81145" y="22561"/>
                    <a:pt x="81145" y="27177"/>
                  </a:cubicBezTo>
                  <a:cubicBezTo>
                    <a:pt x="81145" y="31793"/>
                    <a:pt x="85397" y="36166"/>
                    <a:pt x="90013" y="36166"/>
                  </a:cubicBezTo>
                  <a:close/>
                </a:path>
              </a:pathLst>
            </a:custGeom>
            <a:grpFill/>
            <a:ln w="12065" cap="flat">
              <a:noFill/>
              <a:prstDash val="solid"/>
              <a:miter/>
            </a:ln>
          </p:spPr>
          <p:txBody>
            <a:bodyPr rtlCol="0" anchor="ctr"/>
            <a:lstStyle/>
            <a:p>
              <a:endParaRPr lang="en-IL"/>
            </a:p>
          </p:txBody>
        </p:sp>
        <p:sp>
          <p:nvSpPr>
            <p:cNvPr id="1044" name="Freeform 1043">
              <a:extLst>
                <a:ext uri="{FF2B5EF4-FFF2-40B4-BE49-F238E27FC236}">
                  <a16:creationId xmlns:a16="http://schemas.microsoft.com/office/drawing/2014/main" id="{1B004298-372D-0575-74EB-FB14C628A38B}"/>
                </a:ext>
              </a:extLst>
            </p:cNvPr>
            <p:cNvSpPr/>
            <p:nvPr/>
          </p:nvSpPr>
          <p:spPr>
            <a:xfrm>
              <a:off x="7074967" y="2210250"/>
              <a:ext cx="99348" cy="198441"/>
            </a:xfrm>
            <a:custGeom>
              <a:avLst/>
              <a:gdLst>
                <a:gd name="connsiteX0" fmla="*/ 99349 w 99348"/>
                <a:gd name="connsiteY0" fmla="*/ 198442 h 198441"/>
                <a:gd name="connsiteX1" fmla="*/ 81371 w 99348"/>
                <a:gd name="connsiteY1" fmla="*/ 198442 h 198441"/>
                <a:gd name="connsiteX2" fmla="*/ 81371 w 99348"/>
                <a:gd name="connsiteY2" fmla="*/ 192489 h 198441"/>
                <a:gd name="connsiteX3" fmla="*/ 81371 w 99348"/>
                <a:gd name="connsiteY3" fmla="*/ 99561 h 198441"/>
                <a:gd name="connsiteX4" fmla="*/ 77848 w 99348"/>
                <a:gd name="connsiteY4" fmla="*/ 90693 h 198441"/>
                <a:gd name="connsiteX5" fmla="*/ 42013 w 99348"/>
                <a:gd name="connsiteY5" fmla="*/ 54858 h 198441"/>
                <a:gd name="connsiteX6" fmla="*/ 35210 w 99348"/>
                <a:gd name="connsiteY6" fmla="*/ 53036 h 198441"/>
                <a:gd name="connsiteX7" fmla="*/ 954 w 99348"/>
                <a:gd name="connsiteY7" fmla="*/ 34086 h 198441"/>
                <a:gd name="connsiteX8" fmla="*/ 20998 w 99348"/>
                <a:gd name="connsiteY8" fmla="*/ 802 h 198441"/>
                <a:gd name="connsiteX9" fmla="*/ 53310 w 99348"/>
                <a:gd name="connsiteY9" fmla="*/ 21331 h 198441"/>
                <a:gd name="connsiteX10" fmla="*/ 52824 w 99348"/>
                <a:gd name="connsiteY10" fmla="*/ 35179 h 198441"/>
                <a:gd name="connsiteX11" fmla="*/ 54646 w 99348"/>
                <a:gd name="connsiteY11" fmla="*/ 41982 h 198441"/>
                <a:gd name="connsiteX12" fmla="*/ 94611 w 99348"/>
                <a:gd name="connsiteY12" fmla="*/ 81704 h 198441"/>
                <a:gd name="connsiteX13" fmla="*/ 99349 w 99348"/>
                <a:gd name="connsiteY13" fmla="*/ 93123 h 198441"/>
                <a:gd name="connsiteX14" fmla="*/ 99349 w 99348"/>
                <a:gd name="connsiteY14" fmla="*/ 192854 h 198441"/>
                <a:gd name="connsiteX15" fmla="*/ 99349 w 99348"/>
                <a:gd name="connsiteY15" fmla="*/ 198320 h 198441"/>
                <a:gd name="connsiteX16" fmla="*/ 27071 w 99348"/>
                <a:gd name="connsiteY16" fmla="*/ 18294 h 198441"/>
                <a:gd name="connsiteX17" fmla="*/ 18325 w 99348"/>
                <a:gd name="connsiteY17" fmla="*/ 27405 h 198441"/>
                <a:gd name="connsiteX18" fmla="*/ 27436 w 99348"/>
                <a:gd name="connsiteY18" fmla="*/ 36151 h 198441"/>
                <a:gd name="connsiteX19" fmla="*/ 36182 w 99348"/>
                <a:gd name="connsiteY19" fmla="*/ 27041 h 198441"/>
                <a:gd name="connsiteX20" fmla="*/ 27071 w 99348"/>
                <a:gd name="connsiteY20" fmla="*/ 18294 h 19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348" h="198441">
                  <a:moveTo>
                    <a:pt x="99349" y="198442"/>
                  </a:moveTo>
                  <a:lnTo>
                    <a:pt x="81371" y="198442"/>
                  </a:lnTo>
                  <a:lnTo>
                    <a:pt x="81371" y="192489"/>
                  </a:lnTo>
                  <a:cubicBezTo>
                    <a:pt x="81371" y="161513"/>
                    <a:pt x="81371" y="130537"/>
                    <a:pt x="81371" y="99561"/>
                  </a:cubicBezTo>
                  <a:cubicBezTo>
                    <a:pt x="81371" y="95917"/>
                    <a:pt x="80520" y="93244"/>
                    <a:pt x="77848" y="90693"/>
                  </a:cubicBezTo>
                  <a:cubicBezTo>
                    <a:pt x="65700" y="78910"/>
                    <a:pt x="53796" y="66884"/>
                    <a:pt x="42013" y="54858"/>
                  </a:cubicBezTo>
                  <a:cubicBezTo>
                    <a:pt x="39948" y="52793"/>
                    <a:pt x="38247" y="52186"/>
                    <a:pt x="35210" y="53036"/>
                  </a:cubicBezTo>
                  <a:cubicBezTo>
                    <a:pt x="19904" y="57531"/>
                    <a:pt x="5206" y="49270"/>
                    <a:pt x="954" y="34086"/>
                  </a:cubicBezTo>
                  <a:cubicBezTo>
                    <a:pt x="-3054" y="19509"/>
                    <a:pt x="5935" y="4689"/>
                    <a:pt x="20998" y="802"/>
                  </a:cubicBezTo>
                  <a:cubicBezTo>
                    <a:pt x="35332" y="-2842"/>
                    <a:pt x="50030" y="6268"/>
                    <a:pt x="53310" y="21331"/>
                  </a:cubicBezTo>
                  <a:cubicBezTo>
                    <a:pt x="54282" y="25704"/>
                    <a:pt x="53674" y="30685"/>
                    <a:pt x="52824" y="35179"/>
                  </a:cubicBezTo>
                  <a:cubicBezTo>
                    <a:pt x="52217" y="38095"/>
                    <a:pt x="52460" y="39917"/>
                    <a:pt x="54646" y="41982"/>
                  </a:cubicBezTo>
                  <a:cubicBezTo>
                    <a:pt x="68008" y="55101"/>
                    <a:pt x="81249" y="68585"/>
                    <a:pt x="94611" y="81704"/>
                  </a:cubicBezTo>
                  <a:cubicBezTo>
                    <a:pt x="97891" y="84984"/>
                    <a:pt x="99349" y="88385"/>
                    <a:pt x="99349" y="93123"/>
                  </a:cubicBezTo>
                  <a:cubicBezTo>
                    <a:pt x="99228" y="126407"/>
                    <a:pt x="99349" y="159570"/>
                    <a:pt x="99349" y="192854"/>
                  </a:cubicBezTo>
                  <a:lnTo>
                    <a:pt x="99349" y="198320"/>
                  </a:lnTo>
                  <a:close/>
                  <a:moveTo>
                    <a:pt x="27071" y="18294"/>
                  </a:moveTo>
                  <a:cubicBezTo>
                    <a:pt x="22334" y="18416"/>
                    <a:pt x="18204" y="22789"/>
                    <a:pt x="18325" y="27405"/>
                  </a:cubicBezTo>
                  <a:cubicBezTo>
                    <a:pt x="18325" y="32021"/>
                    <a:pt x="22820" y="36273"/>
                    <a:pt x="27436" y="36151"/>
                  </a:cubicBezTo>
                  <a:cubicBezTo>
                    <a:pt x="32052" y="36151"/>
                    <a:pt x="36304" y="31657"/>
                    <a:pt x="36182" y="27041"/>
                  </a:cubicBezTo>
                  <a:cubicBezTo>
                    <a:pt x="36182" y="22424"/>
                    <a:pt x="31687" y="18173"/>
                    <a:pt x="27071" y="18294"/>
                  </a:cubicBezTo>
                  <a:close/>
                </a:path>
              </a:pathLst>
            </a:custGeom>
            <a:grpFill/>
            <a:ln w="12065" cap="flat">
              <a:noFill/>
              <a:prstDash val="solid"/>
              <a:miter/>
            </a:ln>
          </p:spPr>
          <p:txBody>
            <a:bodyPr rtlCol="0" anchor="ctr"/>
            <a:lstStyle/>
            <a:p>
              <a:endParaRPr lang="en-IL"/>
            </a:p>
          </p:txBody>
        </p:sp>
        <p:sp>
          <p:nvSpPr>
            <p:cNvPr id="1045" name="Freeform 1044">
              <a:extLst>
                <a:ext uri="{FF2B5EF4-FFF2-40B4-BE49-F238E27FC236}">
                  <a16:creationId xmlns:a16="http://schemas.microsoft.com/office/drawing/2014/main" id="{3EC0A2B4-349E-E9EA-5068-38FEEF29CE5A}"/>
                </a:ext>
              </a:extLst>
            </p:cNvPr>
            <p:cNvSpPr/>
            <p:nvPr/>
          </p:nvSpPr>
          <p:spPr>
            <a:xfrm>
              <a:off x="7480858" y="2210398"/>
              <a:ext cx="99272" cy="144115"/>
            </a:xfrm>
            <a:custGeom>
              <a:avLst/>
              <a:gdLst>
                <a:gd name="connsiteX0" fmla="*/ 18039 w 99272"/>
                <a:gd name="connsiteY0" fmla="*/ 144115 h 144115"/>
                <a:gd name="connsiteX1" fmla="*/ 425 w 99272"/>
                <a:gd name="connsiteY1" fmla="*/ 144115 h 144115"/>
                <a:gd name="connsiteX2" fmla="*/ 61 w 99272"/>
                <a:gd name="connsiteY2" fmla="*/ 139256 h 144115"/>
                <a:gd name="connsiteX3" fmla="*/ 304 w 99272"/>
                <a:gd name="connsiteY3" fmla="*/ 92489 h 144115"/>
                <a:gd name="connsiteX4" fmla="*/ 4555 w 99272"/>
                <a:gd name="connsiteY4" fmla="*/ 82163 h 144115"/>
                <a:gd name="connsiteX5" fmla="*/ 44278 w 99272"/>
                <a:gd name="connsiteY5" fmla="*/ 42198 h 144115"/>
                <a:gd name="connsiteX6" fmla="*/ 46221 w 99272"/>
                <a:gd name="connsiteY6" fmla="*/ 34424 h 144115"/>
                <a:gd name="connsiteX7" fmla="*/ 58733 w 99272"/>
                <a:gd name="connsiteY7" fmla="*/ 3569 h 144115"/>
                <a:gd name="connsiteX8" fmla="*/ 91410 w 99272"/>
                <a:gd name="connsiteY8" fmla="*/ 7942 h 144115"/>
                <a:gd name="connsiteX9" fmla="*/ 95661 w 99272"/>
                <a:gd name="connsiteY9" fmla="*/ 40619 h 144115"/>
                <a:gd name="connsiteX10" fmla="*/ 64685 w 99272"/>
                <a:gd name="connsiteY10" fmla="*/ 52888 h 144115"/>
                <a:gd name="connsiteX11" fmla="*/ 56911 w 99272"/>
                <a:gd name="connsiteY11" fmla="*/ 54953 h 144115"/>
                <a:gd name="connsiteX12" fmla="*/ 21440 w 99272"/>
                <a:gd name="connsiteY12" fmla="*/ 90423 h 144115"/>
                <a:gd name="connsiteX13" fmla="*/ 17918 w 99272"/>
                <a:gd name="connsiteY13" fmla="*/ 99291 h 144115"/>
                <a:gd name="connsiteX14" fmla="*/ 17918 w 99272"/>
                <a:gd name="connsiteY14" fmla="*/ 143872 h 144115"/>
                <a:gd name="connsiteX15" fmla="*/ 72217 w 99272"/>
                <a:gd name="connsiteY15" fmla="*/ 36124 h 144115"/>
                <a:gd name="connsiteX16" fmla="*/ 81085 w 99272"/>
                <a:gd name="connsiteY16" fmla="*/ 27014 h 144115"/>
                <a:gd name="connsiteX17" fmla="*/ 71974 w 99272"/>
                <a:gd name="connsiteY17" fmla="*/ 18146 h 144115"/>
                <a:gd name="connsiteX18" fmla="*/ 63106 w 99272"/>
                <a:gd name="connsiteY18" fmla="*/ 27257 h 144115"/>
                <a:gd name="connsiteX19" fmla="*/ 72217 w 99272"/>
                <a:gd name="connsiteY19" fmla="*/ 36124 h 14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272" h="144115">
                  <a:moveTo>
                    <a:pt x="18039" y="144115"/>
                  </a:moveTo>
                  <a:lnTo>
                    <a:pt x="425" y="144115"/>
                  </a:lnTo>
                  <a:cubicBezTo>
                    <a:pt x="425" y="142536"/>
                    <a:pt x="61" y="140836"/>
                    <a:pt x="61" y="139256"/>
                  </a:cubicBezTo>
                  <a:cubicBezTo>
                    <a:pt x="61" y="123708"/>
                    <a:pt x="-182" y="108037"/>
                    <a:pt x="304" y="92489"/>
                  </a:cubicBezTo>
                  <a:cubicBezTo>
                    <a:pt x="304" y="88966"/>
                    <a:pt x="2126" y="84714"/>
                    <a:pt x="4555" y="82163"/>
                  </a:cubicBezTo>
                  <a:cubicBezTo>
                    <a:pt x="17553" y="68558"/>
                    <a:pt x="30915" y="55317"/>
                    <a:pt x="44278" y="42198"/>
                  </a:cubicBezTo>
                  <a:cubicBezTo>
                    <a:pt x="46829" y="39768"/>
                    <a:pt x="47193" y="37703"/>
                    <a:pt x="46221" y="34424"/>
                  </a:cubicBezTo>
                  <a:cubicBezTo>
                    <a:pt x="42577" y="22398"/>
                    <a:pt x="47922" y="9643"/>
                    <a:pt x="58733" y="3569"/>
                  </a:cubicBezTo>
                  <a:cubicBezTo>
                    <a:pt x="69301" y="-2505"/>
                    <a:pt x="82785" y="-683"/>
                    <a:pt x="91410" y="7942"/>
                  </a:cubicBezTo>
                  <a:cubicBezTo>
                    <a:pt x="100035" y="16567"/>
                    <a:pt x="101735" y="30050"/>
                    <a:pt x="95661" y="40619"/>
                  </a:cubicBezTo>
                  <a:cubicBezTo>
                    <a:pt x="89466" y="51309"/>
                    <a:pt x="76711" y="56653"/>
                    <a:pt x="64685" y="52888"/>
                  </a:cubicBezTo>
                  <a:cubicBezTo>
                    <a:pt x="61284" y="51794"/>
                    <a:pt x="59340" y="52523"/>
                    <a:pt x="56911" y="54953"/>
                  </a:cubicBezTo>
                  <a:cubicBezTo>
                    <a:pt x="45249" y="66857"/>
                    <a:pt x="33466" y="78762"/>
                    <a:pt x="21440" y="90423"/>
                  </a:cubicBezTo>
                  <a:cubicBezTo>
                    <a:pt x="18768" y="92974"/>
                    <a:pt x="17918" y="95647"/>
                    <a:pt x="17918" y="99291"/>
                  </a:cubicBezTo>
                  <a:cubicBezTo>
                    <a:pt x="18039" y="114111"/>
                    <a:pt x="17918" y="128810"/>
                    <a:pt x="17918" y="143872"/>
                  </a:cubicBezTo>
                  <a:close/>
                  <a:moveTo>
                    <a:pt x="72217" y="36124"/>
                  </a:moveTo>
                  <a:cubicBezTo>
                    <a:pt x="76833" y="36124"/>
                    <a:pt x="81206" y="31751"/>
                    <a:pt x="81085" y="27014"/>
                  </a:cubicBezTo>
                  <a:cubicBezTo>
                    <a:pt x="81085" y="22398"/>
                    <a:pt x="76711" y="18024"/>
                    <a:pt x="71974" y="18146"/>
                  </a:cubicBezTo>
                  <a:cubicBezTo>
                    <a:pt x="67236" y="18146"/>
                    <a:pt x="63106" y="22519"/>
                    <a:pt x="63106" y="27257"/>
                  </a:cubicBezTo>
                  <a:cubicBezTo>
                    <a:pt x="63106" y="31873"/>
                    <a:pt x="67479" y="36246"/>
                    <a:pt x="72217" y="36124"/>
                  </a:cubicBezTo>
                  <a:close/>
                </a:path>
              </a:pathLst>
            </a:custGeom>
            <a:grpFill/>
            <a:ln w="12065" cap="flat">
              <a:noFill/>
              <a:prstDash val="solid"/>
              <a:miter/>
            </a:ln>
          </p:spPr>
          <p:txBody>
            <a:bodyPr rtlCol="0" anchor="ctr"/>
            <a:lstStyle/>
            <a:p>
              <a:endParaRPr lang="en-IL"/>
            </a:p>
          </p:txBody>
        </p:sp>
        <p:sp>
          <p:nvSpPr>
            <p:cNvPr id="1046" name="Freeform 1045">
              <a:extLst>
                <a:ext uri="{FF2B5EF4-FFF2-40B4-BE49-F238E27FC236}">
                  <a16:creationId xmlns:a16="http://schemas.microsoft.com/office/drawing/2014/main" id="{3A8F892E-444B-4F1C-CAD1-D1748C688DD1}"/>
                </a:ext>
              </a:extLst>
            </p:cNvPr>
            <p:cNvSpPr/>
            <p:nvPr/>
          </p:nvSpPr>
          <p:spPr>
            <a:xfrm>
              <a:off x="7057168" y="2333392"/>
              <a:ext cx="87508" cy="90605"/>
            </a:xfrm>
            <a:custGeom>
              <a:avLst/>
              <a:gdLst>
                <a:gd name="connsiteX0" fmla="*/ 87387 w 87508"/>
                <a:gd name="connsiteY0" fmla="*/ 78094 h 90605"/>
                <a:gd name="connsiteX1" fmla="*/ 74389 w 87508"/>
                <a:gd name="connsiteY1" fmla="*/ 90605 h 90605"/>
                <a:gd name="connsiteX2" fmla="*/ 43656 w 87508"/>
                <a:gd name="connsiteY2" fmla="*/ 59751 h 90605"/>
                <a:gd name="connsiteX3" fmla="*/ 28957 w 87508"/>
                <a:gd name="connsiteY3" fmla="*/ 53920 h 90605"/>
                <a:gd name="connsiteX4" fmla="*/ 168 w 87508"/>
                <a:gd name="connsiteY4" fmla="*/ 30718 h 90605"/>
                <a:gd name="connsiteX5" fmla="*/ 23248 w 87508"/>
                <a:gd name="connsiteY5" fmla="*/ 350 h 90605"/>
                <a:gd name="connsiteX6" fmla="*/ 53374 w 87508"/>
                <a:gd name="connsiteY6" fmla="*/ 21486 h 90605"/>
                <a:gd name="connsiteX7" fmla="*/ 52037 w 87508"/>
                <a:gd name="connsiteY7" fmla="*/ 37399 h 90605"/>
                <a:gd name="connsiteX8" fmla="*/ 53617 w 87508"/>
                <a:gd name="connsiteY8" fmla="*/ 44081 h 90605"/>
                <a:gd name="connsiteX9" fmla="*/ 83499 w 87508"/>
                <a:gd name="connsiteY9" fmla="*/ 73842 h 90605"/>
                <a:gd name="connsiteX10" fmla="*/ 87508 w 87508"/>
                <a:gd name="connsiteY10" fmla="*/ 78094 h 90605"/>
                <a:gd name="connsiteX11" fmla="*/ 26892 w 87508"/>
                <a:gd name="connsiteY11" fmla="*/ 18449 h 90605"/>
                <a:gd name="connsiteX12" fmla="*/ 18025 w 87508"/>
                <a:gd name="connsiteY12" fmla="*/ 27560 h 90605"/>
                <a:gd name="connsiteX13" fmla="*/ 27378 w 87508"/>
                <a:gd name="connsiteY13" fmla="*/ 36063 h 90605"/>
                <a:gd name="connsiteX14" fmla="*/ 36003 w 87508"/>
                <a:gd name="connsiteY14" fmla="*/ 27317 h 90605"/>
                <a:gd name="connsiteX15" fmla="*/ 26892 w 87508"/>
                <a:gd name="connsiteY15" fmla="*/ 18449 h 9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508" h="90605">
                  <a:moveTo>
                    <a:pt x="87387" y="78094"/>
                  </a:moveTo>
                  <a:lnTo>
                    <a:pt x="74389" y="90605"/>
                  </a:lnTo>
                  <a:cubicBezTo>
                    <a:pt x="64306" y="80402"/>
                    <a:pt x="53738" y="70198"/>
                    <a:pt x="43656" y="59751"/>
                  </a:cubicBezTo>
                  <a:cubicBezTo>
                    <a:pt x="39526" y="55378"/>
                    <a:pt x="35760" y="53070"/>
                    <a:pt x="28957" y="53920"/>
                  </a:cubicBezTo>
                  <a:cubicBezTo>
                    <a:pt x="14380" y="55742"/>
                    <a:pt x="1625" y="44688"/>
                    <a:pt x="168" y="30718"/>
                  </a:cubicBezTo>
                  <a:cubicBezTo>
                    <a:pt x="-1411" y="15655"/>
                    <a:pt x="8307" y="2901"/>
                    <a:pt x="23248" y="350"/>
                  </a:cubicBezTo>
                  <a:cubicBezTo>
                    <a:pt x="36610" y="-1958"/>
                    <a:pt x="50580" y="7395"/>
                    <a:pt x="53374" y="21486"/>
                  </a:cubicBezTo>
                  <a:cubicBezTo>
                    <a:pt x="54345" y="26588"/>
                    <a:pt x="53252" y="32176"/>
                    <a:pt x="52037" y="37399"/>
                  </a:cubicBezTo>
                  <a:cubicBezTo>
                    <a:pt x="51309" y="40315"/>
                    <a:pt x="51430" y="42016"/>
                    <a:pt x="53617" y="44081"/>
                  </a:cubicBezTo>
                  <a:cubicBezTo>
                    <a:pt x="63699" y="53920"/>
                    <a:pt x="73539" y="63881"/>
                    <a:pt x="83499" y="73842"/>
                  </a:cubicBezTo>
                  <a:cubicBezTo>
                    <a:pt x="84836" y="75178"/>
                    <a:pt x="86050" y="76514"/>
                    <a:pt x="87508" y="78094"/>
                  </a:cubicBezTo>
                  <a:close/>
                  <a:moveTo>
                    <a:pt x="26892" y="18449"/>
                  </a:moveTo>
                  <a:cubicBezTo>
                    <a:pt x="22033" y="18449"/>
                    <a:pt x="17903" y="22944"/>
                    <a:pt x="18025" y="27560"/>
                  </a:cubicBezTo>
                  <a:cubicBezTo>
                    <a:pt x="18146" y="32419"/>
                    <a:pt x="22519" y="36306"/>
                    <a:pt x="27378" y="36063"/>
                  </a:cubicBezTo>
                  <a:cubicBezTo>
                    <a:pt x="31994" y="35820"/>
                    <a:pt x="35881" y="31933"/>
                    <a:pt x="36003" y="27317"/>
                  </a:cubicBezTo>
                  <a:cubicBezTo>
                    <a:pt x="36003" y="22580"/>
                    <a:pt x="31630" y="18328"/>
                    <a:pt x="26892" y="18449"/>
                  </a:cubicBezTo>
                  <a:close/>
                </a:path>
              </a:pathLst>
            </a:custGeom>
            <a:grpFill/>
            <a:ln w="12065" cap="flat">
              <a:noFill/>
              <a:prstDash val="solid"/>
              <a:miter/>
            </a:ln>
          </p:spPr>
          <p:txBody>
            <a:bodyPr rtlCol="0" anchor="ctr"/>
            <a:lstStyle/>
            <a:p>
              <a:endParaRPr lang="en-IL"/>
            </a:p>
          </p:txBody>
        </p:sp>
        <p:sp>
          <p:nvSpPr>
            <p:cNvPr id="1047" name="Freeform 1046">
              <a:extLst>
                <a:ext uri="{FF2B5EF4-FFF2-40B4-BE49-F238E27FC236}">
                  <a16:creationId xmlns:a16="http://schemas.microsoft.com/office/drawing/2014/main" id="{74B65519-2BF6-1C7E-33F3-91DD59BE22DB}"/>
                </a:ext>
              </a:extLst>
            </p:cNvPr>
            <p:cNvSpPr/>
            <p:nvPr/>
          </p:nvSpPr>
          <p:spPr>
            <a:xfrm>
              <a:off x="7519669" y="2300628"/>
              <a:ext cx="78446" cy="78909"/>
            </a:xfrm>
            <a:custGeom>
              <a:avLst/>
              <a:gdLst>
                <a:gd name="connsiteX0" fmla="*/ 121 w 78446"/>
                <a:gd name="connsiteY0" fmla="*/ 65547 h 78909"/>
                <a:gd name="connsiteX1" fmla="*/ 27453 w 78446"/>
                <a:gd name="connsiteY1" fmla="*/ 40402 h 78909"/>
                <a:gd name="connsiteX2" fmla="*/ 30247 w 78446"/>
                <a:gd name="connsiteY2" fmla="*/ 10155 h 78909"/>
                <a:gd name="connsiteX3" fmla="*/ 64746 w 78446"/>
                <a:gd name="connsiteY3" fmla="*/ 3474 h 78909"/>
                <a:gd name="connsiteX4" fmla="*/ 76772 w 78446"/>
                <a:gd name="connsiteY4" fmla="*/ 36515 h 78909"/>
                <a:gd name="connsiteX5" fmla="*/ 46039 w 78446"/>
                <a:gd name="connsiteY5" fmla="*/ 53643 h 78909"/>
                <a:gd name="connsiteX6" fmla="*/ 37171 w 78446"/>
                <a:gd name="connsiteY6" fmla="*/ 56194 h 78909"/>
                <a:gd name="connsiteX7" fmla="*/ 12269 w 78446"/>
                <a:gd name="connsiteY7" fmla="*/ 78910 h 78909"/>
                <a:gd name="connsiteX8" fmla="*/ 0 w 78446"/>
                <a:gd name="connsiteY8" fmla="*/ 65547 h 78909"/>
                <a:gd name="connsiteX9" fmla="*/ 60373 w 78446"/>
                <a:gd name="connsiteY9" fmla="*/ 26918 h 78909"/>
                <a:gd name="connsiteX10" fmla="*/ 51262 w 78446"/>
                <a:gd name="connsiteY10" fmla="*/ 18172 h 78909"/>
                <a:gd name="connsiteX11" fmla="*/ 42516 w 78446"/>
                <a:gd name="connsiteY11" fmla="*/ 27283 h 78909"/>
                <a:gd name="connsiteX12" fmla="*/ 51627 w 78446"/>
                <a:gd name="connsiteY12" fmla="*/ 36029 h 78909"/>
                <a:gd name="connsiteX13" fmla="*/ 60373 w 78446"/>
                <a:gd name="connsiteY13" fmla="*/ 26918 h 7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446" h="78909">
                  <a:moveTo>
                    <a:pt x="121" y="65547"/>
                  </a:moveTo>
                  <a:lnTo>
                    <a:pt x="27453" y="40402"/>
                  </a:lnTo>
                  <a:cubicBezTo>
                    <a:pt x="22594" y="29591"/>
                    <a:pt x="22837" y="19508"/>
                    <a:pt x="30247" y="10155"/>
                  </a:cubicBezTo>
                  <a:cubicBezTo>
                    <a:pt x="38508" y="-292"/>
                    <a:pt x="52963" y="-2965"/>
                    <a:pt x="64746" y="3474"/>
                  </a:cubicBezTo>
                  <a:cubicBezTo>
                    <a:pt x="76165" y="9790"/>
                    <a:pt x="81388" y="24124"/>
                    <a:pt x="76772" y="36515"/>
                  </a:cubicBezTo>
                  <a:cubicBezTo>
                    <a:pt x="72156" y="48905"/>
                    <a:pt x="58794" y="56558"/>
                    <a:pt x="46039" y="53643"/>
                  </a:cubicBezTo>
                  <a:cubicBezTo>
                    <a:pt x="42152" y="52671"/>
                    <a:pt x="39844" y="53643"/>
                    <a:pt x="37171" y="56194"/>
                  </a:cubicBezTo>
                  <a:cubicBezTo>
                    <a:pt x="29154" y="63725"/>
                    <a:pt x="20894" y="71135"/>
                    <a:pt x="12269" y="78910"/>
                  </a:cubicBezTo>
                  <a:lnTo>
                    <a:pt x="0" y="65547"/>
                  </a:lnTo>
                  <a:close/>
                  <a:moveTo>
                    <a:pt x="60373" y="26918"/>
                  </a:moveTo>
                  <a:cubicBezTo>
                    <a:pt x="60252" y="22181"/>
                    <a:pt x="55878" y="18051"/>
                    <a:pt x="51262" y="18172"/>
                  </a:cubicBezTo>
                  <a:cubicBezTo>
                    <a:pt x="46646" y="18172"/>
                    <a:pt x="42395" y="22667"/>
                    <a:pt x="42516" y="27283"/>
                  </a:cubicBezTo>
                  <a:cubicBezTo>
                    <a:pt x="42516" y="31899"/>
                    <a:pt x="47011" y="36150"/>
                    <a:pt x="51627" y="36029"/>
                  </a:cubicBezTo>
                  <a:cubicBezTo>
                    <a:pt x="56364" y="36029"/>
                    <a:pt x="60494" y="31534"/>
                    <a:pt x="60373" y="26918"/>
                  </a:cubicBezTo>
                  <a:close/>
                </a:path>
              </a:pathLst>
            </a:custGeom>
            <a:grpFill/>
            <a:ln w="12065" cap="flat">
              <a:noFill/>
              <a:prstDash val="solid"/>
              <a:miter/>
            </a:ln>
          </p:spPr>
          <p:txBody>
            <a:bodyPr rtlCol="0" anchor="ctr"/>
            <a:lstStyle/>
            <a:p>
              <a:endParaRPr lang="en-IL"/>
            </a:p>
          </p:txBody>
        </p:sp>
        <p:sp>
          <p:nvSpPr>
            <p:cNvPr id="1048" name="Freeform 1047">
              <a:extLst>
                <a:ext uri="{FF2B5EF4-FFF2-40B4-BE49-F238E27FC236}">
                  <a16:creationId xmlns:a16="http://schemas.microsoft.com/office/drawing/2014/main" id="{4407ADC1-F07F-7E8C-9813-80D735EBE2C7}"/>
                </a:ext>
              </a:extLst>
            </p:cNvPr>
            <p:cNvSpPr/>
            <p:nvPr/>
          </p:nvSpPr>
          <p:spPr>
            <a:xfrm>
              <a:off x="7192164" y="2390710"/>
              <a:ext cx="305139" cy="81269"/>
            </a:xfrm>
            <a:custGeom>
              <a:avLst/>
              <a:gdLst>
                <a:gd name="connsiteX0" fmla="*/ 140676 w 305139"/>
                <a:gd name="connsiteY0" fmla="*/ 81269 h 81269"/>
                <a:gd name="connsiteX1" fmla="*/ 12156 w 305139"/>
                <a:gd name="connsiteY1" fmla="*/ 81269 h 81269"/>
                <a:gd name="connsiteX2" fmla="*/ 494 w 305139"/>
                <a:gd name="connsiteY2" fmla="*/ 74710 h 81269"/>
                <a:gd name="connsiteX3" fmla="*/ 7297 w 305139"/>
                <a:gd name="connsiteY3" fmla="*/ 62684 h 81269"/>
                <a:gd name="connsiteX4" fmla="*/ 92329 w 305139"/>
                <a:gd name="connsiteY4" fmla="*/ 13122 h 81269"/>
                <a:gd name="connsiteX5" fmla="*/ 141770 w 305139"/>
                <a:gd name="connsiteY5" fmla="*/ 2 h 81269"/>
                <a:gd name="connsiteX6" fmla="*/ 236399 w 305139"/>
                <a:gd name="connsiteY6" fmla="*/ 2 h 81269"/>
                <a:gd name="connsiteX7" fmla="*/ 288026 w 305139"/>
                <a:gd name="connsiteY7" fmla="*/ 15065 h 81269"/>
                <a:gd name="connsiteX8" fmla="*/ 303817 w 305139"/>
                <a:gd name="connsiteY8" fmla="*/ 55031 h 81269"/>
                <a:gd name="connsiteX9" fmla="*/ 269075 w 305139"/>
                <a:gd name="connsiteY9" fmla="*/ 81026 h 81269"/>
                <a:gd name="connsiteX10" fmla="*/ 140555 w 305139"/>
                <a:gd name="connsiteY10" fmla="*/ 81026 h 81269"/>
                <a:gd name="connsiteX11" fmla="*/ 180277 w 305139"/>
                <a:gd name="connsiteY11" fmla="*/ 18102 h 81269"/>
                <a:gd name="connsiteX12" fmla="*/ 143349 w 305139"/>
                <a:gd name="connsiteY12" fmla="*/ 18102 h 81269"/>
                <a:gd name="connsiteX13" fmla="*/ 100468 w 305139"/>
                <a:gd name="connsiteY13" fmla="*/ 29521 h 81269"/>
                <a:gd name="connsiteX14" fmla="*/ 47991 w 305139"/>
                <a:gd name="connsiteY14" fmla="*/ 60133 h 81269"/>
                <a:gd name="connsiteX15" fmla="*/ 44347 w 305139"/>
                <a:gd name="connsiteY15" fmla="*/ 62926 h 81269"/>
                <a:gd name="connsiteX16" fmla="*/ 180277 w 305139"/>
                <a:gd name="connsiteY16" fmla="*/ 62926 h 81269"/>
                <a:gd name="connsiteX17" fmla="*/ 180277 w 305139"/>
                <a:gd name="connsiteY17" fmla="*/ 18102 h 81269"/>
                <a:gd name="connsiteX18" fmla="*/ 198741 w 305139"/>
                <a:gd name="connsiteY18" fmla="*/ 63169 h 81269"/>
                <a:gd name="connsiteX19" fmla="*/ 270533 w 305139"/>
                <a:gd name="connsiteY19" fmla="*/ 63048 h 81269"/>
                <a:gd name="connsiteX20" fmla="*/ 286689 w 305139"/>
                <a:gd name="connsiteY20" fmla="*/ 43369 h 81269"/>
                <a:gd name="connsiteX21" fmla="*/ 277457 w 305139"/>
                <a:gd name="connsiteY21" fmla="*/ 30007 h 81269"/>
                <a:gd name="connsiteX22" fmla="*/ 198620 w 305139"/>
                <a:gd name="connsiteY22" fmla="*/ 18102 h 81269"/>
                <a:gd name="connsiteX23" fmla="*/ 198620 w 305139"/>
                <a:gd name="connsiteY23" fmla="*/ 63048 h 8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5139" h="81269">
                  <a:moveTo>
                    <a:pt x="140676" y="81269"/>
                  </a:moveTo>
                  <a:cubicBezTo>
                    <a:pt x="97796" y="81269"/>
                    <a:pt x="55037" y="81269"/>
                    <a:pt x="12156" y="81269"/>
                  </a:cubicBezTo>
                  <a:cubicBezTo>
                    <a:pt x="6811" y="81269"/>
                    <a:pt x="2317" y="80419"/>
                    <a:pt x="494" y="74710"/>
                  </a:cubicBezTo>
                  <a:cubicBezTo>
                    <a:pt x="-1085" y="69972"/>
                    <a:pt x="1102" y="66328"/>
                    <a:pt x="7297" y="62684"/>
                  </a:cubicBezTo>
                  <a:cubicBezTo>
                    <a:pt x="35601" y="46163"/>
                    <a:pt x="64026" y="29521"/>
                    <a:pt x="92329" y="13122"/>
                  </a:cubicBezTo>
                  <a:cubicBezTo>
                    <a:pt x="107635" y="4254"/>
                    <a:pt x="124034" y="-119"/>
                    <a:pt x="141770" y="2"/>
                  </a:cubicBezTo>
                  <a:cubicBezTo>
                    <a:pt x="173353" y="2"/>
                    <a:pt x="204815" y="2"/>
                    <a:pt x="236399" y="2"/>
                  </a:cubicBezTo>
                  <a:cubicBezTo>
                    <a:pt x="255106" y="2"/>
                    <a:pt x="272234" y="5226"/>
                    <a:pt x="288026" y="15065"/>
                  </a:cubicBezTo>
                  <a:cubicBezTo>
                    <a:pt x="301874" y="23690"/>
                    <a:pt x="308069" y="39846"/>
                    <a:pt x="303817" y="55031"/>
                  </a:cubicBezTo>
                  <a:cubicBezTo>
                    <a:pt x="299444" y="70579"/>
                    <a:pt x="285596" y="81026"/>
                    <a:pt x="269075" y="81026"/>
                  </a:cubicBezTo>
                  <a:cubicBezTo>
                    <a:pt x="226195" y="81026"/>
                    <a:pt x="183436" y="81026"/>
                    <a:pt x="140555" y="81026"/>
                  </a:cubicBezTo>
                  <a:close/>
                  <a:moveTo>
                    <a:pt x="180277" y="18102"/>
                  </a:moveTo>
                  <a:cubicBezTo>
                    <a:pt x="167644" y="18102"/>
                    <a:pt x="155496" y="18102"/>
                    <a:pt x="143349" y="18102"/>
                  </a:cubicBezTo>
                  <a:cubicBezTo>
                    <a:pt x="128043" y="18102"/>
                    <a:pt x="113709" y="21746"/>
                    <a:pt x="100468" y="29521"/>
                  </a:cubicBezTo>
                  <a:cubicBezTo>
                    <a:pt x="82976" y="39725"/>
                    <a:pt x="65484" y="49929"/>
                    <a:pt x="47991" y="60133"/>
                  </a:cubicBezTo>
                  <a:cubicBezTo>
                    <a:pt x="46898" y="60740"/>
                    <a:pt x="45926" y="61712"/>
                    <a:pt x="44347" y="62926"/>
                  </a:cubicBezTo>
                  <a:lnTo>
                    <a:pt x="180277" y="62926"/>
                  </a:lnTo>
                  <a:lnTo>
                    <a:pt x="180277" y="18102"/>
                  </a:lnTo>
                  <a:close/>
                  <a:moveTo>
                    <a:pt x="198741" y="63169"/>
                  </a:moveTo>
                  <a:cubicBezTo>
                    <a:pt x="223036" y="63169"/>
                    <a:pt x="246846" y="63412"/>
                    <a:pt x="270533" y="63048"/>
                  </a:cubicBezTo>
                  <a:cubicBezTo>
                    <a:pt x="280980" y="62805"/>
                    <a:pt x="287783" y="53937"/>
                    <a:pt x="286689" y="43369"/>
                  </a:cubicBezTo>
                  <a:cubicBezTo>
                    <a:pt x="286082" y="37174"/>
                    <a:pt x="282559" y="33287"/>
                    <a:pt x="277457" y="30007"/>
                  </a:cubicBezTo>
                  <a:cubicBezTo>
                    <a:pt x="252919" y="14337"/>
                    <a:pt x="225587" y="18588"/>
                    <a:pt x="198620" y="18102"/>
                  </a:cubicBezTo>
                  <a:lnTo>
                    <a:pt x="198620" y="63048"/>
                  </a:lnTo>
                  <a:close/>
                </a:path>
              </a:pathLst>
            </a:custGeom>
            <a:grpFill/>
            <a:ln w="12065" cap="flat">
              <a:noFill/>
              <a:prstDash val="solid"/>
              <a:miter/>
            </a:ln>
          </p:spPr>
          <p:txBody>
            <a:bodyPr rtlCol="0" anchor="ctr"/>
            <a:lstStyle/>
            <a:p>
              <a:endParaRPr lang="en-IL"/>
            </a:p>
          </p:txBody>
        </p:sp>
        <p:sp>
          <p:nvSpPr>
            <p:cNvPr id="1049" name="Freeform 1048">
              <a:extLst>
                <a:ext uri="{FF2B5EF4-FFF2-40B4-BE49-F238E27FC236}">
                  <a16:creationId xmlns:a16="http://schemas.microsoft.com/office/drawing/2014/main" id="{2E41E74D-2CE5-FACA-BD54-DCDE4DC73C4D}"/>
                </a:ext>
              </a:extLst>
            </p:cNvPr>
            <p:cNvSpPr/>
            <p:nvPr/>
          </p:nvSpPr>
          <p:spPr>
            <a:xfrm>
              <a:off x="7336971" y="2490322"/>
              <a:ext cx="35470" cy="17370"/>
            </a:xfrm>
            <a:custGeom>
              <a:avLst/>
              <a:gdLst>
                <a:gd name="connsiteX0" fmla="*/ 35471 w 35470"/>
                <a:gd name="connsiteY0" fmla="*/ 0 h 17370"/>
                <a:gd name="connsiteX1" fmla="*/ 35471 w 35470"/>
                <a:gd name="connsiteY1" fmla="*/ 17371 h 17370"/>
                <a:gd name="connsiteX2" fmla="*/ 0 w 35470"/>
                <a:gd name="connsiteY2" fmla="*/ 17371 h 17370"/>
                <a:gd name="connsiteX3" fmla="*/ 0 w 35470"/>
                <a:gd name="connsiteY3" fmla="*/ 0 h 17370"/>
                <a:gd name="connsiteX4" fmla="*/ 35471 w 35470"/>
                <a:gd name="connsiteY4" fmla="*/ 0 h 17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70" h="17370">
                  <a:moveTo>
                    <a:pt x="35471" y="0"/>
                  </a:moveTo>
                  <a:lnTo>
                    <a:pt x="35471" y="17371"/>
                  </a:lnTo>
                  <a:lnTo>
                    <a:pt x="0" y="17371"/>
                  </a:lnTo>
                  <a:lnTo>
                    <a:pt x="0" y="0"/>
                  </a:lnTo>
                  <a:lnTo>
                    <a:pt x="35471" y="0"/>
                  </a:lnTo>
                  <a:close/>
                </a:path>
              </a:pathLst>
            </a:custGeom>
            <a:grpFill/>
            <a:ln w="12065" cap="flat">
              <a:noFill/>
              <a:prstDash val="solid"/>
              <a:miter/>
            </a:ln>
          </p:spPr>
          <p:txBody>
            <a:bodyPr rtlCol="0" anchor="ctr"/>
            <a:lstStyle/>
            <a:p>
              <a:endParaRPr lang="en-IL"/>
            </a:p>
          </p:txBody>
        </p:sp>
        <p:sp>
          <p:nvSpPr>
            <p:cNvPr id="1050" name="Freeform 1049">
              <a:extLst>
                <a:ext uri="{FF2B5EF4-FFF2-40B4-BE49-F238E27FC236}">
                  <a16:creationId xmlns:a16="http://schemas.microsoft.com/office/drawing/2014/main" id="{07694F8C-8E8B-6F5A-F746-67CF752D9AAB}"/>
                </a:ext>
              </a:extLst>
            </p:cNvPr>
            <p:cNvSpPr/>
            <p:nvPr/>
          </p:nvSpPr>
          <p:spPr>
            <a:xfrm>
              <a:off x="7165691" y="2544379"/>
              <a:ext cx="17370" cy="17492"/>
            </a:xfrm>
            <a:custGeom>
              <a:avLst/>
              <a:gdLst>
                <a:gd name="connsiteX0" fmla="*/ 17371 w 17370"/>
                <a:gd name="connsiteY0" fmla="*/ 17492 h 17492"/>
                <a:gd name="connsiteX1" fmla="*/ 0 w 17370"/>
                <a:gd name="connsiteY1" fmla="*/ 17492 h 17492"/>
                <a:gd name="connsiteX2" fmla="*/ 0 w 17370"/>
                <a:gd name="connsiteY2" fmla="*/ 0 h 17492"/>
                <a:gd name="connsiteX3" fmla="*/ 17371 w 17370"/>
                <a:gd name="connsiteY3" fmla="*/ 0 h 17492"/>
                <a:gd name="connsiteX4" fmla="*/ 17371 w 17370"/>
                <a:gd name="connsiteY4" fmla="*/ 17492 h 17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0" h="17492">
                  <a:moveTo>
                    <a:pt x="17371" y="17492"/>
                  </a:moveTo>
                  <a:lnTo>
                    <a:pt x="0" y="17492"/>
                  </a:lnTo>
                  <a:lnTo>
                    <a:pt x="0" y="0"/>
                  </a:lnTo>
                  <a:lnTo>
                    <a:pt x="17371" y="0"/>
                  </a:lnTo>
                  <a:lnTo>
                    <a:pt x="17371" y="17492"/>
                  </a:lnTo>
                  <a:close/>
                </a:path>
              </a:pathLst>
            </a:custGeom>
            <a:grpFill/>
            <a:ln w="12065" cap="flat">
              <a:noFill/>
              <a:prstDash val="solid"/>
              <a:miter/>
            </a:ln>
          </p:spPr>
          <p:txBody>
            <a:bodyPr rtlCol="0" anchor="ctr"/>
            <a:lstStyle/>
            <a:p>
              <a:endParaRPr lang="en-IL"/>
            </a:p>
          </p:txBody>
        </p:sp>
        <p:sp>
          <p:nvSpPr>
            <p:cNvPr id="1051" name="Freeform 1050">
              <a:extLst>
                <a:ext uri="{FF2B5EF4-FFF2-40B4-BE49-F238E27FC236}">
                  <a16:creationId xmlns:a16="http://schemas.microsoft.com/office/drawing/2014/main" id="{A074F8E8-CBD8-C9F0-8D86-F13607EF6758}"/>
                </a:ext>
              </a:extLst>
            </p:cNvPr>
            <p:cNvSpPr/>
            <p:nvPr/>
          </p:nvSpPr>
          <p:spPr>
            <a:xfrm>
              <a:off x="7472172" y="2544379"/>
              <a:ext cx="17249" cy="17370"/>
            </a:xfrm>
            <a:custGeom>
              <a:avLst/>
              <a:gdLst>
                <a:gd name="connsiteX0" fmla="*/ 0 w 17249"/>
                <a:gd name="connsiteY0" fmla="*/ 0 h 17370"/>
                <a:gd name="connsiteX1" fmla="*/ 17249 w 17249"/>
                <a:gd name="connsiteY1" fmla="*/ 0 h 17370"/>
                <a:gd name="connsiteX2" fmla="*/ 17249 w 17249"/>
                <a:gd name="connsiteY2" fmla="*/ 17371 h 17370"/>
                <a:gd name="connsiteX3" fmla="*/ 0 w 17249"/>
                <a:gd name="connsiteY3" fmla="*/ 17371 h 17370"/>
                <a:gd name="connsiteX4" fmla="*/ 0 w 17249"/>
                <a:gd name="connsiteY4" fmla="*/ 0 h 17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9" h="17370">
                  <a:moveTo>
                    <a:pt x="0" y="0"/>
                  </a:moveTo>
                  <a:lnTo>
                    <a:pt x="17249" y="0"/>
                  </a:lnTo>
                  <a:lnTo>
                    <a:pt x="17249" y="17371"/>
                  </a:lnTo>
                  <a:lnTo>
                    <a:pt x="0" y="17371"/>
                  </a:lnTo>
                  <a:lnTo>
                    <a:pt x="0" y="0"/>
                  </a:lnTo>
                  <a:close/>
                </a:path>
              </a:pathLst>
            </a:custGeom>
            <a:grpFill/>
            <a:ln w="12065" cap="flat">
              <a:noFill/>
              <a:prstDash val="solid"/>
              <a:miter/>
            </a:ln>
          </p:spPr>
          <p:txBody>
            <a:bodyPr rtlCol="0" anchor="ctr"/>
            <a:lstStyle/>
            <a:p>
              <a:endParaRPr lang="en-IL"/>
            </a:p>
          </p:txBody>
        </p:sp>
      </p:grpSp>
      <p:grpSp>
        <p:nvGrpSpPr>
          <p:cNvPr id="1052" name="Graphic 43">
            <a:extLst>
              <a:ext uri="{FF2B5EF4-FFF2-40B4-BE49-F238E27FC236}">
                <a16:creationId xmlns:a16="http://schemas.microsoft.com/office/drawing/2014/main" id="{427427D7-F738-9790-7351-5325B6FEDFB8}"/>
              </a:ext>
            </a:extLst>
          </p:cNvPr>
          <p:cNvGrpSpPr/>
          <p:nvPr/>
        </p:nvGrpSpPr>
        <p:grpSpPr>
          <a:xfrm>
            <a:off x="9329850" y="1792304"/>
            <a:ext cx="479546" cy="479390"/>
            <a:chOff x="9067481" y="2082760"/>
            <a:chExt cx="479546" cy="479390"/>
          </a:xfrm>
          <a:gradFill>
            <a:gsLst>
              <a:gs pos="0">
                <a:schemeClr val="accent2"/>
              </a:gs>
              <a:gs pos="100000">
                <a:schemeClr val="tx1"/>
              </a:gs>
            </a:gsLst>
            <a:lin ang="5400000" scaled="0"/>
          </a:gradFill>
        </p:grpSpPr>
        <p:sp>
          <p:nvSpPr>
            <p:cNvPr id="1053" name="Freeform 1052">
              <a:extLst>
                <a:ext uri="{FF2B5EF4-FFF2-40B4-BE49-F238E27FC236}">
                  <a16:creationId xmlns:a16="http://schemas.microsoft.com/office/drawing/2014/main" id="{55335F3B-EA59-77CB-E392-A400C59D7443}"/>
                </a:ext>
              </a:extLst>
            </p:cNvPr>
            <p:cNvSpPr/>
            <p:nvPr/>
          </p:nvSpPr>
          <p:spPr>
            <a:xfrm>
              <a:off x="9067481" y="2082760"/>
              <a:ext cx="479546" cy="479390"/>
            </a:xfrm>
            <a:custGeom>
              <a:avLst/>
              <a:gdLst>
                <a:gd name="connsiteX0" fmla="*/ 374441 w 479546"/>
                <a:gd name="connsiteY0" fmla="*/ 0 h 479390"/>
                <a:gd name="connsiteX1" fmla="*/ 392515 w 479546"/>
                <a:gd name="connsiteY1" fmla="*/ 7002 h 479390"/>
                <a:gd name="connsiteX2" fmla="*/ 410589 w 479546"/>
                <a:gd name="connsiteY2" fmla="*/ 24887 h 479390"/>
                <a:gd name="connsiteX3" fmla="*/ 470109 w 479546"/>
                <a:gd name="connsiteY3" fmla="*/ 120555 h 479390"/>
                <a:gd name="connsiteX4" fmla="*/ 479383 w 479546"/>
                <a:gd name="connsiteY4" fmla="*/ 153296 h 479390"/>
                <a:gd name="connsiteX5" fmla="*/ 479383 w 479546"/>
                <a:gd name="connsiteY5" fmla="*/ 187930 h 479390"/>
                <a:gd name="connsiteX6" fmla="*/ 461403 w 479546"/>
                <a:gd name="connsiteY6" fmla="*/ 227863 h 479390"/>
                <a:gd name="connsiteX7" fmla="*/ 460079 w 479546"/>
                <a:gd name="connsiteY7" fmla="*/ 229188 h 479390"/>
                <a:gd name="connsiteX8" fmla="*/ 472569 w 479546"/>
                <a:gd name="connsiteY8" fmla="*/ 244896 h 479390"/>
                <a:gd name="connsiteX9" fmla="*/ 479383 w 479546"/>
                <a:gd name="connsiteY9" fmla="*/ 268837 h 479390"/>
                <a:gd name="connsiteX10" fmla="*/ 479193 w 479546"/>
                <a:gd name="connsiteY10" fmla="*/ 310946 h 479390"/>
                <a:gd name="connsiteX11" fmla="*/ 474651 w 479546"/>
                <a:gd name="connsiteY11" fmla="*/ 330250 h 479390"/>
                <a:gd name="connsiteX12" fmla="*/ 461877 w 479546"/>
                <a:gd name="connsiteY12" fmla="*/ 336306 h 479390"/>
                <a:gd name="connsiteX13" fmla="*/ 456199 w 479546"/>
                <a:gd name="connsiteY13" fmla="*/ 323342 h 479390"/>
                <a:gd name="connsiteX14" fmla="*/ 459416 w 479546"/>
                <a:gd name="connsiteY14" fmla="*/ 299969 h 479390"/>
                <a:gd name="connsiteX15" fmla="*/ 459227 w 479546"/>
                <a:gd name="connsiteY15" fmla="*/ 268647 h 479390"/>
                <a:gd name="connsiteX16" fmla="*/ 428095 w 479546"/>
                <a:gd name="connsiteY16" fmla="*/ 239691 h 479390"/>
                <a:gd name="connsiteX17" fmla="*/ 427148 w 479546"/>
                <a:gd name="connsiteY17" fmla="*/ 239691 h 479390"/>
                <a:gd name="connsiteX18" fmla="*/ 52707 w 479546"/>
                <a:gd name="connsiteY18" fmla="*/ 239691 h 479390"/>
                <a:gd name="connsiteX19" fmla="*/ 21197 w 479546"/>
                <a:gd name="connsiteY19" fmla="*/ 262402 h 479390"/>
                <a:gd name="connsiteX20" fmla="*/ 20534 w 479546"/>
                <a:gd name="connsiteY20" fmla="*/ 267039 h 479390"/>
                <a:gd name="connsiteX21" fmla="*/ 20629 w 479546"/>
                <a:gd name="connsiteY21" fmla="*/ 312365 h 479390"/>
                <a:gd name="connsiteX22" fmla="*/ 47124 w 479546"/>
                <a:gd name="connsiteY22" fmla="*/ 339050 h 479390"/>
                <a:gd name="connsiteX23" fmla="*/ 56019 w 479546"/>
                <a:gd name="connsiteY23" fmla="*/ 339429 h 479390"/>
                <a:gd name="connsiteX24" fmla="*/ 211871 w 479546"/>
                <a:gd name="connsiteY24" fmla="*/ 339429 h 479390"/>
                <a:gd name="connsiteX25" fmla="*/ 218400 w 479546"/>
                <a:gd name="connsiteY25" fmla="*/ 339807 h 479390"/>
                <a:gd name="connsiteX26" fmla="*/ 227011 w 479546"/>
                <a:gd name="connsiteY26" fmla="*/ 349743 h 479390"/>
                <a:gd name="connsiteX27" fmla="*/ 217927 w 479546"/>
                <a:gd name="connsiteY27" fmla="*/ 359395 h 479390"/>
                <a:gd name="connsiteX28" fmla="*/ 212817 w 479546"/>
                <a:gd name="connsiteY28" fmla="*/ 359395 h 479390"/>
                <a:gd name="connsiteX29" fmla="*/ 52707 w 479546"/>
                <a:gd name="connsiteY29" fmla="*/ 359395 h 479390"/>
                <a:gd name="connsiteX30" fmla="*/ 21197 w 479546"/>
                <a:gd name="connsiteY30" fmla="*/ 382106 h 479390"/>
                <a:gd name="connsiteX31" fmla="*/ 20250 w 479546"/>
                <a:gd name="connsiteY31" fmla="*/ 389487 h 479390"/>
                <a:gd name="connsiteX32" fmla="*/ 20629 w 479546"/>
                <a:gd name="connsiteY32" fmla="*/ 432069 h 479390"/>
                <a:gd name="connsiteX33" fmla="*/ 47124 w 479546"/>
                <a:gd name="connsiteY33" fmla="*/ 458849 h 479390"/>
                <a:gd name="connsiteX34" fmla="*/ 56493 w 479546"/>
                <a:gd name="connsiteY34" fmla="*/ 459227 h 479390"/>
                <a:gd name="connsiteX35" fmla="*/ 175818 w 479546"/>
                <a:gd name="connsiteY35" fmla="*/ 459227 h 479390"/>
                <a:gd name="connsiteX36" fmla="*/ 182347 w 479546"/>
                <a:gd name="connsiteY36" fmla="*/ 459606 h 479390"/>
                <a:gd name="connsiteX37" fmla="*/ 191053 w 479546"/>
                <a:gd name="connsiteY37" fmla="*/ 469541 h 479390"/>
                <a:gd name="connsiteX38" fmla="*/ 181874 w 479546"/>
                <a:gd name="connsiteY38" fmla="*/ 479193 h 479390"/>
                <a:gd name="connsiteX39" fmla="*/ 177237 w 479546"/>
                <a:gd name="connsiteY39" fmla="*/ 479193 h 479390"/>
                <a:gd name="connsiteX40" fmla="*/ 52707 w 479546"/>
                <a:gd name="connsiteY40" fmla="*/ 479383 h 479390"/>
                <a:gd name="connsiteX41" fmla="*/ 946 w 479546"/>
                <a:gd name="connsiteY41" fmla="*/ 437841 h 479390"/>
                <a:gd name="connsiteX42" fmla="*/ 189 w 479546"/>
                <a:gd name="connsiteY42" fmla="*/ 436138 h 479390"/>
                <a:gd name="connsiteX43" fmla="*/ 189 w 479546"/>
                <a:gd name="connsiteY43" fmla="*/ 381822 h 479390"/>
                <a:gd name="connsiteX44" fmla="*/ 1041 w 479546"/>
                <a:gd name="connsiteY44" fmla="*/ 380308 h 479390"/>
                <a:gd name="connsiteX45" fmla="*/ 14667 w 479546"/>
                <a:gd name="connsiteY45" fmla="*/ 354380 h 479390"/>
                <a:gd name="connsiteX46" fmla="*/ 19777 w 479546"/>
                <a:gd name="connsiteY46" fmla="*/ 349459 h 479390"/>
                <a:gd name="connsiteX47" fmla="*/ 10598 w 479546"/>
                <a:gd name="connsiteY47" fmla="*/ 339713 h 479390"/>
                <a:gd name="connsiteX48" fmla="*/ 0 w 479546"/>
                <a:gd name="connsiteY48" fmla="*/ 316434 h 479390"/>
                <a:gd name="connsiteX49" fmla="*/ 0 w 479546"/>
                <a:gd name="connsiteY49" fmla="*/ 262118 h 479390"/>
                <a:gd name="connsiteX50" fmla="*/ 852 w 479546"/>
                <a:gd name="connsiteY50" fmla="*/ 260604 h 479390"/>
                <a:gd name="connsiteX51" fmla="*/ 14478 w 479546"/>
                <a:gd name="connsiteY51" fmla="*/ 234676 h 479390"/>
                <a:gd name="connsiteX52" fmla="*/ 19588 w 479546"/>
                <a:gd name="connsiteY52" fmla="*/ 229755 h 479390"/>
                <a:gd name="connsiteX53" fmla="*/ 10409 w 479546"/>
                <a:gd name="connsiteY53" fmla="*/ 220009 h 479390"/>
                <a:gd name="connsiteX54" fmla="*/ 0 w 479546"/>
                <a:gd name="connsiteY54" fmla="*/ 196636 h 479390"/>
                <a:gd name="connsiteX55" fmla="*/ 0 w 479546"/>
                <a:gd name="connsiteY55" fmla="*/ 142320 h 479390"/>
                <a:gd name="connsiteX56" fmla="*/ 9368 w 479546"/>
                <a:gd name="connsiteY56" fmla="*/ 120745 h 479390"/>
                <a:gd name="connsiteX57" fmla="*/ 68700 w 479546"/>
                <a:gd name="connsiteY57" fmla="*/ 24982 h 479390"/>
                <a:gd name="connsiteX58" fmla="*/ 92546 w 479546"/>
                <a:gd name="connsiteY58" fmla="*/ 3974 h 479390"/>
                <a:gd name="connsiteX59" fmla="*/ 104847 w 479546"/>
                <a:gd name="connsiteY59" fmla="*/ 0 h 479390"/>
                <a:gd name="connsiteX60" fmla="*/ 374441 w 479546"/>
                <a:gd name="connsiteY60" fmla="*/ 0 h 479390"/>
                <a:gd name="connsiteX61" fmla="*/ 239786 w 479546"/>
                <a:gd name="connsiteY61" fmla="*/ 219630 h 479390"/>
                <a:gd name="connsiteX62" fmla="*/ 422795 w 479546"/>
                <a:gd name="connsiteY62" fmla="*/ 219630 h 479390"/>
                <a:gd name="connsiteX63" fmla="*/ 432637 w 479546"/>
                <a:gd name="connsiteY63" fmla="*/ 219252 h 479390"/>
                <a:gd name="connsiteX64" fmla="*/ 458754 w 479546"/>
                <a:gd name="connsiteY64" fmla="*/ 193135 h 479390"/>
                <a:gd name="connsiteX65" fmla="*/ 459038 w 479546"/>
                <a:gd name="connsiteY65" fmla="*/ 150079 h 479390"/>
                <a:gd name="connsiteX66" fmla="*/ 456104 w 479546"/>
                <a:gd name="connsiteY66" fmla="*/ 137021 h 479390"/>
                <a:gd name="connsiteX67" fmla="*/ 426013 w 479546"/>
                <a:gd name="connsiteY67" fmla="*/ 119798 h 479390"/>
                <a:gd name="connsiteX68" fmla="*/ 53465 w 479546"/>
                <a:gd name="connsiteY68" fmla="*/ 119798 h 479390"/>
                <a:gd name="connsiteX69" fmla="*/ 50626 w 479546"/>
                <a:gd name="connsiteY69" fmla="*/ 119798 h 479390"/>
                <a:gd name="connsiteX70" fmla="*/ 20440 w 479546"/>
                <a:gd name="connsiteY70" fmla="*/ 148565 h 479390"/>
                <a:gd name="connsiteX71" fmla="*/ 20723 w 479546"/>
                <a:gd name="connsiteY71" fmla="*/ 192472 h 479390"/>
                <a:gd name="connsiteX72" fmla="*/ 26306 w 479546"/>
                <a:gd name="connsiteY72" fmla="*/ 207423 h 479390"/>
                <a:gd name="connsiteX73" fmla="*/ 53559 w 479546"/>
                <a:gd name="connsiteY73" fmla="*/ 219630 h 479390"/>
                <a:gd name="connsiteX74" fmla="*/ 239786 w 479546"/>
                <a:gd name="connsiteY74" fmla="*/ 219630 h 479390"/>
                <a:gd name="connsiteX75" fmla="*/ 45800 w 479546"/>
                <a:gd name="connsiteY75" fmla="*/ 99737 h 479390"/>
                <a:gd name="connsiteX76" fmla="*/ 433488 w 479546"/>
                <a:gd name="connsiteY76" fmla="*/ 99737 h 479390"/>
                <a:gd name="connsiteX77" fmla="*/ 395543 w 479546"/>
                <a:gd name="connsiteY77" fmla="*/ 38513 h 479390"/>
                <a:gd name="connsiteX78" fmla="*/ 362139 w 479546"/>
                <a:gd name="connsiteY78" fmla="*/ 19966 h 479390"/>
                <a:gd name="connsiteX79" fmla="*/ 117338 w 479546"/>
                <a:gd name="connsiteY79" fmla="*/ 20156 h 479390"/>
                <a:gd name="connsiteX80" fmla="*/ 109862 w 479546"/>
                <a:gd name="connsiteY80" fmla="*/ 20440 h 479390"/>
                <a:gd name="connsiteX81" fmla="*/ 87909 w 479546"/>
                <a:gd name="connsiteY81" fmla="*/ 32836 h 479390"/>
                <a:gd name="connsiteX82" fmla="*/ 45894 w 479546"/>
                <a:gd name="connsiteY82" fmla="*/ 99832 h 47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79546" h="479390">
                  <a:moveTo>
                    <a:pt x="374441" y="0"/>
                  </a:moveTo>
                  <a:cubicBezTo>
                    <a:pt x="380497" y="2271"/>
                    <a:pt x="386837" y="4069"/>
                    <a:pt x="392515" y="7002"/>
                  </a:cubicBezTo>
                  <a:cubicBezTo>
                    <a:pt x="400369" y="10977"/>
                    <a:pt x="405952" y="17506"/>
                    <a:pt x="410589" y="24887"/>
                  </a:cubicBezTo>
                  <a:cubicBezTo>
                    <a:pt x="430460" y="56776"/>
                    <a:pt x="450237" y="88666"/>
                    <a:pt x="470109" y="120555"/>
                  </a:cubicBezTo>
                  <a:cubicBezTo>
                    <a:pt x="476355" y="130586"/>
                    <a:pt x="479761" y="141279"/>
                    <a:pt x="479383" y="153296"/>
                  </a:cubicBezTo>
                  <a:cubicBezTo>
                    <a:pt x="479004" y="164841"/>
                    <a:pt x="479193" y="176386"/>
                    <a:pt x="479383" y="187930"/>
                  </a:cubicBezTo>
                  <a:cubicBezTo>
                    <a:pt x="479572" y="204111"/>
                    <a:pt x="473516" y="217265"/>
                    <a:pt x="461403" y="227863"/>
                  </a:cubicBezTo>
                  <a:cubicBezTo>
                    <a:pt x="460836" y="228336"/>
                    <a:pt x="460268" y="228904"/>
                    <a:pt x="460079" y="229188"/>
                  </a:cubicBezTo>
                  <a:cubicBezTo>
                    <a:pt x="464337" y="234487"/>
                    <a:pt x="468974" y="239407"/>
                    <a:pt x="472569" y="244896"/>
                  </a:cubicBezTo>
                  <a:cubicBezTo>
                    <a:pt x="477301" y="252088"/>
                    <a:pt x="479383" y="260225"/>
                    <a:pt x="479383" y="268837"/>
                  </a:cubicBezTo>
                  <a:cubicBezTo>
                    <a:pt x="479383" y="282841"/>
                    <a:pt x="479856" y="296941"/>
                    <a:pt x="479193" y="310946"/>
                  </a:cubicBezTo>
                  <a:cubicBezTo>
                    <a:pt x="478910" y="317475"/>
                    <a:pt x="476828" y="324004"/>
                    <a:pt x="474651" y="330250"/>
                  </a:cubicBezTo>
                  <a:cubicBezTo>
                    <a:pt x="472569" y="336211"/>
                    <a:pt x="467081" y="338293"/>
                    <a:pt x="461877" y="336306"/>
                  </a:cubicBezTo>
                  <a:cubicBezTo>
                    <a:pt x="456577" y="334319"/>
                    <a:pt x="453928" y="329209"/>
                    <a:pt x="456199" y="323342"/>
                  </a:cubicBezTo>
                  <a:cubicBezTo>
                    <a:pt x="459132" y="315677"/>
                    <a:pt x="459511" y="307918"/>
                    <a:pt x="459416" y="299969"/>
                  </a:cubicBezTo>
                  <a:cubicBezTo>
                    <a:pt x="459322" y="289560"/>
                    <a:pt x="459227" y="279056"/>
                    <a:pt x="459227" y="268647"/>
                  </a:cubicBezTo>
                  <a:cubicBezTo>
                    <a:pt x="459227" y="255021"/>
                    <a:pt x="448250" y="239975"/>
                    <a:pt x="428095" y="239691"/>
                  </a:cubicBezTo>
                  <a:cubicBezTo>
                    <a:pt x="427811" y="239691"/>
                    <a:pt x="427432" y="239691"/>
                    <a:pt x="427148" y="239691"/>
                  </a:cubicBezTo>
                  <a:cubicBezTo>
                    <a:pt x="302335" y="239691"/>
                    <a:pt x="177521" y="239691"/>
                    <a:pt x="52707" y="239691"/>
                  </a:cubicBezTo>
                  <a:cubicBezTo>
                    <a:pt x="36621" y="239691"/>
                    <a:pt x="25171" y="248019"/>
                    <a:pt x="21197" y="262402"/>
                  </a:cubicBezTo>
                  <a:cubicBezTo>
                    <a:pt x="20818" y="263916"/>
                    <a:pt x="20534" y="265430"/>
                    <a:pt x="20534" y="267039"/>
                  </a:cubicBezTo>
                  <a:cubicBezTo>
                    <a:pt x="20534" y="282179"/>
                    <a:pt x="20061" y="297319"/>
                    <a:pt x="20629" y="312365"/>
                  </a:cubicBezTo>
                  <a:cubicBezTo>
                    <a:pt x="21197" y="326654"/>
                    <a:pt x="32930" y="337915"/>
                    <a:pt x="47124" y="339050"/>
                  </a:cubicBezTo>
                  <a:cubicBezTo>
                    <a:pt x="50058" y="339239"/>
                    <a:pt x="53086" y="339429"/>
                    <a:pt x="56019" y="339429"/>
                  </a:cubicBezTo>
                  <a:cubicBezTo>
                    <a:pt x="107970" y="339429"/>
                    <a:pt x="159920" y="339429"/>
                    <a:pt x="211871" y="339429"/>
                  </a:cubicBezTo>
                  <a:cubicBezTo>
                    <a:pt x="214047" y="339429"/>
                    <a:pt x="216224" y="339429"/>
                    <a:pt x="218400" y="339807"/>
                  </a:cubicBezTo>
                  <a:cubicBezTo>
                    <a:pt x="223699" y="340564"/>
                    <a:pt x="227106" y="344633"/>
                    <a:pt x="227011" y="349743"/>
                  </a:cubicBezTo>
                  <a:cubicBezTo>
                    <a:pt x="226917" y="354758"/>
                    <a:pt x="223132" y="358827"/>
                    <a:pt x="217927" y="359395"/>
                  </a:cubicBezTo>
                  <a:cubicBezTo>
                    <a:pt x="216224" y="359584"/>
                    <a:pt x="214520" y="359395"/>
                    <a:pt x="212817" y="359395"/>
                  </a:cubicBezTo>
                  <a:cubicBezTo>
                    <a:pt x="159447" y="359395"/>
                    <a:pt x="106077" y="359395"/>
                    <a:pt x="52707" y="359395"/>
                  </a:cubicBezTo>
                  <a:cubicBezTo>
                    <a:pt x="36621" y="359395"/>
                    <a:pt x="25076" y="367628"/>
                    <a:pt x="21197" y="382106"/>
                  </a:cubicBezTo>
                  <a:cubicBezTo>
                    <a:pt x="20534" y="384471"/>
                    <a:pt x="20250" y="387026"/>
                    <a:pt x="20250" y="389487"/>
                  </a:cubicBezTo>
                  <a:cubicBezTo>
                    <a:pt x="20250" y="403681"/>
                    <a:pt x="19966" y="417875"/>
                    <a:pt x="20629" y="432069"/>
                  </a:cubicBezTo>
                  <a:cubicBezTo>
                    <a:pt x="21291" y="446358"/>
                    <a:pt x="32930" y="457713"/>
                    <a:pt x="47124" y="458849"/>
                  </a:cubicBezTo>
                  <a:cubicBezTo>
                    <a:pt x="50247" y="459132"/>
                    <a:pt x="53370" y="459227"/>
                    <a:pt x="56493" y="459227"/>
                  </a:cubicBezTo>
                  <a:cubicBezTo>
                    <a:pt x="96236" y="459227"/>
                    <a:pt x="136074" y="459227"/>
                    <a:pt x="175818" y="459227"/>
                  </a:cubicBezTo>
                  <a:cubicBezTo>
                    <a:pt x="177994" y="459227"/>
                    <a:pt x="180171" y="459227"/>
                    <a:pt x="182347" y="459606"/>
                  </a:cubicBezTo>
                  <a:cubicBezTo>
                    <a:pt x="187457" y="460363"/>
                    <a:pt x="191147" y="464715"/>
                    <a:pt x="191053" y="469541"/>
                  </a:cubicBezTo>
                  <a:cubicBezTo>
                    <a:pt x="190864" y="474462"/>
                    <a:pt x="186984" y="478626"/>
                    <a:pt x="181874" y="479193"/>
                  </a:cubicBezTo>
                  <a:cubicBezTo>
                    <a:pt x="180360" y="479383"/>
                    <a:pt x="178751" y="479193"/>
                    <a:pt x="177237" y="479193"/>
                  </a:cubicBezTo>
                  <a:cubicBezTo>
                    <a:pt x="135696" y="479193"/>
                    <a:pt x="94249" y="478626"/>
                    <a:pt x="52707" y="479383"/>
                  </a:cubicBezTo>
                  <a:cubicBezTo>
                    <a:pt x="26117" y="479856"/>
                    <a:pt x="4069" y="460079"/>
                    <a:pt x="946" y="437841"/>
                  </a:cubicBezTo>
                  <a:cubicBezTo>
                    <a:pt x="946" y="437273"/>
                    <a:pt x="473" y="436706"/>
                    <a:pt x="189" y="436138"/>
                  </a:cubicBezTo>
                  <a:lnTo>
                    <a:pt x="189" y="381822"/>
                  </a:lnTo>
                  <a:cubicBezTo>
                    <a:pt x="473" y="381349"/>
                    <a:pt x="946" y="380876"/>
                    <a:pt x="1041" y="380308"/>
                  </a:cubicBezTo>
                  <a:cubicBezTo>
                    <a:pt x="2839" y="370183"/>
                    <a:pt x="7570" y="361666"/>
                    <a:pt x="14667" y="354380"/>
                  </a:cubicBezTo>
                  <a:cubicBezTo>
                    <a:pt x="16371" y="352677"/>
                    <a:pt x="18168" y="351068"/>
                    <a:pt x="19777" y="349459"/>
                  </a:cubicBezTo>
                  <a:cubicBezTo>
                    <a:pt x="16560" y="346053"/>
                    <a:pt x="13437" y="342930"/>
                    <a:pt x="10598" y="339713"/>
                  </a:cubicBezTo>
                  <a:cubicBezTo>
                    <a:pt x="4731" y="333183"/>
                    <a:pt x="2271" y="324856"/>
                    <a:pt x="0" y="316434"/>
                  </a:cubicBezTo>
                  <a:lnTo>
                    <a:pt x="0" y="262118"/>
                  </a:lnTo>
                  <a:cubicBezTo>
                    <a:pt x="284" y="261645"/>
                    <a:pt x="757" y="261172"/>
                    <a:pt x="852" y="260604"/>
                  </a:cubicBezTo>
                  <a:cubicBezTo>
                    <a:pt x="2650" y="250479"/>
                    <a:pt x="7381" y="241962"/>
                    <a:pt x="14478" y="234676"/>
                  </a:cubicBezTo>
                  <a:cubicBezTo>
                    <a:pt x="16181" y="232973"/>
                    <a:pt x="17979" y="231364"/>
                    <a:pt x="19588" y="229755"/>
                  </a:cubicBezTo>
                  <a:cubicBezTo>
                    <a:pt x="16371" y="226349"/>
                    <a:pt x="13248" y="223226"/>
                    <a:pt x="10409" y="220009"/>
                  </a:cubicBezTo>
                  <a:cubicBezTo>
                    <a:pt x="4731" y="213290"/>
                    <a:pt x="2271" y="204963"/>
                    <a:pt x="0" y="196636"/>
                  </a:cubicBezTo>
                  <a:lnTo>
                    <a:pt x="0" y="142320"/>
                  </a:lnTo>
                  <a:cubicBezTo>
                    <a:pt x="3028" y="135128"/>
                    <a:pt x="5299" y="127369"/>
                    <a:pt x="9368" y="120745"/>
                  </a:cubicBezTo>
                  <a:cubicBezTo>
                    <a:pt x="28861" y="88571"/>
                    <a:pt x="48922" y="56871"/>
                    <a:pt x="68700" y="24982"/>
                  </a:cubicBezTo>
                  <a:cubicBezTo>
                    <a:pt x="74566" y="15614"/>
                    <a:pt x="82231" y="8233"/>
                    <a:pt x="92546" y="3974"/>
                  </a:cubicBezTo>
                  <a:cubicBezTo>
                    <a:pt x="96520" y="2366"/>
                    <a:pt x="100778" y="1325"/>
                    <a:pt x="104847" y="0"/>
                  </a:cubicBezTo>
                  <a:lnTo>
                    <a:pt x="374441" y="0"/>
                  </a:lnTo>
                  <a:close/>
                  <a:moveTo>
                    <a:pt x="239786" y="219630"/>
                  </a:moveTo>
                  <a:cubicBezTo>
                    <a:pt x="300821" y="219630"/>
                    <a:pt x="361761" y="219630"/>
                    <a:pt x="422795" y="219630"/>
                  </a:cubicBezTo>
                  <a:cubicBezTo>
                    <a:pt x="426107" y="219630"/>
                    <a:pt x="429325" y="219441"/>
                    <a:pt x="432637" y="219252"/>
                  </a:cubicBezTo>
                  <a:cubicBezTo>
                    <a:pt x="446168" y="218211"/>
                    <a:pt x="458186" y="206572"/>
                    <a:pt x="458754" y="193135"/>
                  </a:cubicBezTo>
                  <a:cubicBezTo>
                    <a:pt x="459322" y="178846"/>
                    <a:pt x="459322" y="164463"/>
                    <a:pt x="459038" y="150079"/>
                  </a:cubicBezTo>
                  <a:cubicBezTo>
                    <a:pt x="459038" y="145726"/>
                    <a:pt x="457902" y="140995"/>
                    <a:pt x="456104" y="137021"/>
                  </a:cubicBezTo>
                  <a:cubicBezTo>
                    <a:pt x="450143" y="124435"/>
                    <a:pt x="439355" y="119798"/>
                    <a:pt x="426013" y="119798"/>
                  </a:cubicBezTo>
                  <a:cubicBezTo>
                    <a:pt x="301862" y="119798"/>
                    <a:pt x="177710" y="119798"/>
                    <a:pt x="53465" y="119798"/>
                  </a:cubicBezTo>
                  <a:cubicBezTo>
                    <a:pt x="52518" y="119798"/>
                    <a:pt x="51572" y="119798"/>
                    <a:pt x="50626" y="119798"/>
                  </a:cubicBezTo>
                  <a:cubicBezTo>
                    <a:pt x="33403" y="120461"/>
                    <a:pt x="21291" y="131438"/>
                    <a:pt x="20440" y="148565"/>
                  </a:cubicBezTo>
                  <a:cubicBezTo>
                    <a:pt x="19777" y="163138"/>
                    <a:pt x="19872" y="177900"/>
                    <a:pt x="20723" y="192472"/>
                  </a:cubicBezTo>
                  <a:cubicBezTo>
                    <a:pt x="21007" y="197582"/>
                    <a:pt x="23468" y="203071"/>
                    <a:pt x="26306" y="207423"/>
                  </a:cubicBezTo>
                  <a:cubicBezTo>
                    <a:pt x="32646" y="216981"/>
                    <a:pt x="42582" y="219630"/>
                    <a:pt x="53559" y="219630"/>
                  </a:cubicBezTo>
                  <a:cubicBezTo>
                    <a:pt x="115635" y="219630"/>
                    <a:pt x="177710" y="219630"/>
                    <a:pt x="239786" y="219630"/>
                  </a:cubicBezTo>
                  <a:close/>
                  <a:moveTo>
                    <a:pt x="45800" y="99737"/>
                  </a:moveTo>
                  <a:lnTo>
                    <a:pt x="433488" y="99737"/>
                  </a:lnTo>
                  <a:cubicBezTo>
                    <a:pt x="420619" y="79014"/>
                    <a:pt x="407655" y="59048"/>
                    <a:pt x="395543" y="38513"/>
                  </a:cubicBezTo>
                  <a:cubicBezTo>
                    <a:pt x="387783" y="25455"/>
                    <a:pt x="377185" y="19872"/>
                    <a:pt x="362139" y="19966"/>
                  </a:cubicBezTo>
                  <a:cubicBezTo>
                    <a:pt x="280570" y="20250"/>
                    <a:pt x="198907" y="20061"/>
                    <a:pt x="117338" y="20156"/>
                  </a:cubicBezTo>
                  <a:cubicBezTo>
                    <a:pt x="114878" y="20156"/>
                    <a:pt x="112323" y="20156"/>
                    <a:pt x="109862" y="20440"/>
                  </a:cubicBezTo>
                  <a:cubicBezTo>
                    <a:pt x="100494" y="21007"/>
                    <a:pt x="92830" y="25076"/>
                    <a:pt x="87909" y="32836"/>
                  </a:cubicBezTo>
                  <a:cubicBezTo>
                    <a:pt x="73809" y="54884"/>
                    <a:pt x="60088" y="77121"/>
                    <a:pt x="45894" y="99832"/>
                  </a:cubicBezTo>
                  <a:close/>
                </a:path>
              </a:pathLst>
            </a:custGeom>
            <a:grpFill/>
            <a:ln w="9338" cap="flat">
              <a:noFill/>
              <a:prstDash val="solid"/>
              <a:miter/>
            </a:ln>
          </p:spPr>
          <p:txBody>
            <a:bodyPr rtlCol="0" anchor="ctr"/>
            <a:lstStyle/>
            <a:p>
              <a:endParaRPr lang="en-IL"/>
            </a:p>
          </p:txBody>
        </p:sp>
        <p:sp>
          <p:nvSpPr>
            <p:cNvPr id="1054" name="Freeform 1053">
              <a:extLst>
                <a:ext uri="{FF2B5EF4-FFF2-40B4-BE49-F238E27FC236}">
                  <a16:creationId xmlns:a16="http://schemas.microsoft.com/office/drawing/2014/main" id="{9BE6BC4E-73A4-2CC5-70B8-A25394DF12C8}"/>
                </a:ext>
              </a:extLst>
            </p:cNvPr>
            <p:cNvSpPr/>
            <p:nvPr/>
          </p:nvSpPr>
          <p:spPr>
            <a:xfrm>
              <a:off x="9267135" y="2382399"/>
              <a:ext cx="279812" cy="179648"/>
            </a:xfrm>
            <a:custGeom>
              <a:avLst/>
              <a:gdLst>
                <a:gd name="connsiteX0" fmla="*/ 130311 w 279812"/>
                <a:gd name="connsiteY0" fmla="*/ 179648 h 179648"/>
                <a:gd name="connsiteX1" fmla="*/ 50729 w 279812"/>
                <a:gd name="connsiteY1" fmla="*/ 179648 h 179648"/>
                <a:gd name="connsiteX2" fmla="*/ 104 w 279812"/>
                <a:gd name="connsiteY2" fmla="*/ 132808 h 179648"/>
                <a:gd name="connsiteX3" fmla="*/ 33791 w 279812"/>
                <a:gd name="connsiteY3" fmla="*/ 82655 h 179648"/>
                <a:gd name="connsiteX4" fmla="*/ 41456 w 279812"/>
                <a:gd name="connsiteY4" fmla="*/ 74139 h 179648"/>
                <a:gd name="connsiteX5" fmla="*/ 118010 w 279812"/>
                <a:gd name="connsiteY5" fmla="*/ 802 h 179648"/>
                <a:gd name="connsiteX6" fmla="*/ 200998 w 279812"/>
                <a:gd name="connsiteY6" fmla="*/ 35530 h 179648"/>
                <a:gd name="connsiteX7" fmla="*/ 209704 w 279812"/>
                <a:gd name="connsiteY7" fmla="*/ 39978 h 179648"/>
                <a:gd name="connsiteX8" fmla="*/ 279539 w 279812"/>
                <a:gd name="connsiteY8" fmla="*/ 116153 h 179648"/>
                <a:gd name="connsiteX9" fmla="*/ 210839 w 279812"/>
                <a:gd name="connsiteY9" fmla="*/ 179553 h 179648"/>
                <a:gd name="connsiteX10" fmla="*/ 130311 w 279812"/>
                <a:gd name="connsiteY10" fmla="*/ 179553 h 179648"/>
                <a:gd name="connsiteX11" fmla="*/ 132298 w 279812"/>
                <a:gd name="connsiteY11" fmla="*/ 159587 h 179648"/>
                <a:gd name="connsiteX12" fmla="*/ 132298 w 279812"/>
                <a:gd name="connsiteY12" fmla="*/ 159303 h 179648"/>
                <a:gd name="connsiteX13" fmla="*/ 213299 w 279812"/>
                <a:gd name="connsiteY13" fmla="*/ 159114 h 179648"/>
                <a:gd name="connsiteX14" fmla="*/ 259288 w 279812"/>
                <a:gd name="connsiteY14" fmla="*/ 116153 h 179648"/>
                <a:gd name="connsiteX15" fmla="*/ 222289 w 279812"/>
                <a:gd name="connsiteY15" fmla="*/ 61742 h 179648"/>
                <a:gd name="connsiteX16" fmla="*/ 200998 w 279812"/>
                <a:gd name="connsiteY16" fmla="*/ 60796 h 179648"/>
                <a:gd name="connsiteX17" fmla="*/ 190021 w 279812"/>
                <a:gd name="connsiteY17" fmla="*/ 55118 h 179648"/>
                <a:gd name="connsiteX18" fmla="*/ 187182 w 279812"/>
                <a:gd name="connsiteY18" fmla="*/ 50860 h 179648"/>
                <a:gd name="connsiteX19" fmla="*/ 95110 w 279812"/>
                <a:gd name="connsiteY19" fmla="*/ 29474 h 179648"/>
                <a:gd name="connsiteX20" fmla="*/ 60381 w 279812"/>
                <a:gd name="connsiteY20" fmla="*/ 86440 h 179648"/>
                <a:gd name="connsiteX21" fmla="*/ 47134 w 279812"/>
                <a:gd name="connsiteY21" fmla="*/ 100161 h 179648"/>
                <a:gd name="connsiteX22" fmla="*/ 23287 w 279812"/>
                <a:gd name="connsiteY22" fmla="*/ 142933 h 179648"/>
                <a:gd name="connsiteX23" fmla="*/ 52717 w 279812"/>
                <a:gd name="connsiteY23" fmla="*/ 159776 h 179648"/>
                <a:gd name="connsiteX24" fmla="*/ 132298 w 279812"/>
                <a:gd name="connsiteY24" fmla="*/ 159776 h 17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9812" h="179648">
                  <a:moveTo>
                    <a:pt x="130311" y="179648"/>
                  </a:moveTo>
                  <a:cubicBezTo>
                    <a:pt x="103815" y="179648"/>
                    <a:pt x="77225" y="179648"/>
                    <a:pt x="50729" y="179648"/>
                  </a:cubicBezTo>
                  <a:cubicBezTo>
                    <a:pt x="23477" y="179648"/>
                    <a:pt x="1807" y="160060"/>
                    <a:pt x="104" y="132808"/>
                  </a:cubicBezTo>
                  <a:cubicBezTo>
                    <a:pt x="-1316" y="110097"/>
                    <a:pt x="11932" y="90131"/>
                    <a:pt x="33791" y="82655"/>
                  </a:cubicBezTo>
                  <a:cubicBezTo>
                    <a:pt x="38522" y="81046"/>
                    <a:pt x="40510" y="79438"/>
                    <a:pt x="41456" y="74139"/>
                  </a:cubicBezTo>
                  <a:cubicBezTo>
                    <a:pt x="47985" y="35530"/>
                    <a:pt x="79118" y="5628"/>
                    <a:pt x="118010" y="802"/>
                  </a:cubicBezTo>
                  <a:cubicBezTo>
                    <a:pt x="152075" y="-3361"/>
                    <a:pt x="179707" y="8751"/>
                    <a:pt x="200998" y="35530"/>
                  </a:cubicBezTo>
                  <a:cubicBezTo>
                    <a:pt x="203363" y="38559"/>
                    <a:pt x="205540" y="39978"/>
                    <a:pt x="209704" y="39978"/>
                  </a:cubicBezTo>
                  <a:cubicBezTo>
                    <a:pt x="250866" y="39694"/>
                    <a:pt x="283134" y="75179"/>
                    <a:pt x="279539" y="116153"/>
                  </a:cubicBezTo>
                  <a:cubicBezTo>
                    <a:pt x="276416" y="151355"/>
                    <a:pt x="246230" y="179364"/>
                    <a:pt x="210839" y="179553"/>
                  </a:cubicBezTo>
                  <a:cubicBezTo>
                    <a:pt x="183965" y="179743"/>
                    <a:pt x="157185" y="179553"/>
                    <a:pt x="130311" y="179553"/>
                  </a:cubicBezTo>
                  <a:close/>
                  <a:moveTo>
                    <a:pt x="132298" y="159587"/>
                  </a:moveTo>
                  <a:lnTo>
                    <a:pt x="132298" y="159303"/>
                  </a:lnTo>
                  <a:cubicBezTo>
                    <a:pt x="159267" y="159303"/>
                    <a:pt x="186331" y="159871"/>
                    <a:pt x="213299" y="159114"/>
                  </a:cubicBezTo>
                  <a:cubicBezTo>
                    <a:pt x="236578" y="158452"/>
                    <a:pt x="256828" y="138391"/>
                    <a:pt x="259288" y="116153"/>
                  </a:cubicBezTo>
                  <a:cubicBezTo>
                    <a:pt x="262411" y="87859"/>
                    <a:pt x="243012" y="66284"/>
                    <a:pt x="222289" y="61742"/>
                  </a:cubicBezTo>
                  <a:cubicBezTo>
                    <a:pt x="215476" y="60228"/>
                    <a:pt x="208095" y="60701"/>
                    <a:pt x="200998" y="60796"/>
                  </a:cubicBezTo>
                  <a:cubicBezTo>
                    <a:pt x="196077" y="60796"/>
                    <a:pt x="192576" y="59187"/>
                    <a:pt x="190021" y="55118"/>
                  </a:cubicBezTo>
                  <a:cubicBezTo>
                    <a:pt x="189169" y="53604"/>
                    <a:pt x="188128" y="52280"/>
                    <a:pt x="187182" y="50860"/>
                  </a:cubicBezTo>
                  <a:cubicBezTo>
                    <a:pt x="167500" y="20769"/>
                    <a:pt x="125864" y="10927"/>
                    <a:pt x="95110" y="29474"/>
                  </a:cubicBezTo>
                  <a:cubicBezTo>
                    <a:pt x="73724" y="42344"/>
                    <a:pt x="61895" y="61269"/>
                    <a:pt x="60381" y="86440"/>
                  </a:cubicBezTo>
                  <a:cubicBezTo>
                    <a:pt x="59814" y="96471"/>
                    <a:pt x="56975" y="99404"/>
                    <a:pt x="47134" y="100161"/>
                  </a:cubicBezTo>
                  <a:cubicBezTo>
                    <a:pt x="26789" y="101864"/>
                    <a:pt x="13919" y="124670"/>
                    <a:pt x="23287" y="142933"/>
                  </a:cubicBezTo>
                  <a:cubicBezTo>
                    <a:pt x="29438" y="154856"/>
                    <a:pt x="39658" y="159776"/>
                    <a:pt x="52717" y="159776"/>
                  </a:cubicBezTo>
                  <a:cubicBezTo>
                    <a:pt x="79212" y="159776"/>
                    <a:pt x="105803" y="159776"/>
                    <a:pt x="132298" y="159776"/>
                  </a:cubicBezTo>
                  <a:close/>
                </a:path>
              </a:pathLst>
            </a:custGeom>
            <a:grpFill/>
            <a:ln w="9338" cap="flat">
              <a:noFill/>
              <a:prstDash val="solid"/>
              <a:miter/>
            </a:ln>
          </p:spPr>
          <p:txBody>
            <a:bodyPr rtlCol="0" anchor="ctr"/>
            <a:lstStyle/>
            <a:p>
              <a:endParaRPr lang="en-IL"/>
            </a:p>
          </p:txBody>
        </p:sp>
        <p:sp>
          <p:nvSpPr>
            <p:cNvPr id="1055" name="Freeform 1054">
              <a:extLst>
                <a:ext uri="{FF2B5EF4-FFF2-40B4-BE49-F238E27FC236}">
                  <a16:creationId xmlns:a16="http://schemas.microsoft.com/office/drawing/2014/main" id="{CC3B8C83-EC9F-8A52-5B9E-88B1F554F6F6}"/>
                </a:ext>
              </a:extLst>
            </p:cNvPr>
            <p:cNvSpPr/>
            <p:nvPr/>
          </p:nvSpPr>
          <p:spPr>
            <a:xfrm>
              <a:off x="9307266" y="2342039"/>
              <a:ext cx="179604" cy="20386"/>
            </a:xfrm>
            <a:custGeom>
              <a:avLst/>
              <a:gdLst>
                <a:gd name="connsiteX0" fmla="*/ 89707 w 179604"/>
                <a:gd name="connsiteY0" fmla="*/ 189 h 20386"/>
                <a:gd name="connsiteX1" fmla="*/ 165503 w 179604"/>
                <a:gd name="connsiteY1" fmla="*/ 189 h 20386"/>
                <a:gd name="connsiteX2" fmla="*/ 169667 w 179604"/>
                <a:gd name="connsiteY2" fmla="*/ 189 h 20386"/>
                <a:gd name="connsiteX3" fmla="*/ 179603 w 179604"/>
                <a:gd name="connsiteY3" fmla="*/ 10125 h 20386"/>
                <a:gd name="connsiteX4" fmla="*/ 169572 w 179604"/>
                <a:gd name="connsiteY4" fmla="*/ 20345 h 20386"/>
                <a:gd name="connsiteX5" fmla="*/ 165882 w 179604"/>
                <a:gd name="connsiteY5" fmla="*/ 20345 h 20386"/>
                <a:gd name="connsiteX6" fmla="*/ 13910 w 179604"/>
                <a:gd name="connsiteY6" fmla="*/ 20345 h 20386"/>
                <a:gd name="connsiteX7" fmla="*/ 0 w 179604"/>
                <a:gd name="connsiteY7" fmla="*/ 10125 h 20386"/>
                <a:gd name="connsiteX8" fmla="*/ 14005 w 179604"/>
                <a:gd name="connsiteY8" fmla="*/ 0 h 20386"/>
                <a:gd name="connsiteX9" fmla="*/ 89801 w 179604"/>
                <a:gd name="connsiteY9" fmla="*/ 0 h 2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604" h="20386">
                  <a:moveTo>
                    <a:pt x="89707" y="189"/>
                  </a:moveTo>
                  <a:cubicBezTo>
                    <a:pt x="114972" y="189"/>
                    <a:pt x="140238" y="189"/>
                    <a:pt x="165503" y="189"/>
                  </a:cubicBezTo>
                  <a:cubicBezTo>
                    <a:pt x="166923" y="189"/>
                    <a:pt x="168342" y="189"/>
                    <a:pt x="169667" y="189"/>
                  </a:cubicBezTo>
                  <a:cubicBezTo>
                    <a:pt x="175629" y="946"/>
                    <a:pt x="179508" y="4826"/>
                    <a:pt x="179603" y="10125"/>
                  </a:cubicBezTo>
                  <a:cubicBezTo>
                    <a:pt x="179698" y="15614"/>
                    <a:pt x="175723" y="19683"/>
                    <a:pt x="169572" y="20345"/>
                  </a:cubicBezTo>
                  <a:cubicBezTo>
                    <a:pt x="168342" y="20440"/>
                    <a:pt x="167112" y="20345"/>
                    <a:pt x="165882" y="20345"/>
                  </a:cubicBezTo>
                  <a:cubicBezTo>
                    <a:pt x="115256" y="20345"/>
                    <a:pt x="64536" y="20345"/>
                    <a:pt x="13910" y="20345"/>
                  </a:cubicBezTo>
                  <a:cubicBezTo>
                    <a:pt x="4826" y="20345"/>
                    <a:pt x="0" y="16749"/>
                    <a:pt x="0" y="10125"/>
                  </a:cubicBezTo>
                  <a:cubicBezTo>
                    <a:pt x="0" y="3501"/>
                    <a:pt x="4826" y="0"/>
                    <a:pt x="14005" y="0"/>
                  </a:cubicBezTo>
                  <a:cubicBezTo>
                    <a:pt x="39270" y="0"/>
                    <a:pt x="64536" y="0"/>
                    <a:pt x="89801" y="0"/>
                  </a:cubicBezTo>
                  <a:close/>
                </a:path>
              </a:pathLst>
            </a:custGeom>
            <a:grpFill/>
            <a:ln w="9338" cap="flat">
              <a:noFill/>
              <a:prstDash val="solid"/>
              <a:miter/>
            </a:ln>
          </p:spPr>
          <p:txBody>
            <a:bodyPr rtlCol="0" anchor="ctr"/>
            <a:lstStyle/>
            <a:p>
              <a:endParaRPr lang="en-IL"/>
            </a:p>
          </p:txBody>
        </p:sp>
        <p:sp>
          <p:nvSpPr>
            <p:cNvPr id="1056" name="Freeform 1055">
              <a:extLst>
                <a:ext uri="{FF2B5EF4-FFF2-40B4-BE49-F238E27FC236}">
                  <a16:creationId xmlns:a16="http://schemas.microsoft.com/office/drawing/2014/main" id="{CF9C2C02-F495-72EF-D355-3994024E0023}"/>
                </a:ext>
              </a:extLst>
            </p:cNvPr>
            <p:cNvSpPr/>
            <p:nvPr/>
          </p:nvSpPr>
          <p:spPr>
            <a:xfrm>
              <a:off x="9107413" y="2342321"/>
              <a:ext cx="59994" cy="59995"/>
            </a:xfrm>
            <a:custGeom>
              <a:avLst/>
              <a:gdLst>
                <a:gd name="connsiteX0" fmla="*/ 29903 w 59994"/>
                <a:gd name="connsiteY0" fmla="*/ 59996 h 59995"/>
                <a:gd name="connsiteX1" fmla="*/ 0 w 59994"/>
                <a:gd name="connsiteY1" fmla="*/ 29904 h 59995"/>
                <a:gd name="connsiteX2" fmla="*/ 29714 w 59994"/>
                <a:gd name="connsiteY2" fmla="*/ 2 h 59995"/>
                <a:gd name="connsiteX3" fmla="*/ 59994 w 59994"/>
                <a:gd name="connsiteY3" fmla="*/ 29999 h 59995"/>
                <a:gd name="connsiteX4" fmla="*/ 29903 w 59994"/>
                <a:gd name="connsiteY4" fmla="*/ 59996 h 59995"/>
                <a:gd name="connsiteX5" fmla="*/ 39744 w 59994"/>
                <a:gd name="connsiteY5" fmla="*/ 29999 h 59995"/>
                <a:gd name="connsiteX6" fmla="*/ 29903 w 59994"/>
                <a:gd name="connsiteY6" fmla="*/ 20252 h 59995"/>
                <a:gd name="connsiteX7" fmla="*/ 20062 w 59994"/>
                <a:gd name="connsiteY7" fmla="*/ 30093 h 59995"/>
                <a:gd name="connsiteX8" fmla="*/ 29997 w 59994"/>
                <a:gd name="connsiteY8" fmla="*/ 39935 h 59995"/>
                <a:gd name="connsiteX9" fmla="*/ 39744 w 59994"/>
                <a:gd name="connsiteY9" fmla="*/ 29999 h 5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994" h="59995">
                  <a:moveTo>
                    <a:pt x="29903" y="59996"/>
                  </a:moveTo>
                  <a:cubicBezTo>
                    <a:pt x="13343" y="59996"/>
                    <a:pt x="-94" y="46369"/>
                    <a:pt x="0" y="29904"/>
                  </a:cubicBezTo>
                  <a:cubicBezTo>
                    <a:pt x="190" y="13534"/>
                    <a:pt x="13438" y="191"/>
                    <a:pt x="29714" y="2"/>
                  </a:cubicBezTo>
                  <a:cubicBezTo>
                    <a:pt x="45895" y="-187"/>
                    <a:pt x="59900" y="13723"/>
                    <a:pt x="59994" y="29999"/>
                  </a:cubicBezTo>
                  <a:cubicBezTo>
                    <a:pt x="59994" y="46369"/>
                    <a:pt x="46273" y="59996"/>
                    <a:pt x="29903" y="59996"/>
                  </a:cubicBezTo>
                  <a:close/>
                  <a:moveTo>
                    <a:pt x="39744" y="29999"/>
                  </a:moveTo>
                  <a:cubicBezTo>
                    <a:pt x="39744" y="24605"/>
                    <a:pt x="35297" y="20252"/>
                    <a:pt x="29903" y="20252"/>
                  </a:cubicBezTo>
                  <a:cubicBezTo>
                    <a:pt x="24604" y="20252"/>
                    <a:pt x="19967" y="24889"/>
                    <a:pt x="20062" y="30093"/>
                  </a:cubicBezTo>
                  <a:cubicBezTo>
                    <a:pt x="20062" y="35109"/>
                    <a:pt x="24982" y="39935"/>
                    <a:pt x="29997" y="39935"/>
                  </a:cubicBezTo>
                  <a:cubicBezTo>
                    <a:pt x="35202" y="39935"/>
                    <a:pt x="39744" y="35298"/>
                    <a:pt x="39744" y="29999"/>
                  </a:cubicBezTo>
                  <a:close/>
                </a:path>
              </a:pathLst>
            </a:custGeom>
            <a:grpFill/>
            <a:ln w="9338" cap="flat">
              <a:noFill/>
              <a:prstDash val="solid"/>
              <a:miter/>
            </a:ln>
          </p:spPr>
          <p:txBody>
            <a:bodyPr rtlCol="0" anchor="ctr"/>
            <a:lstStyle/>
            <a:p>
              <a:endParaRPr lang="en-IL"/>
            </a:p>
          </p:txBody>
        </p:sp>
        <p:sp>
          <p:nvSpPr>
            <p:cNvPr id="1057" name="Freeform 1056">
              <a:extLst>
                <a:ext uri="{FF2B5EF4-FFF2-40B4-BE49-F238E27FC236}">
                  <a16:creationId xmlns:a16="http://schemas.microsoft.com/office/drawing/2014/main" id="{151D89F4-22FC-E842-6CEB-22826D41D06C}"/>
                </a:ext>
              </a:extLst>
            </p:cNvPr>
            <p:cNvSpPr/>
            <p:nvPr/>
          </p:nvSpPr>
          <p:spPr>
            <a:xfrm>
              <a:off x="9107413" y="2462121"/>
              <a:ext cx="60096" cy="60088"/>
            </a:xfrm>
            <a:custGeom>
              <a:avLst/>
              <a:gdLst>
                <a:gd name="connsiteX0" fmla="*/ 30186 w 60096"/>
                <a:gd name="connsiteY0" fmla="*/ 59994 h 60088"/>
                <a:gd name="connsiteX1" fmla="*/ 0 w 60096"/>
                <a:gd name="connsiteY1" fmla="*/ 30186 h 60088"/>
                <a:gd name="connsiteX2" fmla="*/ 29997 w 60096"/>
                <a:gd name="connsiteY2" fmla="*/ 0 h 60088"/>
                <a:gd name="connsiteX3" fmla="*/ 60088 w 60096"/>
                <a:gd name="connsiteY3" fmla="*/ 29808 h 60088"/>
                <a:gd name="connsiteX4" fmla="*/ 30186 w 60096"/>
                <a:gd name="connsiteY4" fmla="*/ 60088 h 60088"/>
                <a:gd name="connsiteX5" fmla="*/ 30186 w 60096"/>
                <a:gd name="connsiteY5" fmla="*/ 20345 h 60088"/>
                <a:gd name="connsiteX6" fmla="*/ 20156 w 60096"/>
                <a:gd name="connsiteY6" fmla="*/ 29902 h 60088"/>
                <a:gd name="connsiteX7" fmla="*/ 29902 w 60096"/>
                <a:gd name="connsiteY7" fmla="*/ 39933 h 60088"/>
                <a:gd name="connsiteX8" fmla="*/ 39838 w 60096"/>
                <a:gd name="connsiteY8" fmla="*/ 30186 h 60088"/>
                <a:gd name="connsiteX9" fmla="*/ 30281 w 60096"/>
                <a:gd name="connsiteY9" fmla="*/ 20250 h 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96" h="60088">
                  <a:moveTo>
                    <a:pt x="30186" y="59994"/>
                  </a:moveTo>
                  <a:cubicBezTo>
                    <a:pt x="13721" y="60183"/>
                    <a:pt x="95" y="46746"/>
                    <a:pt x="0" y="30186"/>
                  </a:cubicBezTo>
                  <a:cubicBezTo>
                    <a:pt x="0" y="13816"/>
                    <a:pt x="13626" y="0"/>
                    <a:pt x="29997" y="0"/>
                  </a:cubicBezTo>
                  <a:cubicBezTo>
                    <a:pt x="46178" y="0"/>
                    <a:pt x="59710" y="13437"/>
                    <a:pt x="60088" y="29808"/>
                  </a:cubicBezTo>
                  <a:cubicBezTo>
                    <a:pt x="60467" y="45989"/>
                    <a:pt x="46746" y="59805"/>
                    <a:pt x="30186" y="60088"/>
                  </a:cubicBezTo>
                  <a:close/>
                  <a:moveTo>
                    <a:pt x="30186" y="20345"/>
                  </a:moveTo>
                  <a:cubicBezTo>
                    <a:pt x="24887" y="20345"/>
                    <a:pt x="20250" y="24698"/>
                    <a:pt x="20156" y="29902"/>
                  </a:cubicBezTo>
                  <a:cubicBezTo>
                    <a:pt x="20061" y="34918"/>
                    <a:pt x="24792" y="39838"/>
                    <a:pt x="29902" y="39933"/>
                  </a:cubicBezTo>
                  <a:cubicBezTo>
                    <a:pt x="35107" y="40027"/>
                    <a:pt x="39744" y="35485"/>
                    <a:pt x="39838" y="30186"/>
                  </a:cubicBezTo>
                  <a:cubicBezTo>
                    <a:pt x="39838" y="24792"/>
                    <a:pt x="35580" y="20345"/>
                    <a:pt x="30281" y="20250"/>
                  </a:cubicBezTo>
                  <a:close/>
                </a:path>
              </a:pathLst>
            </a:custGeom>
            <a:grpFill/>
            <a:ln w="9338" cap="flat">
              <a:noFill/>
              <a:prstDash val="solid"/>
              <a:miter/>
            </a:ln>
          </p:spPr>
          <p:txBody>
            <a:bodyPr rtlCol="0" anchor="ctr"/>
            <a:lstStyle/>
            <a:p>
              <a:endParaRPr lang="en-IL"/>
            </a:p>
          </p:txBody>
        </p:sp>
        <p:sp>
          <p:nvSpPr>
            <p:cNvPr id="1058" name="Freeform 1057">
              <a:extLst>
                <a:ext uri="{FF2B5EF4-FFF2-40B4-BE49-F238E27FC236}">
                  <a16:creationId xmlns:a16="http://schemas.microsoft.com/office/drawing/2014/main" id="{CFE85194-4B2E-7FC9-72C7-34D6E4E0A0EE}"/>
                </a:ext>
              </a:extLst>
            </p:cNvPr>
            <p:cNvSpPr/>
            <p:nvPr/>
          </p:nvSpPr>
          <p:spPr>
            <a:xfrm>
              <a:off x="9307170" y="2222482"/>
              <a:ext cx="179604" cy="20386"/>
            </a:xfrm>
            <a:custGeom>
              <a:avLst/>
              <a:gdLst>
                <a:gd name="connsiteX0" fmla="*/ 89898 w 179604"/>
                <a:gd name="connsiteY0" fmla="*/ 20198 h 20386"/>
                <a:gd name="connsiteX1" fmla="*/ 14101 w 179604"/>
                <a:gd name="connsiteY1" fmla="*/ 20198 h 20386"/>
                <a:gd name="connsiteX2" fmla="*/ 9938 w 179604"/>
                <a:gd name="connsiteY2" fmla="*/ 20198 h 20386"/>
                <a:gd name="connsiteX3" fmla="*/ 2 w 179604"/>
                <a:gd name="connsiteY3" fmla="*/ 10262 h 20386"/>
                <a:gd name="connsiteX4" fmla="*/ 10032 w 179604"/>
                <a:gd name="connsiteY4" fmla="*/ 42 h 20386"/>
                <a:gd name="connsiteX5" fmla="*/ 13723 w 179604"/>
                <a:gd name="connsiteY5" fmla="*/ 42 h 20386"/>
                <a:gd name="connsiteX6" fmla="*/ 165694 w 179604"/>
                <a:gd name="connsiteY6" fmla="*/ 42 h 20386"/>
                <a:gd name="connsiteX7" fmla="*/ 179605 w 179604"/>
                <a:gd name="connsiteY7" fmla="*/ 10262 h 20386"/>
                <a:gd name="connsiteX8" fmla="*/ 165600 w 179604"/>
                <a:gd name="connsiteY8" fmla="*/ 20387 h 20386"/>
                <a:gd name="connsiteX9" fmla="*/ 89803 w 179604"/>
                <a:gd name="connsiteY9" fmla="*/ 20387 h 2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604" h="20386">
                  <a:moveTo>
                    <a:pt x="89898" y="20198"/>
                  </a:moveTo>
                  <a:cubicBezTo>
                    <a:pt x="64632" y="20198"/>
                    <a:pt x="39367" y="20198"/>
                    <a:pt x="14101" y="20198"/>
                  </a:cubicBezTo>
                  <a:cubicBezTo>
                    <a:pt x="12682" y="20198"/>
                    <a:pt x="11262" y="20198"/>
                    <a:pt x="9938" y="20198"/>
                  </a:cubicBezTo>
                  <a:cubicBezTo>
                    <a:pt x="3976" y="19441"/>
                    <a:pt x="96" y="15561"/>
                    <a:pt x="2" y="10262"/>
                  </a:cubicBezTo>
                  <a:cubicBezTo>
                    <a:pt x="-93" y="4773"/>
                    <a:pt x="3881" y="704"/>
                    <a:pt x="10032" y="42"/>
                  </a:cubicBezTo>
                  <a:cubicBezTo>
                    <a:pt x="11262" y="-53"/>
                    <a:pt x="12492" y="42"/>
                    <a:pt x="13723" y="42"/>
                  </a:cubicBezTo>
                  <a:cubicBezTo>
                    <a:pt x="64348" y="42"/>
                    <a:pt x="115069" y="42"/>
                    <a:pt x="165694" y="42"/>
                  </a:cubicBezTo>
                  <a:cubicBezTo>
                    <a:pt x="174779" y="42"/>
                    <a:pt x="179605" y="3638"/>
                    <a:pt x="179605" y="10262"/>
                  </a:cubicBezTo>
                  <a:cubicBezTo>
                    <a:pt x="179605" y="16886"/>
                    <a:pt x="174779" y="20387"/>
                    <a:pt x="165600" y="20387"/>
                  </a:cubicBezTo>
                  <a:cubicBezTo>
                    <a:pt x="140334" y="20387"/>
                    <a:pt x="115069" y="20387"/>
                    <a:pt x="89803" y="20387"/>
                  </a:cubicBezTo>
                  <a:close/>
                </a:path>
              </a:pathLst>
            </a:custGeom>
            <a:grpFill/>
            <a:ln w="9338" cap="flat">
              <a:noFill/>
              <a:prstDash val="solid"/>
              <a:miter/>
            </a:ln>
          </p:spPr>
          <p:txBody>
            <a:bodyPr rtlCol="0" anchor="ctr"/>
            <a:lstStyle/>
            <a:p>
              <a:endParaRPr lang="en-IL"/>
            </a:p>
          </p:txBody>
        </p:sp>
        <p:sp>
          <p:nvSpPr>
            <p:cNvPr id="1059" name="Freeform 1058">
              <a:extLst>
                <a:ext uri="{FF2B5EF4-FFF2-40B4-BE49-F238E27FC236}">
                  <a16:creationId xmlns:a16="http://schemas.microsoft.com/office/drawing/2014/main" id="{B02513EE-BF4E-E0DD-7ED5-B186A821B428}"/>
                </a:ext>
              </a:extLst>
            </p:cNvPr>
            <p:cNvSpPr/>
            <p:nvPr/>
          </p:nvSpPr>
          <p:spPr>
            <a:xfrm>
              <a:off x="9307170" y="2262552"/>
              <a:ext cx="179639" cy="20061"/>
            </a:xfrm>
            <a:custGeom>
              <a:avLst/>
              <a:gdLst>
                <a:gd name="connsiteX0" fmla="*/ 89993 w 179639"/>
                <a:gd name="connsiteY0" fmla="*/ 0 h 20061"/>
                <a:gd name="connsiteX1" fmla="*/ 167587 w 179639"/>
                <a:gd name="connsiteY1" fmla="*/ 0 h 20061"/>
                <a:gd name="connsiteX2" fmla="*/ 178091 w 179639"/>
                <a:gd name="connsiteY2" fmla="*/ 4731 h 20061"/>
                <a:gd name="connsiteX3" fmla="*/ 171751 w 179639"/>
                <a:gd name="connsiteY3" fmla="*/ 19588 h 20061"/>
                <a:gd name="connsiteX4" fmla="*/ 165695 w 179639"/>
                <a:gd name="connsiteY4" fmla="*/ 20061 h 20061"/>
                <a:gd name="connsiteX5" fmla="*/ 14196 w 179639"/>
                <a:gd name="connsiteY5" fmla="*/ 20061 h 20061"/>
                <a:gd name="connsiteX6" fmla="*/ 8613 w 179639"/>
                <a:gd name="connsiteY6" fmla="*/ 19683 h 20061"/>
                <a:gd name="connsiteX7" fmla="*/ 2 w 179639"/>
                <a:gd name="connsiteY7" fmla="*/ 9747 h 20061"/>
                <a:gd name="connsiteX8" fmla="*/ 9086 w 179639"/>
                <a:gd name="connsiteY8" fmla="*/ 95 h 20061"/>
                <a:gd name="connsiteX9" fmla="*/ 13250 w 179639"/>
                <a:gd name="connsiteY9" fmla="*/ 95 h 20061"/>
                <a:gd name="connsiteX10" fmla="*/ 89898 w 179639"/>
                <a:gd name="connsiteY10" fmla="*/ 95 h 2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639" h="20061">
                  <a:moveTo>
                    <a:pt x="89993" y="0"/>
                  </a:moveTo>
                  <a:cubicBezTo>
                    <a:pt x="115826" y="0"/>
                    <a:pt x="141754" y="0"/>
                    <a:pt x="167587" y="0"/>
                  </a:cubicBezTo>
                  <a:cubicBezTo>
                    <a:pt x="171940" y="0"/>
                    <a:pt x="175630" y="852"/>
                    <a:pt x="178091" y="4731"/>
                  </a:cubicBezTo>
                  <a:cubicBezTo>
                    <a:pt x="181781" y="10598"/>
                    <a:pt x="178564" y="18358"/>
                    <a:pt x="171751" y="19588"/>
                  </a:cubicBezTo>
                  <a:cubicBezTo>
                    <a:pt x="169764" y="19966"/>
                    <a:pt x="167682" y="20061"/>
                    <a:pt x="165695" y="20061"/>
                  </a:cubicBezTo>
                  <a:cubicBezTo>
                    <a:pt x="115163" y="20061"/>
                    <a:pt x="64727" y="20061"/>
                    <a:pt x="14196" y="20061"/>
                  </a:cubicBezTo>
                  <a:cubicBezTo>
                    <a:pt x="12303" y="20061"/>
                    <a:pt x="10411" y="20061"/>
                    <a:pt x="8613" y="19683"/>
                  </a:cubicBezTo>
                  <a:cubicBezTo>
                    <a:pt x="3408" y="18925"/>
                    <a:pt x="-93" y="14762"/>
                    <a:pt x="2" y="9747"/>
                  </a:cubicBezTo>
                  <a:cubicBezTo>
                    <a:pt x="97" y="4731"/>
                    <a:pt x="3976" y="662"/>
                    <a:pt x="9086" y="95"/>
                  </a:cubicBezTo>
                  <a:cubicBezTo>
                    <a:pt x="10506" y="-95"/>
                    <a:pt x="11925" y="95"/>
                    <a:pt x="13250" y="95"/>
                  </a:cubicBezTo>
                  <a:cubicBezTo>
                    <a:pt x="38799" y="95"/>
                    <a:pt x="64349" y="95"/>
                    <a:pt x="89898" y="95"/>
                  </a:cubicBezTo>
                  <a:close/>
                </a:path>
              </a:pathLst>
            </a:custGeom>
            <a:grpFill/>
            <a:ln w="9338" cap="flat">
              <a:noFill/>
              <a:prstDash val="solid"/>
              <a:miter/>
            </a:ln>
          </p:spPr>
          <p:txBody>
            <a:bodyPr rtlCol="0" anchor="ctr"/>
            <a:lstStyle/>
            <a:p>
              <a:endParaRPr lang="en-IL"/>
            </a:p>
          </p:txBody>
        </p:sp>
        <p:sp>
          <p:nvSpPr>
            <p:cNvPr id="1060" name="Freeform 1059">
              <a:extLst>
                <a:ext uri="{FF2B5EF4-FFF2-40B4-BE49-F238E27FC236}">
                  <a16:creationId xmlns:a16="http://schemas.microsoft.com/office/drawing/2014/main" id="{8B09E9E9-E70F-8169-CDA4-592442BC38CB}"/>
                </a:ext>
              </a:extLst>
            </p:cNvPr>
            <p:cNvSpPr/>
            <p:nvPr/>
          </p:nvSpPr>
          <p:spPr>
            <a:xfrm>
              <a:off x="9107413" y="2222425"/>
              <a:ext cx="59998" cy="59998"/>
            </a:xfrm>
            <a:custGeom>
              <a:avLst/>
              <a:gdLst>
                <a:gd name="connsiteX0" fmla="*/ 29997 w 59998"/>
                <a:gd name="connsiteY0" fmla="*/ 59998 h 59998"/>
                <a:gd name="connsiteX1" fmla="*/ 0 w 59998"/>
                <a:gd name="connsiteY1" fmla="*/ 30001 h 59998"/>
                <a:gd name="connsiteX2" fmla="*/ 29618 w 59998"/>
                <a:gd name="connsiteY2" fmla="*/ 4 h 59998"/>
                <a:gd name="connsiteX3" fmla="*/ 59994 w 59998"/>
                <a:gd name="connsiteY3" fmla="*/ 29907 h 59998"/>
                <a:gd name="connsiteX4" fmla="*/ 29997 w 59998"/>
                <a:gd name="connsiteY4" fmla="*/ 59998 h 59998"/>
                <a:gd name="connsiteX5" fmla="*/ 39649 w 59998"/>
                <a:gd name="connsiteY5" fmla="*/ 29907 h 59998"/>
                <a:gd name="connsiteX6" fmla="*/ 29713 w 59998"/>
                <a:gd name="connsiteY6" fmla="*/ 20349 h 59998"/>
                <a:gd name="connsiteX7" fmla="*/ 20061 w 59998"/>
                <a:gd name="connsiteY7" fmla="*/ 30285 h 59998"/>
                <a:gd name="connsiteX8" fmla="*/ 30092 w 59998"/>
                <a:gd name="connsiteY8" fmla="*/ 39937 h 59998"/>
                <a:gd name="connsiteX9" fmla="*/ 39649 w 59998"/>
                <a:gd name="connsiteY9" fmla="*/ 29907 h 5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998" h="59998">
                  <a:moveTo>
                    <a:pt x="29997" y="59998"/>
                  </a:moveTo>
                  <a:cubicBezTo>
                    <a:pt x="13437" y="59998"/>
                    <a:pt x="0" y="46561"/>
                    <a:pt x="0" y="30001"/>
                  </a:cubicBezTo>
                  <a:cubicBezTo>
                    <a:pt x="0" y="13725"/>
                    <a:pt x="13342" y="288"/>
                    <a:pt x="29618" y="4"/>
                  </a:cubicBezTo>
                  <a:cubicBezTo>
                    <a:pt x="45800" y="-280"/>
                    <a:pt x="59710" y="13441"/>
                    <a:pt x="59994" y="29907"/>
                  </a:cubicBezTo>
                  <a:cubicBezTo>
                    <a:pt x="60278" y="46088"/>
                    <a:pt x="46462" y="59904"/>
                    <a:pt x="29997" y="59998"/>
                  </a:cubicBezTo>
                  <a:close/>
                  <a:moveTo>
                    <a:pt x="39649" y="29907"/>
                  </a:moveTo>
                  <a:cubicBezTo>
                    <a:pt x="39554" y="24513"/>
                    <a:pt x="35107" y="20255"/>
                    <a:pt x="29713" y="20349"/>
                  </a:cubicBezTo>
                  <a:cubicBezTo>
                    <a:pt x="24414" y="20444"/>
                    <a:pt x="19872" y="25175"/>
                    <a:pt x="20061" y="30285"/>
                  </a:cubicBezTo>
                  <a:cubicBezTo>
                    <a:pt x="20250" y="35395"/>
                    <a:pt x="25171" y="40126"/>
                    <a:pt x="30092" y="39937"/>
                  </a:cubicBezTo>
                  <a:cubicBezTo>
                    <a:pt x="35391" y="39748"/>
                    <a:pt x="39744" y="35206"/>
                    <a:pt x="39649" y="29907"/>
                  </a:cubicBezTo>
                  <a:close/>
                </a:path>
              </a:pathLst>
            </a:custGeom>
            <a:grpFill/>
            <a:ln w="9338" cap="flat">
              <a:noFill/>
              <a:prstDash val="solid"/>
              <a:miter/>
            </a:ln>
          </p:spPr>
          <p:txBody>
            <a:bodyPr rtlCol="0" anchor="ctr"/>
            <a:lstStyle/>
            <a:p>
              <a:endParaRPr lang="en-IL"/>
            </a:p>
          </p:txBody>
        </p:sp>
      </p:grpSp>
      <p:sp>
        <p:nvSpPr>
          <p:cNvPr id="103" name="Arrow: Down 27">
            <a:extLst>
              <a:ext uri="{FF2B5EF4-FFF2-40B4-BE49-F238E27FC236}">
                <a16:creationId xmlns:a16="http://schemas.microsoft.com/office/drawing/2014/main" id="{6BDC3281-7877-E5D2-ADFD-090DDDCDD402}"/>
              </a:ext>
            </a:extLst>
          </p:cNvPr>
          <p:cNvSpPr/>
          <p:nvPr/>
        </p:nvSpPr>
        <p:spPr>
          <a:xfrm>
            <a:off x="4737213" y="2874840"/>
            <a:ext cx="276042" cy="461818"/>
          </a:xfrm>
          <a:prstGeom prst="downArrow">
            <a:avLst>
              <a:gd name="adj1" fmla="val 50000"/>
              <a:gd name="adj2" fmla="val 167300"/>
            </a:avLst>
          </a:prstGeom>
          <a:gradFill>
            <a:gsLst>
              <a:gs pos="0">
                <a:schemeClr val="accent2"/>
              </a:gs>
              <a:gs pos="100000">
                <a:srgbClr val="192B55"/>
              </a:gs>
              <a:gs pos="55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6" name="Arrow: Down 27">
            <a:extLst>
              <a:ext uri="{FF2B5EF4-FFF2-40B4-BE49-F238E27FC236}">
                <a16:creationId xmlns:a16="http://schemas.microsoft.com/office/drawing/2014/main" id="{BED5BBC3-29CF-46FA-2B1C-96B79AA3EACA}"/>
              </a:ext>
            </a:extLst>
          </p:cNvPr>
          <p:cNvSpPr/>
          <p:nvPr/>
        </p:nvSpPr>
        <p:spPr>
          <a:xfrm>
            <a:off x="2430631" y="4006689"/>
            <a:ext cx="276042" cy="461818"/>
          </a:xfrm>
          <a:prstGeom prst="downArrow">
            <a:avLst>
              <a:gd name="adj1" fmla="val 50000"/>
              <a:gd name="adj2" fmla="val 167300"/>
            </a:avLst>
          </a:prstGeom>
          <a:gradFill>
            <a:gsLst>
              <a:gs pos="0">
                <a:schemeClr val="accent2"/>
              </a:gs>
              <a:gs pos="100000">
                <a:srgbClr val="192B55"/>
              </a:gs>
              <a:gs pos="55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7" name="Arrow: Down 27">
            <a:extLst>
              <a:ext uri="{FF2B5EF4-FFF2-40B4-BE49-F238E27FC236}">
                <a16:creationId xmlns:a16="http://schemas.microsoft.com/office/drawing/2014/main" id="{4F7C6AA7-F369-0E5C-6181-054D722F108D}"/>
              </a:ext>
            </a:extLst>
          </p:cNvPr>
          <p:cNvSpPr/>
          <p:nvPr/>
        </p:nvSpPr>
        <p:spPr>
          <a:xfrm>
            <a:off x="4737213" y="4006689"/>
            <a:ext cx="276042" cy="461818"/>
          </a:xfrm>
          <a:prstGeom prst="downArrow">
            <a:avLst>
              <a:gd name="adj1" fmla="val 50000"/>
              <a:gd name="adj2" fmla="val 167300"/>
            </a:avLst>
          </a:prstGeom>
          <a:gradFill>
            <a:gsLst>
              <a:gs pos="0">
                <a:schemeClr val="accent2"/>
              </a:gs>
              <a:gs pos="100000">
                <a:srgbClr val="192B55"/>
              </a:gs>
              <a:gs pos="55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9" name="Arrow: Down 19">
            <a:extLst>
              <a:ext uri="{FF2B5EF4-FFF2-40B4-BE49-F238E27FC236}">
                <a16:creationId xmlns:a16="http://schemas.microsoft.com/office/drawing/2014/main" id="{F707C409-C7A2-750B-B0DC-B7362D1E4757}"/>
              </a:ext>
            </a:extLst>
          </p:cNvPr>
          <p:cNvSpPr/>
          <p:nvPr/>
        </p:nvSpPr>
        <p:spPr>
          <a:xfrm rot="10800000">
            <a:off x="7050281" y="4922328"/>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0" name="Arrow: Down 19">
            <a:extLst>
              <a:ext uri="{FF2B5EF4-FFF2-40B4-BE49-F238E27FC236}">
                <a16:creationId xmlns:a16="http://schemas.microsoft.com/office/drawing/2014/main" id="{8F9EB156-2216-4300-866B-B65C43883521}"/>
              </a:ext>
            </a:extLst>
          </p:cNvPr>
          <p:cNvSpPr/>
          <p:nvPr/>
        </p:nvSpPr>
        <p:spPr>
          <a:xfrm rot="10800000">
            <a:off x="9369835" y="4006689"/>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1" name="Arrow: Down 19">
            <a:extLst>
              <a:ext uri="{FF2B5EF4-FFF2-40B4-BE49-F238E27FC236}">
                <a16:creationId xmlns:a16="http://schemas.microsoft.com/office/drawing/2014/main" id="{6F7EBDEA-0072-DFE9-9108-C28358319221}"/>
              </a:ext>
            </a:extLst>
          </p:cNvPr>
          <p:cNvSpPr/>
          <p:nvPr/>
        </p:nvSpPr>
        <p:spPr>
          <a:xfrm rot="10800000">
            <a:off x="7043795" y="4006689"/>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2" name="Arrow: Down 19">
            <a:extLst>
              <a:ext uri="{FF2B5EF4-FFF2-40B4-BE49-F238E27FC236}">
                <a16:creationId xmlns:a16="http://schemas.microsoft.com/office/drawing/2014/main" id="{C5460781-130A-7087-9C06-7E6C87D9987E}"/>
              </a:ext>
            </a:extLst>
          </p:cNvPr>
          <p:cNvSpPr/>
          <p:nvPr/>
        </p:nvSpPr>
        <p:spPr>
          <a:xfrm rot="10800000">
            <a:off x="9369835" y="2874840"/>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3" name="Arrow: Down 19">
            <a:extLst>
              <a:ext uri="{FF2B5EF4-FFF2-40B4-BE49-F238E27FC236}">
                <a16:creationId xmlns:a16="http://schemas.microsoft.com/office/drawing/2014/main" id="{DCAD4CEB-BA63-EB85-DFD7-D3F19CFBA291}"/>
              </a:ext>
            </a:extLst>
          </p:cNvPr>
          <p:cNvSpPr/>
          <p:nvPr/>
        </p:nvSpPr>
        <p:spPr>
          <a:xfrm rot="10800000">
            <a:off x="7043795" y="2874840"/>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4" name="Arrow: Down 19">
            <a:extLst>
              <a:ext uri="{FF2B5EF4-FFF2-40B4-BE49-F238E27FC236}">
                <a16:creationId xmlns:a16="http://schemas.microsoft.com/office/drawing/2014/main" id="{B1085754-5880-C663-DC68-9ADEC9B65521}"/>
              </a:ext>
            </a:extLst>
          </p:cNvPr>
          <p:cNvSpPr/>
          <p:nvPr/>
        </p:nvSpPr>
        <p:spPr>
          <a:xfrm rot="10800000">
            <a:off x="4730727" y="4922328"/>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cxnSp>
        <p:nvCxnSpPr>
          <p:cNvPr id="3" name="Straight Connector 2">
            <a:extLst>
              <a:ext uri="{FF2B5EF4-FFF2-40B4-BE49-F238E27FC236}">
                <a16:creationId xmlns:a16="http://schemas.microsoft.com/office/drawing/2014/main" id="{61957474-84E7-795D-19D9-8BE5B27F30E8}"/>
              </a:ext>
            </a:extLst>
          </p:cNvPr>
          <p:cNvCxnSpPr>
            <a:cxnSpLocks/>
          </p:cNvCxnSpPr>
          <p:nvPr/>
        </p:nvCxnSpPr>
        <p:spPr>
          <a:xfrm>
            <a:off x="567478" y="4660700"/>
            <a:ext cx="10448490" cy="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69E5A7C-A38C-251D-F17F-15F6180845B9}"/>
              </a:ext>
            </a:extLst>
          </p:cNvPr>
          <p:cNvSpPr txBox="1"/>
          <p:nvPr/>
        </p:nvSpPr>
        <p:spPr>
          <a:xfrm>
            <a:off x="1033056" y="5792487"/>
            <a:ext cx="7353300" cy="230832"/>
          </a:xfrm>
          <a:prstGeom prst="rect">
            <a:avLst/>
          </a:prstGeom>
          <a:noFill/>
        </p:spPr>
        <p:txBody>
          <a:bodyPr wrap="square">
            <a:spAutoFit/>
          </a:bodyPr>
          <a:lstStyle/>
          <a:p>
            <a:r>
              <a:rPr lang="en-US" sz="900" dirty="0"/>
              <a:t>Source: https://www.semiconductorintelligence.com/continued-electronics-decline/</a:t>
            </a:r>
          </a:p>
        </p:txBody>
      </p:sp>
    </p:spTree>
    <p:extLst>
      <p:ext uri="{BB962C8B-B14F-4D97-AF65-F5344CB8AC3E}">
        <p14:creationId xmlns:p14="http://schemas.microsoft.com/office/powerpoint/2010/main" val="3091854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AF687FC-74E2-9012-9911-E703D9A16F2A}"/>
              </a:ext>
            </a:extLst>
          </p:cNvPr>
          <p:cNvGrpSpPr/>
          <p:nvPr/>
        </p:nvGrpSpPr>
        <p:grpSpPr>
          <a:xfrm>
            <a:off x="871755" y="2023691"/>
            <a:ext cx="8045066" cy="3316411"/>
            <a:chOff x="871755" y="2023691"/>
            <a:chExt cx="8045066" cy="3316411"/>
          </a:xfrm>
        </p:grpSpPr>
        <p:grpSp>
          <p:nvGrpSpPr>
            <p:cNvPr id="10" name="Group 9">
              <a:extLst>
                <a:ext uri="{FF2B5EF4-FFF2-40B4-BE49-F238E27FC236}">
                  <a16:creationId xmlns:a16="http://schemas.microsoft.com/office/drawing/2014/main" id="{EF24E6F5-CAAF-8DE6-1EAA-FAF569EB421C}"/>
                </a:ext>
              </a:extLst>
            </p:cNvPr>
            <p:cNvGrpSpPr/>
            <p:nvPr/>
          </p:nvGrpSpPr>
          <p:grpSpPr>
            <a:xfrm>
              <a:off x="871755" y="2023691"/>
              <a:ext cx="8045066" cy="3017520"/>
              <a:chOff x="871755" y="2023691"/>
              <a:chExt cx="8045066" cy="3017520"/>
            </a:xfrm>
          </p:grpSpPr>
          <p:cxnSp>
            <p:nvCxnSpPr>
              <p:cNvPr id="40" name="Straight Connector 39">
                <a:extLst>
                  <a:ext uri="{FF2B5EF4-FFF2-40B4-BE49-F238E27FC236}">
                    <a16:creationId xmlns:a16="http://schemas.microsoft.com/office/drawing/2014/main" id="{54C22521-87EC-44FD-D331-FF7E4DB8E4AB}"/>
                  </a:ext>
                </a:extLst>
              </p:cNvPr>
              <p:cNvCxnSpPr>
                <a:cxnSpLocks/>
              </p:cNvCxnSpPr>
              <p:nvPr/>
            </p:nvCxnSpPr>
            <p:spPr>
              <a:xfrm>
                <a:off x="871755" y="5041211"/>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2D6DAF3-24A9-1EA9-13AB-FB11EC7CFDA1}"/>
                  </a:ext>
                </a:extLst>
              </p:cNvPr>
              <p:cNvCxnSpPr>
                <a:cxnSpLocks/>
              </p:cNvCxnSpPr>
              <p:nvPr/>
            </p:nvCxnSpPr>
            <p:spPr>
              <a:xfrm>
                <a:off x="871755" y="4739459"/>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6955F0A-1B75-6F47-492D-A0EE38D7A967}"/>
                  </a:ext>
                </a:extLst>
              </p:cNvPr>
              <p:cNvCxnSpPr>
                <a:cxnSpLocks/>
              </p:cNvCxnSpPr>
              <p:nvPr/>
            </p:nvCxnSpPr>
            <p:spPr>
              <a:xfrm>
                <a:off x="871755" y="4437707"/>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5D50AEC-A106-4162-CA4B-583B96F41E65}"/>
                  </a:ext>
                </a:extLst>
              </p:cNvPr>
              <p:cNvCxnSpPr>
                <a:cxnSpLocks/>
              </p:cNvCxnSpPr>
              <p:nvPr/>
            </p:nvCxnSpPr>
            <p:spPr>
              <a:xfrm>
                <a:off x="871755" y="4135955"/>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E184DFF-2973-226C-813E-4E53CBE8AF44}"/>
                  </a:ext>
                </a:extLst>
              </p:cNvPr>
              <p:cNvCxnSpPr>
                <a:cxnSpLocks/>
              </p:cNvCxnSpPr>
              <p:nvPr/>
            </p:nvCxnSpPr>
            <p:spPr>
              <a:xfrm>
                <a:off x="871755" y="3834203"/>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2F9B6EA-0748-75B2-E230-DC34A81A29C1}"/>
                  </a:ext>
                </a:extLst>
              </p:cNvPr>
              <p:cNvCxnSpPr>
                <a:cxnSpLocks/>
              </p:cNvCxnSpPr>
              <p:nvPr/>
            </p:nvCxnSpPr>
            <p:spPr>
              <a:xfrm>
                <a:off x="871755" y="3532451"/>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D10ABB7-DBF3-67F9-EEAE-5BD18EC56FA5}"/>
                  </a:ext>
                </a:extLst>
              </p:cNvPr>
              <p:cNvCxnSpPr>
                <a:cxnSpLocks/>
              </p:cNvCxnSpPr>
              <p:nvPr/>
            </p:nvCxnSpPr>
            <p:spPr>
              <a:xfrm>
                <a:off x="871755" y="3230699"/>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41FFF33-5809-5E24-CEB7-2F56569CACA0}"/>
                  </a:ext>
                </a:extLst>
              </p:cNvPr>
              <p:cNvCxnSpPr>
                <a:cxnSpLocks/>
              </p:cNvCxnSpPr>
              <p:nvPr/>
            </p:nvCxnSpPr>
            <p:spPr>
              <a:xfrm>
                <a:off x="871755" y="2928947"/>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202B649-DC7A-CBD2-EE09-26F1F9E817DA}"/>
                  </a:ext>
                </a:extLst>
              </p:cNvPr>
              <p:cNvCxnSpPr>
                <a:cxnSpLocks/>
              </p:cNvCxnSpPr>
              <p:nvPr/>
            </p:nvCxnSpPr>
            <p:spPr>
              <a:xfrm>
                <a:off x="871755" y="2627195"/>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4CB6E1B-9C87-F042-125F-A45894DF2B0F}"/>
                  </a:ext>
                </a:extLst>
              </p:cNvPr>
              <p:cNvCxnSpPr>
                <a:cxnSpLocks/>
              </p:cNvCxnSpPr>
              <p:nvPr/>
            </p:nvCxnSpPr>
            <p:spPr>
              <a:xfrm>
                <a:off x="871755" y="2325443"/>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B2BA0FB-9A05-A937-2BF8-9CD390C4F920}"/>
                  </a:ext>
                </a:extLst>
              </p:cNvPr>
              <p:cNvCxnSpPr>
                <a:cxnSpLocks/>
              </p:cNvCxnSpPr>
              <p:nvPr/>
            </p:nvCxnSpPr>
            <p:spPr>
              <a:xfrm>
                <a:off x="871755" y="2023691"/>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C6D2AE23-FC45-D154-66A9-50691F0D72E0}"/>
                </a:ext>
              </a:extLst>
            </p:cNvPr>
            <p:cNvGrpSpPr/>
            <p:nvPr/>
          </p:nvGrpSpPr>
          <p:grpSpPr>
            <a:xfrm>
              <a:off x="1601255" y="2023691"/>
              <a:ext cx="6715844" cy="3316411"/>
              <a:chOff x="1601255" y="2023691"/>
              <a:chExt cx="6715844" cy="3316411"/>
            </a:xfrm>
          </p:grpSpPr>
          <p:cxnSp>
            <p:nvCxnSpPr>
              <p:cNvPr id="59" name="Straight Connector 58">
                <a:extLst>
                  <a:ext uri="{FF2B5EF4-FFF2-40B4-BE49-F238E27FC236}">
                    <a16:creationId xmlns:a16="http://schemas.microsoft.com/office/drawing/2014/main" id="{977E5782-C3F7-31F0-9C25-4E74AC3FA317}"/>
                  </a:ext>
                </a:extLst>
              </p:cNvPr>
              <p:cNvCxnSpPr>
                <a:cxnSpLocks/>
              </p:cNvCxnSpPr>
              <p:nvPr/>
            </p:nvCxnSpPr>
            <p:spPr>
              <a:xfrm rot="16200000">
                <a:off x="6658893"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E332BCE-E640-72B7-05EE-653303729EA6}"/>
                  </a:ext>
                </a:extLst>
              </p:cNvPr>
              <p:cNvCxnSpPr>
                <a:cxnSpLocks/>
              </p:cNvCxnSpPr>
              <p:nvPr/>
            </p:nvCxnSpPr>
            <p:spPr>
              <a:xfrm rot="16200000">
                <a:off x="5987305"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6DBDD8E-0CFC-8613-3FE4-AC2DEF431591}"/>
                  </a:ext>
                </a:extLst>
              </p:cNvPr>
              <p:cNvCxnSpPr>
                <a:cxnSpLocks/>
              </p:cNvCxnSpPr>
              <p:nvPr/>
            </p:nvCxnSpPr>
            <p:spPr>
              <a:xfrm rot="16200000">
                <a:off x="5315721"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DE61B11-E340-F249-837F-1ACF69408B6E}"/>
                  </a:ext>
                </a:extLst>
              </p:cNvPr>
              <p:cNvCxnSpPr>
                <a:cxnSpLocks/>
              </p:cNvCxnSpPr>
              <p:nvPr/>
            </p:nvCxnSpPr>
            <p:spPr>
              <a:xfrm rot="16200000">
                <a:off x="4644137"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0DACA10-E9E5-3FFB-5F45-22F84C5F2928}"/>
                  </a:ext>
                </a:extLst>
              </p:cNvPr>
              <p:cNvCxnSpPr>
                <a:cxnSpLocks/>
              </p:cNvCxnSpPr>
              <p:nvPr/>
            </p:nvCxnSpPr>
            <p:spPr>
              <a:xfrm rot="16200000">
                <a:off x="3972553"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DC32B24-A8E7-4771-F096-318CEBDEA5AE}"/>
                  </a:ext>
                </a:extLst>
              </p:cNvPr>
              <p:cNvCxnSpPr>
                <a:cxnSpLocks/>
              </p:cNvCxnSpPr>
              <p:nvPr/>
            </p:nvCxnSpPr>
            <p:spPr>
              <a:xfrm rot="16200000">
                <a:off x="3300969"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C3C64EE-07AC-D51F-26C0-C35D4DC203FF}"/>
                  </a:ext>
                </a:extLst>
              </p:cNvPr>
              <p:cNvCxnSpPr>
                <a:cxnSpLocks/>
              </p:cNvCxnSpPr>
              <p:nvPr/>
            </p:nvCxnSpPr>
            <p:spPr>
              <a:xfrm rot="16200000">
                <a:off x="2629385"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A104181-DA50-8B13-7265-DB6550498621}"/>
                  </a:ext>
                </a:extLst>
              </p:cNvPr>
              <p:cNvCxnSpPr>
                <a:cxnSpLocks/>
              </p:cNvCxnSpPr>
              <p:nvPr/>
            </p:nvCxnSpPr>
            <p:spPr>
              <a:xfrm rot="16200000">
                <a:off x="1957801"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C106625-4231-B149-AFB8-097AC28981C7}"/>
                  </a:ext>
                </a:extLst>
              </p:cNvPr>
              <p:cNvCxnSpPr>
                <a:cxnSpLocks/>
              </p:cNvCxnSpPr>
              <p:nvPr/>
            </p:nvCxnSpPr>
            <p:spPr>
              <a:xfrm rot="16200000">
                <a:off x="1286217"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550B9DB-11B5-564A-EDC5-2CF9E6109D19}"/>
                  </a:ext>
                </a:extLst>
              </p:cNvPr>
              <p:cNvCxnSpPr>
                <a:cxnSpLocks/>
              </p:cNvCxnSpPr>
              <p:nvPr/>
            </p:nvCxnSpPr>
            <p:spPr>
              <a:xfrm rot="16200000">
                <a:off x="614633"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9136468-833D-6663-073B-21A2C6B28AB2}"/>
                  </a:ext>
                </a:extLst>
              </p:cNvPr>
              <p:cNvCxnSpPr>
                <a:cxnSpLocks/>
              </p:cNvCxnSpPr>
              <p:nvPr/>
            </p:nvCxnSpPr>
            <p:spPr>
              <a:xfrm rot="16200000">
                <a:off x="-56951"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grpSp>
      </p:grpSp>
      <p:graphicFrame>
        <p:nvGraphicFramePr>
          <p:cNvPr id="15" name="Chart 14"/>
          <p:cNvGraphicFramePr>
            <a:graphicFrameLocks noGrp="1"/>
          </p:cNvGraphicFramePr>
          <p:nvPr>
            <p:extLst>
              <p:ext uri="{D42A27DB-BD31-4B8C-83A1-F6EECF244321}">
                <p14:modId xmlns:p14="http://schemas.microsoft.com/office/powerpoint/2010/main" val="1395945978"/>
              </p:ext>
            </p:extLst>
          </p:nvPr>
        </p:nvGraphicFramePr>
        <p:xfrm>
          <a:off x="460766" y="1588811"/>
          <a:ext cx="8525579" cy="438618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Autofit/>
          </a:bodyPr>
          <a:lstStyle/>
          <a:p>
            <a:pPr algn="just"/>
            <a:r>
              <a:rPr lang="he-IL" sz="4000" dirty="0"/>
              <a:t>שוק הסמיקונדקטור במגמת גידול </a:t>
            </a:r>
            <a:endParaRPr lang="en-US" sz="4000" dirty="0"/>
          </a:p>
        </p:txBody>
      </p:sp>
      <p:sp>
        <p:nvSpPr>
          <p:cNvPr id="22" name="Rectangle 21"/>
          <p:cNvSpPr>
            <a:spLocks noChangeArrowheads="1"/>
          </p:cNvSpPr>
          <p:nvPr/>
        </p:nvSpPr>
        <p:spPr bwMode="auto">
          <a:xfrm>
            <a:off x="3019961" y="3788808"/>
            <a:ext cx="504000" cy="252000"/>
          </a:xfrm>
          <a:prstGeom prst="rect">
            <a:avLst/>
          </a:prstGeom>
          <a:noFill/>
          <a:ln w="9525">
            <a:noFill/>
            <a:miter lim="800000"/>
            <a:headEnd/>
            <a:tailEnd/>
          </a:ln>
        </p:spPr>
        <p:txBody>
          <a:bodyPr wrap="none" lIns="0" r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12.9%</a:t>
            </a:r>
          </a:p>
        </p:txBody>
      </p:sp>
      <p:sp>
        <p:nvSpPr>
          <p:cNvPr id="24" name="Rectangle 14"/>
          <p:cNvSpPr>
            <a:spLocks noChangeArrowheads="1"/>
          </p:cNvSpPr>
          <p:nvPr/>
        </p:nvSpPr>
        <p:spPr bwMode="auto">
          <a:xfrm>
            <a:off x="4369080" y="3819750"/>
            <a:ext cx="504000" cy="252000"/>
          </a:xfrm>
          <a:prstGeom prst="rect">
            <a:avLst/>
          </a:prstGeom>
          <a:noFill/>
          <a:ln w="9525">
            <a:noFill/>
            <a:miter lim="800000"/>
            <a:headEnd/>
            <a:tailEnd/>
          </a:ln>
        </p:spPr>
        <p:txBody>
          <a:bodyPr wrap="none" lIns="0" rIns="0" anchor="ctr" anchorCtr="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11.5%</a:t>
            </a:r>
          </a:p>
        </p:txBody>
      </p:sp>
      <p:sp>
        <p:nvSpPr>
          <p:cNvPr id="27" name="Rectangle 26"/>
          <p:cNvSpPr>
            <a:spLocks noChangeArrowheads="1"/>
          </p:cNvSpPr>
          <p:nvPr/>
        </p:nvSpPr>
        <p:spPr bwMode="auto">
          <a:xfrm>
            <a:off x="1002303" y="4641110"/>
            <a:ext cx="504000" cy="252000"/>
          </a:xfrm>
          <a:prstGeom prst="rect">
            <a:avLst/>
          </a:prstGeom>
          <a:noFill/>
          <a:ln w="9525">
            <a:noFill/>
            <a:miter lim="800000"/>
            <a:headEnd/>
            <a:tailEnd/>
          </a:ln>
        </p:spPr>
        <p:txBody>
          <a:bodyPr wrap="none" lIns="0" r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-2.0%</a:t>
            </a:r>
          </a:p>
        </p:txBody>
      </p:sp>
      <p:sp>
        <p:nvSpPr>
          <p:cNvPr id="28" name="Rectangle 26"/>
          <p:cNvSpPr>
            <a:spLocks noChangeArrowheads="1"/>
          </p:cNvSpPr>
          <p:nvPr/>
        </p:nvSpPr>
        <p:spPr bwMode="auto">
          <a:xfrm>
            <a:off x="2345283" y="4118299"/>
            <a:ext cx="504000" cy="252000"/>
          </a:xfrm>
          <a:prstGeom prst="rect">
            <a:avLst/>
          </a:prstGeom>
          <a:noFill/>
          <a:ln w="9525">
            <a:noFill/>
            <a:miter lim="800000"/>
            <a:headEnd/>
            <a:tailEnd/>
          </a:ln>
        </p:spPr>
        <p:txBody>
          <a:bodyPr wrap="none" lIns="0" r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21.9%</a:t>
            </a:r>
          </a:p>
        </p:txBody>
      </p:sp>
      <p:sp>
        <p:nvSpPr>
          <p:cNvPr id="29" name="Rectangle 28"/>
          <p:cNvSpPr/>
          <p:nvPr/>
        </p:nvSpPr>
        <p:spPr>
          <a:xfrm>
            <a:off x="7068899" y="2640753"/>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6.9%</a:t>
            </a:r>
          </a:p>
        </p:txBody>
      </p:sp>
      <p:sp>
        <p:nvSpPr>
          <p:cNvPr id="30" name="Rectangle 29"/>
          <p:cNvSpPr/>
          <p:nvPr/>
        </p:nvSpPr>
        <p:spPr>
          <a:xfrm>
            <a:off x="5034819" y="3070323"/>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26.3%</a:t>
            </a:r>
          </a:p>
        </p:txBody>
      </p:sp>
      <p:sp>
        <p:nvSpPr>
          <p:cNvPr id="31" name="Rectangle 30"/>
          <p:cNvSpPr/>
          <p:nvPr/>
        </p:nvSpPr>
        <p:spPr>
          <a:xfrm>
            <a:off x="5722633" y="2805047"/>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7.4%</a:t>
            </a:r>
          </a:p>
        </p:txBody>
      </p:sp>
      <p:sp>
        <p:nvSpPr>
          <p:cNvPr id="34" name="Rectangle 33"/>
          <p:cNvSpPr/>
          <p:nvPr/>
        </p:nvSpPr>
        <p:spPr>
          <a:xfrm>
            <a:off x="7742910" y="2295830"/>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8.6%</a:t>
            </a:r>
          </a:p>
        </p:txBody>
      </p:sp>
      <p:sp>
        <p:nvSpPr>
          <p:cNvPr id="35" name="Rectangle 34"/>
          <p:cNvSpPr/>
          <p:nvPr/>
        </p:nvSpPr>
        <p:spPr>
          <a:xfrm>
            <a:off x="8412821" y="1939439"/>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8.2%</a:t>
            </a:r>
          </a:p>
        </p:txBody>
      </p:sp>
      <p:sp>
        <p:nvSpPr>
          <p:cNvPr id="38" name="Rectangle 15">
            <a:extLst>
              <a:ext uri="{FF2B5EF4-FFF2-40B4-BE49-F238E27FC236}">
                <a16:creationId xmlns:a16="http://schemas.microsoft.com/office/drawing/2014/main" id="{D725E65A-1AFE-4773-AD14-CBB3C8037EB8}"/>
              </a:ext>
            </a:extLst>
          </p:cNvPr>
          <p:cNvSpPr>
            <a:spLocks noChangeArrowheads="1"/>
          </p:cNvSpPr>
          <p:nvPr/>
        </p:nvSpPr>
        <p:spPr bwMode="auto">
          <a:xfrm>
            <a:off x="1674789" y="4576198"/>
            <a:ext cx="504000" cy="252000"/>
          </a:xfrm>
          <a:prstGeom prst="rect">
            <a:avLst/>
          </a:prstGeom>
          <a:noFill/>
          <a:ln w="9525">
            <a:noFill/>
            <a:miter lim="800000"/>
            <a:headEnd/>
            <a:tailEnd/>
          </a:ln>
        </p:spPr>
        <p:txBody>
          <a:bodyPr wrap="none" lIns="0" r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3.3%</a:t>
            </a:r>
          </a:p>
        </p:txBody>
      </p:sp>
      <p:sp>
        <p:nvSpPr>
          <p:cNvPr id="41" name="Rectangle 40">
            <a:extLst>
              <a:ext uri="{FF2B5EF4-FFF2-40B4-BE49-F238E27FC236}">
                <a16:creationId xmlns:a16="http://schemas.microsoft.com/office/drawing/2014/main" id="{E0FDACD4-D4B7-409B-BBB5-1F7E1DD4512D}"/>
              </a:ext>
            </a:extLst>
          </p:cNvPr>
          <p:cNvSpPr/>
          <p:nvPr/>
        </p:nvSpPr>
        <p:spPr>
          <a:xfrm>
            <a:off x="6390609" y="2903067"/>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chemeClr val="accent5"/>
                </a:solidFill>
                <a:effectLst/>
                <a:uLnTx/>
                <a:uFillTx/>
                <a:latin typeface="Heebo" pitchFamily="2" charset="-79"/>
                <a:cs typeface="Heebo" pitchFamily="2" charset="-79"/>
              </a:rPr>
              <a:t>-2.5%</a:t>
            </a:r>
          </a:p>
        </p:txBody>
      </p:sp>
      <p:sp>
        <p:nvSpPr>
          <p:cNvPr id="39" name="Rectangle 38">
            <a:extLst>
              <a:ext uri="{FF2B5EF4-FFF2-40B4-BE49-F238E27FC236}">
                <a16:creationId xmlns:a16="http://schemas.microsoft.com/office/drawing/2014/main" id="{F604796E-0F6F-4F6D-BD2B-C868391F42F9}"/>
              </a:ext>
            </a:extLst>
          </p:cNvPr>
          <p:cNvSpPr/>
          <p:nvPr/>
        </p:nvSpPr>
        <p:spPr>
          <a:xfrm>
            <a:off x="3694813" y="4119064"/>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chemeClr val="accent5"/>
                </a:solidFill>
                <a:effectLst/>
                <a:uLnTx/>
                <a:uFillTx/>
                <a:latin typeface="Heebo" pitchFamily="2" charset="-79"/>
                <a:cs typeface="Heebo" pitchFamily="2" charset="-79"/>
              </a:rPr>
              <a:t>-11.3%</a:t>
            </a:r>
          </a:p>
        </p:txBody>
      </p:sp>
      <p:sp>
        <p:nvSpPr>
          <p:cNvPr id="25" name="TextBox 24">
            <a:extLst>
              <a:ext uri="{FF2B5EF4-FFF2-40B4-BE49-F238E27FC236}">
                <a16:creationId xmlns:a16="http://schemas.microsoft.com/office/drawing/2014/main" id="{AF98D3EF-5AA9-1402-FEF3-A0450180FFD8}"/>
              </a:ext>
            </a:extLst>
          </p:cNvPr>
          <p:cNvSpPr txBox="1"/>
          <p:nvPr/>
        </p:nvSpPr>
        <p:spPr>
          <a:xfrm>
            <a:off x="391632" y="1213271"/>
            <a:ext cx="4726906" cy="369332"/>
          </a:xfrm>
          <a:prstGeom prst="rect">
            <a:avLst/>
          </a:prstGeom>
          <a:noFill/>
        </p:spPr>
        <p:txBody>
          <a:bodyPr wrap="square">
            <a:spAutoFit/>
          </a:bodyPr>
          <a:lstStyle/>
          <a:p>
            <a:pPr fontAlgn="b">
              <a:defRPr/>
            </a:pPr>
            <a:r>
              <a:rPr lang="en-US" b="1" dirty="0">
                <a:latin typeface="Heebo" pitchFamily="2" charset="-79"/>
                <a:cs typeface="Heebo" pitchFamily="2" charset="-79"/>
              </a:rPr>
              <a:t>Billions of Dollars &amp; Revenue Growth</a:t>
            </a:r>
          </a:p>
        </p:txBody>
      </p:sp>
      <p:sp>
        <p:nvSpPr>
          <p:cNvPr id="26" name="TextBox 25">
            <a:extLst>
              <a:ext uri="{FF2B5EF4-FFF2-40B4-BE49-F238E27FC236}">
                <a16:creationId xmlns:a16="http://schemas.microsoft.com/office/drawing/2014/main" id="{47D1DA28-6761-C888-7416-A106A922AEE0}"/>
              </a:ext>
            </a:extLst>
          </p:cNvPr>
          <p:cNvSpPr txBox="1"/>
          <p:nvPr/>
        </p:nvSpPr>
        <p:spPr>
          <a:xfrm>
            <a:off x="893297" y="5753760"/>
            <a:ext cx="414152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TW" sz="900" b="0" i="0" u="none" strike="noStrike" kern="1200" cap="none" spc="0" normalizeH="0" baseline="0" noProof="0" dirty="0">
                <a:ln>
                  <a:noFill/>
                </a:ln>
                <a:solidFill>
                  <a:srgbClr val="000000"/>
                </a:solidFill>
                <a:effectLst/>
                <a:uLnTx/>
                <a:uFillTx/>
                <a:latin typeface="Heebo" pitchFamily="2" charset="-79"/>
                <a:ea typeface="新細明體" panose="02020500000000000000" pitchFamily="18" charset="-120"/>
                <a:cs typeface="Heebo" pitchFamily="2" charset="-79"/>
              </a:rPr>
              <a:t>Source: "Semiconductor Forecast Database, Worldwide, 2Q22 Update" </a:t>
            </a:r>
          </a:p>
        </p:txBody>
      </p:sp>
      <p:sp>
        <p:nvSpPr>
          <p:cNvPr id="37" name="TextBox 36">
            <a:extLst>
              <a:ext uri="{FF2B5EF4-FFF2-40B4-BE49-F238E27FC236}">
                <a16:creationId xmlns:a16="http://schemas.microsoft.com/office/drawing/2014/main" id="{57C89E25-9875-E546-F064-512F975E0AEF}"/>
              </a:ext>
            </a:extLst>
          </p:cNvPr>
          <p:cNvSpPr txBox="1"/>
          <p:nvPr/>
        </p:nvSpPr>
        <p:spPr>
          <a:xfrm>
            <a:off x="9247578" y="3363864"/>
            <a:ext cx="284794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gradFill>
                  <a:gsLst>
                    <a:gs pos="0">
                      <a:schemeClr val="accent2"/>
                    </a:gs>
                    <a:gs pos="100000">
                      <a:schemeClr val="accent1"/>
                    </a:gs>
                  </a:gsLst>
                  <a:lin ang="5400000" scaled="1"/>
                </a:gradFill>
                <a:effectLst/>
                <a:uLnTx/>
                <a:uFillTx/>
                <a:latin typeface="Open Sans" panose="020B0606030504020204" pitchFamily="34" charset="0"/>
                <a:ea typeface="Open Sans" panose="020B0606030504020204" pitchFamily="34" charset="0"/>
                <a:cs typeface="Open Sans" panose="020B0606030504020204" pitchFamily="34" charset="0"/>
              </a:rPr>
              <a:t>Reach one $ Trillion </a:t>
            </a:r>
            <a:br>
              <a:rPr kumimoji="0" lang="en-US" sz="2000" b="1" i="0" u="none" strike="noStrike" kern="1200" cap="none" spc="0" normalizeH="0" baseline="0" noProof="0" dirty="0">
                <a:ln>
                  <a:noFill/>
                </a:ln>
                <a:gradFill>
                  <a:gsLst>
                    <a:gs pos="0">
                      <a:schemeClr val="accent2"/>
                    </a:gs>
                    <a:gs pos="100000">
                      <a:schemeClr val="accent1"/>
                    </a:gs>
                  </a:gsLst>
                  <a:lin ang="5400000" scaled="1"/>
                </a:gra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000" b="1" i="0" u="none" strike="noStrike" kern="1200" cap="none" spc="0" normalizeH="0" baseline="0" noProof="0" dirty="0">
                <a:ln>
                  <a:noFill/>
                </a:ln>
                <a:gradFill>
                  <a:gsLst>
                    <a:gs pos="0">
                      <a:schemeClr val="accent2"/>
                    </a:gs>
                    <a:gs pos="100000">
                      <a:schemeClr val="accent1"/>
                    </a:gs>
                  </a:gsLst>
                  <a:lin ang="5400000" scaled="1"/>
                </a:gradFill>
                <a:effectLst/>
                <a:uLnTx/>
                <a:uFillTx/>
                <a:latin typeface="Open Sans" panose="020B0606030504020204" pitchFamily="34" charset="0"/>
                <a:ea typeface="Open Sans" panose="020B0606030504020204" pitchFamily="34" charset="0"/>
                <a:cs typeface="Open Sans" panose="020B0606030504020204" pitchFamily="34" charset="0"/>
              </a:rPr>
              <a:t>in 2030</a:t>
            </a:r>
            <a:endParaRPr kumimoji="0" lang="he-IL" sz="2000" b="1" i="0" u="none" strike="noStrike" kern="1200" cap="none" spc="0" normalizeH="0" baseline="0" noProof="0" dirty="0">
              <a:ln>
                <a:noFill/>
              </a:ln>
              <a:gradFill>
                <a:gsLst>
                  <a:gs pos="0">
                    <a:schemeClr val="accent2"/>
                  </a:gs>
                  <a:gs pos="100000">
                    <a:schemeClr val="accent1"/>
                  </a:gs>
                </a:gsLst>
                <a:lin ang="5400000" scaled="1"/>
              </a:gra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97734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68C3E71-449B-4307-9FD2-11A2596C01D1}"/>
              </a:ext>
            </a:extLst>
          </p:cNvPr>
          <p:cNvSpPr/>
          <p:nvPr/>
        </p:nvSpPr>
        <p:spPr>
          <a:xfrm>
            <a:off x="0" y="-1352796"/>
            <a:ext cx="12192000" cy="66765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 name="Title 1">
            <a:extLst>
              <a:ext uri="{FF2B5EF4-FFF2-40B4-BE49-F238E27FC236}">
                <a16:creationId xmlns:a16="http://schemas.microsoft.com/office/drawing/2014/main" id="{99BED776-1EE7-DD48-B53A-27C29A49FDCE}"/>
              </a:ext>
            </a:extLst>
          </p:cNvPr>
          <p:cNvSpPr>
            <a:spLocks noGrp="1"/>
          </p:cNvSpPr>
          <p:nvPr>
            <p:ph type="title"/>
          </p:nvPr>
        </p:nvSpPr>
        <p:spPr>
          <a:xfrm>
            <a:off x="7317000" y="4488817"/>
            <a:ext cx="4330967" cy="793824"/>
          </a:xfrm>
        </p:spPr>
        <p:txBody>
          <a:bodyPr>
            <a:normAutofit fontScale="90000"/>
          </a:bodyPr>
          <a:lstStyle/>
          <a:p>
            <a:r>
              <a:rPr lang="en-US"/>
              <a:t>AMITEC/ACCESS</a:t>
            </a:r>
            <a:endParaRPr/>
          </a:p>
        </p:txBody>
      </p:sp>
      <p:pic>
        <p:nvPicPr>
          <p:cNvPr id="6" name="Graphic 5">
            <a:extLst>
              <a:ext uri="{FF2B5EF4-FFF2-40B4-BE49-F238E27FC236}">
                <a16:creationId xmlns:a16="http://schemas.microsoft.com/office/drawing/2014/main" id="{4BDC07B5-D8AA-4E13-83C3-82DD60F4E2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4992" y="5854706"/>
            <a:ext cx="1646174" cy="527290"/>
          </a:xfrm>
          <a:prstGeom prst="rect">
            <a:avLst/>
          </a:prstGeom>
        </p:spPr>
      </p:pic>
      <p:pic>
        <p:nvPicPr>
          <p:cNvPr id="22" name="Picture 21" descr="A close up of a logo&#10;&#10;Description automatically generated with medium confidence">
            <a:extLst>
              <a:ext uri="{FF2B5EF4-FFF2-40B4-BE49-F238E27FC236}">
                <a16:creationId xmlns:a16="http://schemas.microsoft.com/office/drawing/2014/main" id="{BCFA97F7-E953-46E2-AE8E-4C6558196379}"/>
              </a:ext>
            </a:extLst>
          </p:cNvPr>
          <p:cNvPicPr>
            <a:picLocks noChangeAspect="1"/>
          </p:cNvPicPr>
          <p:nvPr/>
        </p:nvPicPr>
        <p:blipFill>
          <a:blip r:embed="rId4"/>
          <a:stretch>
            <a:fillRect/>
          </a:stretch>
        </p:blipFill>
        <p:spPr>
          <a:xfrm>
            <a:off x="8502539" y="3326327"/>
            <a:ext cx="3019425" cy="1128757"/>
          </a:xfrm>
          <a:prstGeom prst="rect">
            <a:avLst/>
          </a:prstGeom>
        </p:spPr>
      </p:pic>
      <p:grpSp>
        <p:nvGrpSpPr>
          <p:cNvPr id="5" name="Group 4">
            <a:extLst>
              <a:ext uri="{FF2B5EF4-FFF2-40B4-BE49-F238E27FC236}">
                <a16:creationId xmlns:a16="http://schemas.microsoft.com/office/drawing/2014/main" id="{C6598E67-639F-4580-84E3-8D4BBD7F87AB}"/>
              </a:ext>
            </a:extLst>
          </p:cNvPr>
          <p:cNvGrpSpPr/>
          <p:nvPr/>
        </p:nvGrpSpPr>
        <p:grpSpPr>
          <a:xfrm>
            <a:off x="8801100" y="476004"/>
            <a:ext cx="2720864" cy="2720864"/>
            <a:chOff x="9149722" y="738669"/>
            <a:chExt cx="1509712" cy="1509712"/>
          </a:xfrm>
        </p:grpSpPr>
        <p:sp>
          <p:nvSpPr>
            <p:cNvPr id="7" name="Oval 6">
              <a:extLst>
                <a:ext uri="{FF2B5EF4-FFF2-40B4-BE49-F238E27FC236}">
                  <a16:creationId xmlns:a16="http://schemas.microsoft.com/office/drawing/2014/main" id="{5106B3D9-DCD2-430E-9DE1-DD5828E9AC62}"/>
                </a:ext>
              </a:extLst>
            </p:cNvPr>
            <p:cNvSpPr/>
            <p:nvPr/>
          </p:nvSpPr>
          <p:spPr>
            <a:xfrm>
              <a:off x="9149722" y="738669"/>
              <a:ext cx="1509712" cy="1509712"/>
            </a:xfrm>
            <a:prstGeom prst="ellipse">
              <a:avLst/>
            </a:prstGeom>
            <a:blipFill>
              <a:blip r:embed="rId5"/>
              <a:srcRect/>
              <a:stretch>
                <a:fillRect l="-36000" r="-36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Freeform: Shape 8">
              <a:extLst>
                <a:ext uri="{FF2B5EF4-FFF2-40B4-BE49-F238E27FC236}">
                  <a16:creationId xmlns:a16="http://schemas.microsoft.com/office/drawing/2014/main" id="{D6DE8BFC-6612-4D3D-B86F-F9844B60C095}"/>
                </a:ext>
              </a:extLst>
            </p:cNvPr>
            <p:cNvSpPr/>
            <p:nvPr/>
          </p:nvSpPr>
          <p:spPr>
            <a:xfrm>
              <a:off x="9421470" y="1540327"/>
              <a:ext cx="966216" cy="498205"/>
            </a:xfrm>
            <a:custGeom>
              <a:avLst/>
              <a:gdLst>
                <a:gd name="connsiteX0" fmla="*/ 0 w 966216"/>
                <a:gd name="connsiteY0" fmla="*/ 0 h 498205"/>
                <a:gd name="connsiteX1" fmla="*/ 966216 w 966216"/>
                <a:gd name="connsiteY1" fmla="*/ 0 h 498205"/>
                <a:gd name="connsiteX2" fmla="*/ 966216 w 966216"/>
                <a:gd name="connsiteY2" fmla="*/ 498205 h 498205"/>
                <a:gd name="connsiteX3" fmla="*/ 0 w 966216"/>
                <a:gd name="connsiteY3" fmla="*/ 498205 h 498205"/>
                <a:gd name="connsiteX4" fmla="*/ 0 w 966216"/>
                <a:gd name="connsiteY4" fmla="*/ 0 h 49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216" h="498205">
                  <a:moveTo>
                    <a:pt x="0" y="0"/>
                  </a:moveTo>
                  <a:lnTo>
                    <a:pt x="966216" y="0"/>
                  </a:lnTo>
                  <a:lnTo>
                    <a:pt x="966216" y="498205"/>
                  </a:lnTo>
                  <a:lnTo>
                    <a:pt x="0" y="498205"/>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r" defTabSz="1244600" rtl="1">
                <a:lnSpc>
                  <a:spcPct val="90000"/>
                </a:lnSpc>
                <a:spcBef>
                  <a:spcPct val="0"/>
                </a:spcBef>
                <a:spcAft>
                  <a:spcPct val="35000"/>
                </a:spcAft>
                <a:buNone/>
              </a:pPr>
              <a:endParaRPr lang="he-IL" sz="2800" kern="1200"/>
            </a:p>
          </p:txBody>
        </p:sp>
      </p:grpSp>
    </p:spTree>
    <p:extLst>
      <p:ext uri="{BB962C8B-B14F-4D97-AF65-F5344CB8AC3E}">
        <p14:creationId xmlns:p14="http://schemas.microsoft.com/office/powerpoint/2010/main" val="449963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FB6-EC03-9F4A-FD66-C61C5C172109}"/>
              </a:ext>
            </a:extLst>
          </p:cNvPr>
          <p:cNvSpPr>
            <a:spLocks noGrp="1"/>
          </p:cNvSpPr>
          <p:nvPr>
            <p:ph type="title"/>
          </p:nvPr>
        </p:nvSpPr>
        <p:spPr/>
        <p:txBody>
          <a:bodyPr/>
          <a:lstStyle/>
          <a:p>
            <a:r>
              <a:rPr lang="he-IL" dirty="0"/>
              <a:t>אקסס – תוצאות הרבעון השלישי</a:t>
            </a:r>
            <a:endParaRPr lang="en-US" dirty="0"/>
          </a:p>
        </p:txBody>
      </p:sp>
      <p:graphicFrame>
        <p:nvGraphicFramePr>
          <p:cNvPr id="3" name="טבלה 4">
            <a:extLst>
              <a:ext uri="{FF2B5EF4-FFF2-40B4-BE49-F238E27FC236}">
                <a16:creationId xmlns:a16="http://schemas.microsoft.com/office/drawing/2014/main" id="{D88D13D5-78C5-0BA6-13E6-FE2C1F53FCDF}"/>
              </a:ext>
            </a:extLst>
          </p:cNvPr>
          <p:cNvGraphicFramePr>
            <a:graphicFrameLocks noGrp="1"/>
          </p:cNvGraphicFramePr>
          <p:nvPr>
            <p:extLst>
              <p:ext uri="{D42A27DB-BD31-4B8C-83A1-F6EECF244321}">
                <p14:modId xmlns:p14="http://schemas.microsoft.com/office/powerpoint/2010/main" val="533682549"/>
              </p:ext>
            </p:extLst>
          </p:nvPr>
        </p:nvGraphicFramePr>
        <p:xfrm>
          <a:off x="1238016" y="2397637"/>
          <a:ext cx="9247875" cy="2550160"/>
        </p:xfrm>
        <a:graphic>
          <a:graphicData uri="http://schemas.openxmlformats.org/drawingml/2006/table">
            <a:tbl>
              <a:tblPr rtl="1" firstRow="1" bandRow="1">
                <a:tableStyleId>{5C22544A-7EE6-4342-B048-85BDC9FD1C3A}</a:tableStyleId>
              </a:tblPr>
              <a:tblGrid>
                <a:gridCol w="1321125">
                  <a:extLst>
                    <a:ext uri="{9D8B030D-6E8A-4147-A177-3AD203B41FA5}">
                      <a16:colId xmlns:a16="http://schemas.microsoft.com/office/drawing/2014/main" val="2865940632"/>
                    </a:ext>
                  </a:extLst>
                </a:gridCol>
                <a:gridCol w="1321125">
                  <a:extLst>
                    <a:ext uri="{9D8B030D-6E8A-4147-A177-3AD203B41FA5}">
                      <a16:colId xmlns:a16="http://schemas.microsoft.com/office/drawing/2014/main" val="2200007630"/>
                    </a:ext>
                  </a:extLst>
                </a:gridCol>
                <a:gridCol w="1321125">
                  <a:extLst>
                    <a:ext uri="{9D8B030D-6E8A-4147-A177-3AD203B41FA5}">
                      <a16:colId xmlns:a16="http://schemas.microsoft.com/office/drawing/2014/main" val="703447267"/>
                    </a:ext>
                  </a:extLst>
                </a:gridCol>
                <a:gridCol w="1321125">
                  <a:extLst>
                    <a:ext uri="{9D8B030D-6E8A-4147-A177-3AD203B41FA5}">
                      <a16:colId xmlns:a16="http://schemas.microsoft.com/office/drawing/2014/main" val="3624831195"/>
                    </a:ext>
                  </a:extLst>
                </a:gridCol>
                <a:gridCol w="1321125">
                  <a:extLst>
                    <a:ext uri="{9D8B030D-6E8A-4147-A177-3AD203B41FA5}">
                      <a16:colId xmlns:a16="http://schemas.microsoft.com/office/drawing/2014/main" val="1941178327"/>
                    </a:ext>
                  </a:extLst>
                </a:gridCol>
                <a:gridCol w="1321125">
                  <a:extLst>
                    <a:ext uri="{9D8B030D-6E8A-4147-A177-3AD203B41FA5}">
                      <a16:colId xmlns:a16="http://schemas.microsoft.com/office/drawing/2014/main" val="2031453587"/>
                    </a:ext>
                  </a:extLst>
                </a:gridCol>
                <a:gridCol w="1321125">
                  <a:extLst>
                    <a:ext uri="{9D8B030D-6E8A-4147-A177-3AD203B41FA5}">
                      <a16:colId xmlns:a16="http://schemas.microsoft.com/office/drawing/2014/main" val="4029895150"/>
                    </a:ext>
                  </a:extLst>
                </a:gridCol>
              </a:tblGrid>
              <a:tr h="370840">
                <a:tc>
                  <a:txBody>
                    <a:bodyPr/>
                    <a:lstStyle/>
                    <a:p>
                      <a:pPr algn="r" rtl="1"/>
                      <a:endParaRPr lang="en-IL" sz="1600" dirty="0"/>
                    </a:p>
                  </a:txBody>
                  <a:tcPr/>
                </a:tc>
                <a:tc>
                  <a:txBody>
                    <a:bodyPr/>
                    <a:lstStyle/>
                    <a:p>
                      <a:pPr algn="r" rtl="1"/>
                      <a:r>
                        <a:rPr lang="en-IL" sz="1600" dirty="0"/>
                        <a:t>Q3-2022 RMB</a:t>
                      </a:r>
                    </a:p>
                  </a:txBody>
                  <a:tcPr/>
                </a:tc>
                <a:tc>
                  <a:txBody>
                    <a:bodyPr/>
                    <a:lstStyle/>
                    <a:p>
                      <a:pPr algn="r" rtl="1"/>
                      <a:r>
                        <a:rPr lang="en-IL" sz="1600" dirty="0"/>
                        <a:t>Q3-2022 USD</a:t>
                      </a:r>
                    </a:p>
                  </a:txBody>
                  <a:tcPr/>
                </a:tc>
                <a:tc>
                  <a:txBody>
                    <a:bodyPr/>
                    <a:lstStyle/>
                    <a:p>
                      <a:pPr algn="r" rtl="1"/>
                      <a:r>
                        <a:rPr lang="he-IL" sz="1600" dirty="0"/>
                        <a:t>השינוי לעומת תקופה מקבילה</a:t>
                      </a:r>
                      <a:endParaRPr lang="en-IL" sz="1600" dirty="0"/>
                    </a:p>
                  </a:txBody>
                  <a:tcPr/>
                </a:tc>
                <a:tc>
                  <a:txBody>
                    <a:bodyPr/>
                    <a:lstStyle/>
                    <a:p>
                      <a:pPr algn="r" rtl="1"/>
                      <a:r>
                        <a:rPr lang="en-IL" sz="1600" dirty="0"/>
                        <a:t>YTD 2022 RMB</a:t>
                      </a:r>
                    </a:p>
                  </a:txBody>
                  <a:tcPr/>
                </a:tc>
                <a:tc>
                  <a:txBody>
                    <a:bodyPr/>
                    <a:lstStyle/>
                    <a:p>
                      <a:pPr algn="r" rtl="1"/>
                      <a:r>
                        <a:rPr lang="en-IL" sz="1600" dirty="0"/>
                        <a:t>YTD 2022 USD</a:t>
                      </a:r>
                    </a:p>
                  </a:txBody>
                  <a:tcPr/>
                </a:tc>
                <a:tc>
                  <a:txBody>
                    <a:bodyPr/>
                    <a:lstStyle/>
                    <a:p>
                      <a:pPr algn="r" rtl="1"/>
                      <a:r>
                        <a:rPr lang="he-IL" sz="1600" dirty="0"/>
                        <a:t>השינוי לעומת תקופה מקבילה</a:t>
                      </a:r>
                      <a:endParaRPr lang="en-IL" sz="1600" dirty="0"/>
                    </a:p>
                  </a:txBody>
                  <a:tcPr/>
                </a:tc>
                <a:extLst>
                  <a:ext uri="{0D108BD9-81ED-4DB2-BD59-A6C34878D82A}">
                    <a16:rowId xmlns:a16="http://schemas.microsoft.com/office/drawing/2014/main" val="2002021637"/>
                  </a:ext>
                </a:extLst>
              </a:tr>
              <a:tr h="370840">
                <a:tc>
                  <a:txBody>
                    <a:bodyPr/>
                    <a:lstStyle/>
                    <a:p>
                      <a:pPr algn="r" rtl="1"/>
                      <a:r>
                        <a:rPr lang="he-IL" dirty="0"/>
                        <a:t>מכירות</a:t>
                      </a:r>
                      <a:endParaRPr lang="en-IL" dirty="0"/>
                    </a:p>
                  </a:txBody>
                  <a:tcPr/>
                </a:tc>
                <a:tc>
                  <a:txBody>
                    <a:bodyPr/>
                    <a:lstStyle/>
                    <a:p>
                      <a:pPr algn="r" rtl="1"/>
                      <a:r>
                        <a:rPr lang="he-IL" dirty="0"/>
                        <a:t>327</a:t>
                      </a:r>
                      <a:endParaRPr lang="en-IL" dirty="0"/>
                    </a:p>
                  </a:txBody>
                  <a:tcPr/>
                </a:tc>
                <a:tc>
                  <a:txBody>
                    <a:bodyPr/>
                    <a:lstStyle/>
                    <a:p>
                      <a:pPr algn="r" rtl="1"/>
                      <a:r>
                        <a:rPr lang="he-IL" dirty="0"/>
                        <a:t>47</a:t>
                      </a:r>
                      <a:endParaRPr lang="en-IL" dirty="0"/>
                    </a:p>
                  </a:txBody>
                  <a:tcPr/>
                </a:tc>
                <a:tc>
                  <a:txBody>
                    <a:bodyPr/>
                    <a:lstStyle/>
                    <a:p>
                      <a:pPr algn="r" rtl="1"/>
                      <a:r>
                        <a:rPr lang="he-IL" dirty="0"/>
                        <a:t>(12%)</a:t>
                      </a:r>
                      <a:endParaRPr lang="en-IL" dirty="0"/>
                    </a:p>
                  </a:txBody>
                  <a:tcPr/>
                </a:tc>
                <a:tc>
                  <a:txBody>
                    <a:bodyPr/>
                    <a:lstStyle/>
                    <a:p>
                      <a:pPr algn="r" rtl="1"/>
                      <a:r>
                        <a:rPr lang="he-IL" dirty="0"/>
                        <a:t>1,319</a:t>
                      </a:r>
                      <a:endParaRPr lang="en-IL" dirty="0"/>
                    </a:p>
                  </a:txBody>
                  <a:tcPr/>
                </a:tc>
                <a:tc>
                  <a:txBody>
                    <a:bodyPr/>
                    <a:lstStyle/>
                    <a:p>
                      <a:pPr algn="r" rtl="1"/>
                      <a:r>
                        <a:rPr lang="he-IL" dirty="0"/>
                        <a:t>200</a:t>
                      </a:r>
                      <a:endParaRPr lang="en-IL" dirty="0"/>
                    </a:p>
                  </a:txBody>
                  <a:tcPr/>
                </a:tc>
                <a:tc>
                  <a:txBody>
                    <a:bodyPr/>
                    <a:lstStyle/>
                    <a:p>
                      <a:pPr algn="r" rtl="1"/>
                      <a:r>
                        <a:rPr lang="en-IL" dirty="0"/>
                        <a:t>+30%</a:t>
                      </a:r>
                    </a:p>
                  </a:txBody>
                  <a:tcPr/>
                </a:tc>
                <a:extLst>
                  <a:ext uri="{0D108BD9-81ED-4DB2-BD59-A6C34878D82A}">
                    <a16:rowId xmlns:a16="http://schemas.microsoft.com/office/drawing/2014/main" val="2290172873"/>
                  </a:ext>
                </a:extLst>
              </a:tr>
              <a:tr h="370840">
                <a:tc>
                  <a:txBody>
                    <a:bodyPr/>
                    <a:lstStyle/>
                    <a:p>
                      <a:pPr algn="r" rtl="1"/>
                      <a:r>
                        <a:rPr lang="he-IL" dirty="0"/>
                        <a:t>רווח גולמי</a:t>
                      </a:r>
                      <a:endParaRPr lang="en-IL" dirty="0"/>
                    </a:p>
                  </a:txBody>
                  <a:tcPr/>
                </a:tc>
                <a:tc>
                  <a:txBody>
                    <a:bodyPr/>
                    <a:lstStyle/>
                    <a:p>
                      <a:pPr algn="r" rtl="1"/>
                      <a:r>
                        <a:rPr lang="he-IL" dirty="0"/>
                        <a:t>120</a:t>
                      </a:r>
                      <a:endParaRPr lang="en-IL" dirty="0"/>
                    </a:p>
                  </a:txBody>
                  <a:tcPr/>
                </a:tc>
                <a:tc>
                  <a:txBody>
                    <a:bodyPr/>
                    <a:lstStyle/>
                    <a:p>
                      <a:pPr algn="r" rtl="1"/>
                      <a:r>
                        <a:rPr lang="he-IL" dirty="0"/>
                        <a:t>18</a:t>
                      </a:r>
                      <a:endParaRPr lang="en-IL" dirty="0"/>
                    </a:p>
                  </a:txBody>
                  <a:tcPr/>
                </a:tc>
                <a:tc>
                  <a:txBody>
                    <a:bodyPr/>
                    <a:lstStyle/>
                    <a:p>
                      <a:pPr algn="r" rtl="1"/>
                      <a:r>
                        <a:rPr lang="he-IL" dirty="0"/>
                        <a:t>(12%)</a:t>
                      </a:r>
                      <a:endParaRPr lang="en-IL" dirty="0"/>
                    </a:p>
                  </a:txBody>
                  <a:tcPr/>
                </a:tc>
                <a:tc>
                  <a:txBody>
                    <a:bodyPr/>
                    <a:lstStyle/>
                    <a:p>
                      <a:pPr algn="r" rtl="1"/>
                      <a:r>
                        <a:rPr lang="he-IL" dirty="0"/>
                        <a:t>533</a:t>
                      </a:r>
                      <a:endParaRPr lang="en-IL" dirty="0"/>
                    </a:p>
                  </a:txBody>
                  <a:tcPr/>
                </a:tc>
                <a:tc>
                  <a:txBody>
                    <a:bodyPr/>
                    <a:lstStyle/>
                    <a:p>
                      <a:pPr algn="r" rtl="1"/>
                      <a:r>
                        <a:rPr lang="he-IL" dirty="0"/>
                        <a:t>82</a:t>
                      </a:r>
                      <a:endParaRPr lang="en-IL" dirty="0"/>
                    </a:p>
                  </a:txBody>
                  <a:tcPr/>
                </a:tc>
                <a:tc>
                  <a:txBody>
                    <a:bodyPr/>
                    <a:lstStyle/>
                    <a:p>
                      <a:pPr algn="r" rtl="1"/>
                      <a:r>
                        <a:rPr lang="en-IL" dirty="0"/>
                        <a:t>+138%</a:t>
                      </a:r>
                    </a:p>
                  </a:txBody>
                  <a:tcPr/>
                </a:tc>
                <a:extLst>
                  <a:ext uri="{0D108BD9-81ED-4DB2-BD59-A6C34878D82A}">
                    <a16:rowId xmlns:a16="http://schemas.microsoft.com/office/drawing/2014/main" val="1671709102"/>
                  </a:ext>
                </a:extLst>
              </a:tr>
              <a:tr h="370840">
                <a:tc>
                  <a:txBody>
                    <a:bodyPr/>
                    <a:lstStyle/>
                    <a:p>
                      <a:pPr algn="r" rtl="1"/>
                      <a:r>
                        <a:rPr lang="he-IL" dirty="0"/>
                        <a:t>רווח נקי</a:t>
                      </a:r>
                      <a:endParaRPr lang="en-IL" dirty="0"/>
                    </a:p>
                  </a:txBody>
                  <a:tcPr/>
                </a:tc>
                <a:tc>
                  <a:txBody>
                    <a:bodyPr/>
                    <a:lstStyle/>
                    <a:p>
                      <a:pPr algn="r" rtl="1"/>
                      <a:r>
                        <a:rPr lang="he-IL" dirty="0"/>
                        <a:t>71</a:t>
                      </a:r>
                      <a:endParaRPr lang="en-IL" dirty="0"/>
                    </a:p>
                  </a:txBody>
                  <a:tcPr/>
                </a:tc>
                <a:tc>
                  <a:txBody>
                    <a:bodyPr/>
                    <a:lstStyle/>
                    <a:p>
                      <a:pPr algn="r" rtl="1"/>
                      <a:r>
                        <a:rPr lang="he-IL" dirty="0"/>
                        <a:t>10</a:t>
                      </a:r>
                      <a:endParaRPr lang="en-IL" dirty="0"/>
                    </a:p>
                  </a:txBody>
                  <a:tcPr/>
                </a:tc>
                <a:tc>
                  <a:txBody>
                    <a:bodyPr/>
                    <a:lstStyle/>
                    <a:p>
                      <a:pPr algn="r" rtl="1"/>
                      <a:r>
                        <a:rPr lang="he-IL" dirty="0"/>
                        <a:t>(1%)</a:t>
                      </a:r>
                      <a:endParaRPr lang="en-IL" dirty="0"/>
                    </a:p>
                  </a:txBody>
                  <a:tcPr/>
                </a:tc>
                <a:tc>
                  <a:txBody>
                    <a:bodyPr/>
                    <a:lstStyle/>
                    <a:p>
                      <a:pPr algn="r" rtl="1"/>
                      <a:r>
                        <a:rPr lang="he-IL" dirty="0"/>
                        <a:t>360</a:t>
                      </a:r>
                      <a:endParaRPr lang="en-IL" dirty="0"/>
                    </a:p>
                  </a:txBody>
                  <a:tcPr/>
                </a:tc>
                <a:tc>
                  <a:txBody>
                    <a:bodyPr/>
                    <a:lstStyle/>
                    <a:p>
                      <a:pPr algn="r" rtl="1"/>
                      <a:r>
                        <a:rPr lang="he-IL" dirty="0"/>
                        <a:t>55</a:t>
                      </a:r>
                      <a:endParaRPr lang="en-IL" dirty="0"/>
                    </a:p>
                  </a:txBody>
                  <a:tcPr/>
                </a:tc>
                <a:tc>
                  <a:txBody>
                    <a:bodyPr/>
                    <a:lstStyle/>
                    <a:p>
                      <a:pPr algn="r" rtl="1"/>
                      <a:r>
                        <a:rPr lang="en-IL" dirty="0"/>
                        <a:t>+87%</a:t>
                      </a:r>
                    </a:p>
                  </a:txBody>
                  <a:tcPr/>
                </a:tc>
                <a:extLst>
                  <a:ext uri="{0D108BD9-81ED-4DB2-BD59-A6C34878D82A}">
                    <a16:rowId xmlns:a16="http://schemas.microsoft.com/office/drawing/2014/main" val="474192695"/>
                  </a:ext>
                </a:extLst>
              </a:tr>
              <a:tr h="370840">
                <a:tc>
                  <a:txBody>
                    <a:bodyPr/>
                    <a:lstStyle/>
                    <a:p>
                      <a:pPr algn="r" rtl="1"/>
                      <a:endParaRPr lang="en-IL" dirty="0"/>
                    </a:p>
                  </a:txBody>
                  <a:tcPr/>
                </a:tc>
                <a:tc>
                  <a:txBody>
                    <a:bodyPr/>
                    <a:lstStyle/>
                    <a:p>
                      <a:pPr algn="r" rtl="1"/>
                      <a:endParaRPr lang="en-IL" dirty="0"/>
                    </a:p>
                  </a:txBody>
                  <a:tcPr/>
                </a:tc>
                <a:tc>
                  <a:txBody>
                    <a:bodyPr/>
                    <a:lstStyle/>
                    <a:p>
                      <a:pPr algn="r" rtl="1"/>
                      <a:endParaRPr lang="en-IL" dirty="0"/>
                    </a:p>
                  </a:txBody>
                  <a:tcPr/>
                </a:tc>
                <a:tc>
                  <a:txBody>
                    <a:bodyPr/>
                    <a:lstStyle/>
                    <a:p>
                      <a:pPr algn="r" rtl="1"/>
                      <a:endParaRPr lang="en-IL" dirty="0"/>
                    </a:p>
                  </a:txBody>
                  <a:tcPr/>
                </a:tc>
                <a:tc>
                  <a:txBody>
                    <a:bodyPr/>
                    <a:lstStyle/>
                    <a:p>
                      <a:pPr algn="r" rtl="1"/>
                      <a:endParaRPr lang="en-IL" dirty="0"/>
                    </a:p>
                  </a:txBody>
                  <a:tcPr/>
                </a:tc>
                <a:tc>
                  <a:txBody>
                    <a:bodyPr/>
                    <a:lstStyle/>
                    <a:p>
                      <a:pPr algn="r" rtl="1"/>
                      <a:endParaRPr lang="en-IL" dirty="0"/>
                    </a:p>
                  </a:txBody>
                  <a:tcPr/>
                </a:tc>
                <a:tc>
                  <a:txBody>
                    <a:bodyPr/>
                    <a:lstStyle/>
                    <a:p>
                      <a:pPr algn="r" rtl="1"/>
                      <a:endParaRPr lang="en-IL" dirty="0"/>
                    </a:p>
                  </a:txBody>
                  <a:tcPr/>
                </a:tc>
                <a:extLst>
                  <a:ext uri="{0D108BD9-81ED-4DB2-BD59-A6C34878D82A}">
                    <a16:rowId xmlns:a16="http://schemas.microsoft.com/office/drawing/2014/main" val="1383268749"/>
                  </a:ext>
                </a:extLst>
              </a:tr>
            </a:tbl>
          </a:graphicData>
        </a:graphic>
      </p:graphicFrame>
    </p:spTree>
    <p:extLst>
      <p:ext uri="{BB962C8B-B14F-4D97-AF65-F5344CB8AC3E}">
        <p14:creationId xmlns:p14="http://schemas.microsoft.com/office/powerpoint/2010/main" val="158837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06A3A00-33E3-92C7-D032-DA7984D3F844}"/>
              </a:ext>
            </a:extLst>
          </p:cNvPr>
          <p:cNvGrpSpPr/>
          <p:nvPr/>
        </p:nvGrpSpPr>
        <p:grpSpPr>
          <a:xfrm>
            <a:off x="1756683" y="1773317"/>
            <a:ext cx="8966607" cy="3698341"/>
            <a:chOff x="1756683" y="1969261"/>
            <a:chExt cx="8966607" cy="3698341"/>
          </a:xfrm>
        </p:grpSpPr>
        <p:grpSp>
          <p:nvGrpSpPr>
            <p:cNvPr id="3" name="Group 2">
              <a:extLst>
                <a:ext uri="{FF2B5EF4-FFF2-40B4-BE49-F238E27FC236}">
                  <a16:creationId xmlns:a16="http://schemas.microsoft.com/office/drawing/2014/main" id="{78B8A9D6-77A2-AE84-3952-739DEFDF9072}"/>
                </a:ext>
              </a:extLst>
            </p:cNvPr>
            <p:cNvGrpSpPr/>
            <p:nvPr/>
          </p:nvGrpSpPr>
          <p:grpSpPr>
            <a:xfrm>
              <a:off x="1756683" y="1969261"/>
              <a:ext cx="8966601" cy="3698341"/>
              <a:chOff x="1756684" y="1969261"/>
              <a:chExt cx="8045066" cy="3698341"/>
            </a:xfrm>
          </p:grpSpPr>
          <p:cxnSp>
            <p:nvCxnSpPr>
              <p:cNvPr id="30" name="Straight Connector 29">
                <a:extLst>
                  <a:ext uri="{FF2B5EF4-FFF2-40B4-BE49-F238E27FC236}">
                    <a16:creationId xmlns:a16="http://schemas.microsoft.com/office/drawing/2014/main" id="{93CA62DA-A3DC-5BE3-B761-B8381DF3AF1F}"/>
                  </a:ext>
                </a:extLst>
              </p:cNvPr>
              <p:cNvCxnSpPr>
                <a:cxnSpLocks/>
              </p:cNvCxnSpPr>
              <p:nvPr/>
            </p:nvCxnSpPr>
            <p:spPr>
              <a:xfrm>
                <a:off x="1756684" y="5204495"/>
                <a:ext cx="8045066" cy="0"/>
              </a:xfrm>
              <a:prstGeom prst="line">
                <a:avLst/>
              </a:prstGeom>
              <a:ln w="190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016DA37-AA4E-9734-7290-FF46AB1940C9}"/>
                  </a:ext>
                </a:extLst>
              </p:cNvPr>
              <p:cNvCxnSpPr>
                <a:cxnSpLocks/>
              </p:cNvCxnSpPr>
              <p:nvPr/>
            </p:nvCxnSpPr>
            <p:spPr>
              <a:xfrm>
                <a:off x="1756684" y="4742317"/>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3963075-BFB2-C66A-4907-E23ACB0A26A4}"/>
                  </a:ext>
                </a:extLst>
              </p:cNvPr>
              <p:cNvCxnSpPr>
                <a:cxnSpLocks/>
              </p:cNvCxnSpPr>
              <p:nvPr/>
            </p:nvCxnSpPr>
            <p:spPr>
              <a:xfrm>
                <a:off x="1756684" y="4280141"/>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12BD812-DFD3-EB81-59CE-F5912C234FC7}"/>
                  </a:ext>
                </a:extLst>
              </p:cNvPr>
              <p:cNvCxnSpPr>
                <a:cxnSpLocks/>
              </p:cNvCxnSpPr>
              <p:nvPr/>
            </p:nvCxnSpPr>
            <p:spPr>
              <a:xfrm>
                <a:off x="1756684" y="3817965"/>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D50D0F3-6F6E-6E79-6D82-AD5BB4F8A7AD}"/>
                  </a:ext>
                </a:extLst>
              </p:cNvPr>
              <p:cNvCxnSpPr>
                <a:cxnSpLocks/>
              </p:cNvCxnSpPr>
              <p:nvPr/>
            </p:nvCxnSpPr>
            <p:spPr>
              <a:xfrm>
                <a:off x="1756684" y="3355789"/>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1EC078F-C5F1-8C14-6948-93CFD65D2904}"/>
                  </a:ext>
                </a:extLst>
              </p:cNvPr>
              <p:cNvCxnSpPr>
                <a:cxnSpLocks/>
              </p:cNvCxnSpPr>
              <p:nvPr/>
            </p:nvCxnSpPr>
            <p:spPr>
              <a:xfrm>
                <a:off x="1756684" y="2893613"/>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10A49F5-D32D-A48A-5DA7-0880961DD39E}"/>
                  </a:ext>
                </a:extLst>
              </p:cNvPr>
              <p:cNvCxnSpPr>
                <a:cxnSpLocks/>
              </p:cNvCxnSpPr>
              <p:nvPr/>
            </p:nvCxnSpPr>
            <p:spPr>
              <a:xfrm>
                <a:off x="1756684" y="2431437"/>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4DE60B8-C314-6C7F-36E4-6CF5C88ED0BE}"/>
                  </a:ext>
                </a:extLst>
              </p:cNvPr>
              <p:cNvCxnSpPr>
                <a:cxnSpLocks/>
              </p:cNvCxnSpPr>
              <p:nvPr/>
            </p:nvCxnSpPr>
            <p:spPr>
              <a:xfrm>
                <a:off x="1756684" y="1969261"/>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0FD1D3D-0AF6-5BF2-D93B-C641D9B0B8A6}"/>
                  </a:ext>
                </a:extLst>
              </p:cNvPr>
              <p:cNvCxnSpPr>
                <a:cxnSpLocks/>
              </p:cNvCxnSpPr>
              <p:nvPr/>
            </p:nvCxnSpPr>
            <p:spPr>
              <a:xfrm>
                <a:off x="1756684" y="5667602"/>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A0351754-361D-B5F0-9239-2FB2B2F779EB}"/>
                </a:ext>
              </a:extLst>
            </p:cNvPr>
            <p:cNvGrpSpPr/>
            <p:nvPr/>
          </p:nvGrpSpPr>
          <p:grpSpPr>
            <a:xfrm>
              <a:off x="4003523" y="1969261"/>
              <a:ext cx="6719767" cy="3698340"/>
              <a:chOff x="4003523" y="1969261"/>
              <a:chExt cx="6719767" cy="3316411"/>
            </a:xfrm>
          </p:grpSpPr>
          <p:cxnSp>
            <p:nvCxnSpPr>
              <p:cNvPr id="19" name="Straight Connector 18">
                <a:extLst>
                  <a:ext uri="{FF2B5EF4-FFF2-40B4-BE49-F238E27FC236}">
                    <a16:creationId xmlns:a16="http://schemas.microsoft.com/office/drawing/2014/main" id="{0A96A3A7-F6C2-052C-9417-41BFF5546E0C}"/>
                  </a:ext>
                </a:extLst>
              </p:cNvPr>
              <p:cNvCxnSpPr>
                <a:cxnSpLocks/>
              </p:cNvCxnSpPr>
              <p:nvPr/>
            </p:nvCxnSpPr>
            <p:spPr>
              <a:xfrm rot="16200000">
                <a:off x="9065084" y="362746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DADF5B5-ABAD-680C-CF36-4B14202B1B75}"/>
                  </a:ext>
                </a:extLst>
              </p:cNvPr>
              <p:cNvCxnSpPr>
                <a:cxnSpLocks/>
              </p:cNvCxnSpPr>
              <p:nvPr/>
            </p:nvCxnSpPr>
            <p:spPr>
              <a:xfrm rot="16200000">
                <a:off x="6883120" y="362746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BF1E5F-B726-8DBE-9C74-7D862676871C}"/>
                  </a:ext>
                </a:extLst>
              </p:cNvPr>
              <p:cNvCxnSpPr>
                <a:cxnSpLocks/>
              </p:cNvCxnSpPr>
              <p:nvPr/>
            </p:nvCxnSpPr>
            <p:spPr>
              <a:xfrm rot="16200000">
                <a:off x="4624815" y="362746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EC4C54B-CFA2-5C41-D37A-3A295CCAA637}"/>
                  </a:ext>
                </a:extLst>
              </p:cNvPr>
              <p:cNvCxnSpPr>
                <a:cxnSpLocks/>
              </p:cNvCxnSpPr>
              <p:nvPr/>
            </p:nvCxnSpPr>
            <p:spPr>
              <a:xfrm rot="16200000">
                <a:off x="2345317" y="362746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4E715C31-D7E1-8F59-00AD-DED111A7557C}"/>
              </a:ext>
            </a:extLst>
          </p:cNvPr>
          <p:cNvSpPr>
            <a:spLocks noGrp="1"/>
          </p:cNvSpPr>
          <p:nvPr>
            <p:ph type="title"/>
          </p:nvPr>
        </p:nvSpPr>
        <p:spPr>
          <a:xfrm>
            <a:off x="49306" y="0"/>
            <a:ext cx="11751061" cy="1085449"/>
          </a:xfrm>
        </p:spPr>
        <p:txBody>
          <a:bodyPr>
            <a:normAutofit fontScale="90000"/>
          </a:bodyPr>
          <a:lstStyle/>
          <a:p>
            <a:r>
              <a:rPr lang="he-IL" dirty="0"/>
              <a:t>אקסס – תוצאות השוואתיות בארבע השנים האחרונות </a:t>
            </a:r>
            <a:r>
              <a:rPr lang="he-IL" sz="2400" dirty="0"/>
              <a:t>(</a:t>
            </a:r>
            <a:r>
              <a:rPr lang="en-US" sz="2400" dirty="0"/>
              <a:t>RMB</a:t>
            </a:r>
            <a:r>
              <a:rPr lang="he-IL" sz="2400" dirty="0"/>
              <a:t>)</a:t>
            </a:r>
            <a:endParaRPr lang="en-US" dirty="0"/>
          </a:p>
        </p:txBody>
      </p:sp>
      <p:pic>
        <p:nvPicPr>
          <p:cNvPr id="4" name="image2.png" descr="access_logo.png">
            <a:extLst>
              <a:ext uri="{FF2B5EF4-FFF2-40B4-BE49-F238E27FC236}">
                <a16:creationId xmlns:a16="http://schemas.microsoft.com/office/drawing/2014/main" id="{F969B604-8F05-BB4A-3DDE-B20970FF9C06}"/>
              </a:ext>
            </a:extLst>
          </p:cNvPr>
          <p:cNvPicPr>
            <a:picLocks noChangeAspect="1"/>
          </p:cNvPicPr>
          <p:nvPr/>
        </p:nvPicPr>
        <p:blipFill>
          <a:blip r:embed="rId2" cstate="print"/>
          <a:stretch>
            <a:fillRect/>
          </a:stretch>
        </p:blipFill>
        <p:spPr>
          <a:xfrm>
            <a:off x="10621738" y="6448606"/>
            <a:ext cx="824377" cy="235537"/>
          </a:xfrm>
          <a:prstGeom prst="rect">
            <a:avLst/>
          </a:prstGeom>
          <a:ln w="12700">
            <a:miter lim="400000"/>
          </a:ln>
        </p:spPr>
      </p:pic>
      <p:graphicFrame>
        <p:nvGraphicFramePr>
          <p:cNvPr id="14" name="Chart 13">
            <a:extLst>
              <a:ext uri="{FF2B5EF4-FFF2-40B4-BE49-F238E27FC236}">
                <a16:creationId xmlns:a16="http://schemas.microsoft.com/office/drawing/2014/main" id="{1E0FE8E1-B588-8230-E059-45F3828F9981}"/>
              </a:ext>
            </a:extLst>
          </p:cNvPr>
          <p:cNvGraphicFramePr>
            <a:graphicFrameLocks/>
          </p:cNvGraphicFramePr>
          <p:nvPr>
            <p:extLst>
              <p:ext uri="{D42A27DB-BD31-4B8C-83A1-F6EECF244321}">
                <p14:modId xmlns:p14="http://schemas.microsoft.com/office/powerpoint/2010/main" val="3164131619"/>
              </p:ext>
            </p:extLst>
          </p:nvPr>
        </p:nvGraphicFramePr>
        <p:xfrm>
          <a:off x="1251857" y="1612750"/>
          <a:ext cx="9688287" cy="43639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9776432"/>
      </p:ext>
    </p:extLst>
  </p:cSld>
  <p:clrMapOvr>
    <a:masterClrMapping/>
  </p:clrMapOvr>
</p:sld>
</file>

<file path=ppt/theme/theme1.xml><?xml version="1.0" encoding="utf-8"?>
<a:theme xmlns:a="http://schemas.openxmlformats.org/drawingml/2006/main" name="2_Office Theme">
  <a:themeElements>
    <a:clrScheme name="PriorTech">
      <a:dk1>
        <a:srgbClr val="162852"/>
      </a:dk1>
      <a:lt1>
        <a:srgbClr val="F2F3F3"/>
      </a:lt1>
      <a:dk2>
        <a:srgbClr val="162852"/>
      </a:dk2>
      <a:lt2>
        <a:srgbClr val="F2F2F2"/>
      </a:lt2>
      <a:accent1>
        <a:srgbClr val="162852"/>
      </a:accent1>
      <a:accent2>
        <a:srgbClr val="28C0E8"/>
      </a:accent2>
      <a:accent3>
        <a:srgbClr val="A5A5A5"/>
      </a:accent3>
      <a:accent4>
        <a:srgbClr val="0090CA"/>
      </a:accent4>
      <a:accent5>
        <a:srgbClr val="FFD040"/>
      </a:accent5>
      <a:accent6>
        <a:srgbClr val="70AD47"/>
      </a:accent6>
      <a:hlink>
        <a:srgbClr val="27C1E8"/>
      </a:hlink>
      <a:folHlink>
        <a:srgbClr val="0390CB"/>
      </a:folHlink>
    </a:clrScheme>
    <a:fontScheme name="Custom 4">
      <a:majorFont>
        <a:latin typeface="Heebo"/>
        <a:ea typeface=""/>
        <a:cs typeface="Heebo"/>
      </a:majorFont>
      <a:minorFont>
        <a:latin typeface="Heebo"/>
        <a:ea typeface=""/>
        <a:cs typeface="Heeb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rwhljzad">
      <a:majorFont>
        <a:latin typeface="Calibri Light"/>
        <a:ea typeface="等线"/>
        <a:cs typeface=""/>
      </a:majorFont>
      <a:minorFont>
        <a:latin typeface="Calibri Light"/>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2">
      <a:dk1>
        <a:sysClr val="windowText" lastClr="000000"/>
      </a:dk1>
      <a:lt1>
        <a:sysClr val="window" lastClr="FFFFFF"/>
      </a:lt1>
      <a:dk2>
        <a:srgbClr val="192953"/>
      </a:dk2>
      <a:lt2>
        <a:srgbClr val="E7E6E6"/>
      </a:lt2>
      <a:accent1>
        <a:srgbClr val="192953"/>
      </a:accent1>
      <a:accent2>
        <a:srgbClr val="29C1E9"/>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Heebo"/>
        <a:ea typeface=""/>
        <a:cs typeface="Heebo"/>
      </a:majorFont>
      <a:minorFont>
        <a:latin typeface="Heebo"/>
        <a:ea typeface=""/>
        <a:cs typeface="Heeb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6E96D5"/>
    </a:dk2>
    <a:lt2>
      <a:srgbClr val="00529B"/>
    </a:lt2>
    <a:accent1>
      <a:srgbClr val="B9D0DC"/>
    </a:accent1>
    <a:accent2>
      <a:srgbClr val="374B6A"/>
    </a:accent2>
    <a:accent3>
      <a:srgbClr val="CDCDCD"/>
    </a:accent3>
    <a:accent4>
      <a:srgbClr val="333333"/>
    </a:accent4>
    <a:accent5>
      <a:srgbClr val="99CC00"/>
    </a:accent5>
    <a:accent6>
      <a:srgbClr val="336600"/>
    </a:accent6>
    <a:hlink>
      <a:srgbClr val="0000FF"/>
    </a:hlink>
    <a:folHlink>
      <a:srgbClr val="000000"/>
    </a:folHlink>
  </a:clrScheme>
  <a:fontScheme name="Gartner PPT- one template-v8_rm">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מסמך" ma:contentTypeID="0x01010024A249D51FD5274B8E250FBF3ED57459" ma:contentTypeVersion="16" ma:contentTypeDescription="צור מסמך חדש." ma:contentTypeScope="" ma:versionID="f9601e111e1e0b50e3196ec6b56ced7b">
  <xsd:schema xmlns:xsd="http://www.w3.org/2001/XMLSchema" xmlns:xs="http://www.w3.org/2001/XMLSchema" xmlns:p="http://schemas.microsoft.com/office/2006/metadata/properties" xmlns:ns2="3f74eba0-43d7-41fa-9d42-34147e6be61d" xmlns:ns3="1c5667d3-9c2a-45c0-8baa-900a4117ec7f" targetNamespace="http://schemas.microsoft.com/office/2006/metadata/properties" ma:root="true" ma:fieldsID="c5489cba1391545b6f0cadf2a5f317bf" ns2:_="" ns3:_="">
    <xsd:import namespace="3f74eba0-43d7-41fa-9d42-34147e6be61d"/>
    <xsd:import namespace="1c5667d3-9c2a-45c0-8baa-900a4117ec7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2:SharedWithUsers" minOccurs="0"/>
                <xsd:element ref="ns2:SharedWithDetails"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74eba0-43d7-41fa-9d42-34147e6be61d" elementFormDefault="qualified">
    <xsd:import namespace="http://schemas.microsoft.com/office/2006/documentManagement/types"/>
    <xsd:import namespace="http://schemas.microsoft.com/office/infopath/2007/PartnerControls"/>
    <xsd:element name="_dlc_DocId" ma:index="8" nillable="true" ma:displayName="ערך של מזהה מסמך" ma:description="הערך של מזהה המסמך שהוקצה לפריט זה." ma:internalName="_dlc_DocId" ma:readOnly="true">
      <xsd:simpleType>
        <xsd:restriction base="dms:Text"/>
      </xsd:simpleType>
    </xsd:element>
    <xsd:element name="_dlc_DocIdUrl" ma:index="9" nillable="true" ma:displayName="מזהה מסמך" ma:description="קישור קבוע למסמך זה."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5"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משותף עם פרטים" ma:internalName="SharedWithDetails" ma:readOnly="true">
      <xsd:simpleType>
        <xsd:restriction base="dms:Note">
          <xsd:maxLength value="255"/>
        </xsd:restriction>
      </xsd:simpleType>
    </xsd:element>
    <xsd:element name="TaxCatchAll" ma:index="26" nillable="true" ma:displayName="Taxonomy Catch All Column" ma:hidden="true" ma:list="{9e5fda0e-9e13-4128-bf4e-b654fa35fea9}" ma:internalName="TaxCatchAll" ma:showField="CatchAllData" ma:web="3f74eba0-43d7-41fa-9d42-34147e6be61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c5667d3-9c2a-45c0-8baa-900a4117ec7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תגיות תמונה" ma:readOnly="false" ma:fieldId="{5cf76f15-5ced-4ddc-b409-7134ff3c332f}" ma:taxonomyMulti="true" ma:sspId="b352513c-78c3-4609-a028-3f0b0b5b2313"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3f74eba0-43d7-41fa-9d42-34147e6be61d">MEZJZH4PW33V-1861385775-191671</_dlc_DocId>
    <_dlc_DocIdUrl xmlns="3f74eba0-43d7-41fa-9d42-34147e6be61d">
      <Url>https://owgcpa1.sharepoint.com/sites/CFON-DOCS/_layouts/15/DocIdRedir.aspx?ID=MEZJZH4PW33V-1861385775-191671</Url>
      <Description>MEZJZH4PW33V-1861385775-191671</Description>
    </_dlc_DocIdUrl>
    <lcf76f155ced4ddcb4097134ff3c332f xmlns="1c5667d3-9c2a-45c0-8baa-900a4117ec7f">
      <Terms xmlns="http://schemas.microsoft.com/office/infopath/2007/PartnerControls"/>
    </lcf76f155ced4ddcb4097134ff3c332f>
    <TaxCatchAll xmlns="3f74eba0-43d7-41fa-9d42-34147e6be61d"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F43618-B27C-46B4-97F6-C56BAB03C98A}">
  <ds:schemaRefs>
    <ds:schemaRef ds:uri="1c5667d3-9c2a-45c0-8baa-900a4117ec7f"/>
    <ds:schemaRef ds:uri="3f74eba0-43d7-41fa-9d42-34147e6be6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C293309-4D46-4DC0-A6EE-DB680FB1EA76}">
  <ds:schemaRefs>
    <ds:schemaRef ds:uri="http://schemas.microsoft.com/sharepoint/events"/>
  </ds:schemaRefs>
</ds:datastoreItem>
</file>

<file path=customXml/itemProps3.xml><?xml version="1.0" encoding="utf-8"?>
<ds:datastoreItem xmlns:ds="http://schemas.openxmlformats.org/officeDocument/2006/customXml" ds:itemID="{B9A50500-9CC9-403E-862B-1D4C19B784FF}">
  <ds:schemaRefs>
    <ds:schemaRef ds:uri="1c5667d3-9c2a-45c0-8baa-900a4117ec7f"/>
    <ds:schemaRef ds:uri="3f74eba0-43d7-41fa-9d42-34147e6be61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6160DA28-6A1A-4D2F-8924-3F9029D267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PT_Template</Template>
  <TotalTime>1235</TotalTime>
  <Words>1710</Words>
  <Application>Microsoft Office PowerPoint</Application>
  <PresentationFormat>Widescreen</PresentationFormat>
  <Paragraphs>206</Paragraphs>
  <Slides>17</Slides>
  <Notes>5</Notes>
  <HiddenSlides>1</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Arial</vt:lpstr>
      <vt:lpstr>Calibri Light</vt:lpstr>
      <vt:lpstr>Heebo Thin</vt:lpstr>
      <vt:lpstr>Calibri</vt:lpstr>
      <vt:lpstr>Heebo Light</vt:lpstr>
      <vt:lpstr>Open Sans Semibold</vt:lpstr>
      <vt:lpstr>Heebo</vt:lpstr>
      <vt:lpstr>Open Sans</vt:lpstr>
      <vt:lpstr>2_Office Theme</vt:lpstr>
      <vt:lpstr>4_自定义设计方案</vt:lpstr>
      <vt:lpstr>3_Office Theme</vt:lpstr>
      <vt:lpstr>Investors Presentation</vt:lpstr>
      <vt:lpstr>הערות משפטיות</vt:lpstr>
      <vt:lpstr>תוצאות Q3-22</vt:lpstr>
      <vt:lpstr>עדכון על מצב השוק</vt:lpstr>
      <vt:lpstr>מגמות לגבי הביקושים למוצרי קצה</vt:lpstr>
      <vt:lpstr>שוק הסמיקונדקטור במגמת גידול </vt:lpstr>
      <vt:lpstr>AMITEC/ACCESS</vt:lpstr>
      <vt:lpstr>אקסס – תוצאות הרבעון השלישי</vt:lpstr>
      <vt:lpstr>אקסס – תוצאות השוואתיות בארבע השנים האחרונות (RMB)</vt:lpstr>
      <vt:lpstr>התפלגות סל המוצרים בשנת 2022 </vt:lpstr>
      <vt:lpstr>מצב עסקי אקסס</vt:lpstr>
      <vt:lpstr>CAMTEK</vt:lpstr>
      <vt:lpstr> קמטק – תוצאות הרבעון השלישי</vt:lpstr>
      <vt:lpstr>התפלגות סל המוצרים בתשעת החודשים הראשונים של 2022 </vt:lpstr>
      <vt:lpstr>מצב עסקי קמטק</vt:lpstr>
      <vt:lpstr>פריורטק - סיכום</vt:lpstr>
      <vt:lpstr>Investors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קבוצת פריורטק</dc:title>
  <dc:creator>Iris Hirsch</dc:creator>
  <cp:lastModifiedBy>Dror Ozeri</cp:lastModifiedBy>
  <cp:revision>30</cp:revision>
  <dcterms:created xsi:type="dcterms:W3CDTF">2020-11-26T10:15:36Z</dcterms:created>
  <dcterms:modified xsi:type="dcterms:W3CDTF">2022-11-21T19:29:55Z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0x01010024A249D51FD5274B8E250FBF3ED57459</vt:lpwstr>
  </property>
  <property fmtid="{D5CDD505-2E9C-101B-9397-08002B2CF9AE}" pid="3" name="_dlc_DocIdItemGuid">
    <vt:lpwstr>9aa25c41-f64d-40c8-b72e-29f70fd77085</vt:lpwstr>
  </property>
  <property fmtid="{D5CDD505-2E9C-101B-9397-08002B2CF9AE}" pid="4" name="MediaServiceImageTags">
    <vt:lpwstr/>
  </property>
</Properties>
</file>