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6" r:id="rId5"/>
    <p:sldMasterId id="2147483745" r:id="rId6"/>
    <p:sldMasterId id="2147483749" r:id="rId7"/>
  </p:sldMasterIdLst>
  <p:notesMasterIdLst>
    <p:notesMasterId r:id="rId24"/>
  </p:notesMasterIdLst>
  <p:sldIdLst>
    <p:sldId id="2103812941" r:id="rId8"/>
    <p:sldId id="2103812938" r:id="rId9"/>
    <p:sldId id="2134096534" r:id="rId10"/>
    <p:sldId id="2134096702" r:id="rId11"/>
    <p:sldId id="2134096731" r:id="rId12"/>
    <p:sldId id="2131907200" r:id="rId13"/>
    <p:sldId id="2103812958" r:id="rId14"/>
    <p:sldId id="2134096711" r:id="rId15"/>
    <p:sldId id="2134096706" r:id="rId16"/>
    <p:sldId id="2134096733" r:id="rId17"/>
    <p:sldId id="2134096730" r:id="rId18"/>
    <p:sldId id="2103812952" r:id="rId19"/>
    <p:sldId id="2134096722" r:id="rId20"/>
    <p:sldId id="2134096728" r:id="rId21"/>
    <p:sldId id="2134096721" r:id="rId22"/>
    <p:sldId id="210381294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Heebo" pitchFamily="2" charset="-79"/>
      <p:regular r:id="rId31"/>
      <p:bold r:id="rId32"/>
    </p:embeddedFont>
    <p:embeddedFont>
      <p:font typeface="Heebo Light" panose="00000400000000000000" pitchFamily="2" charset="-79"/>
      <p:regular r:id="rId33"/>
    </p:embeddedFont>
    <p:embeddedFont>
      <p:font typeface="Heebo Thin" pitchFamily="2" charset="-79"/>
      <p:regular r:id="rId34"/>
    </p:embeddedFont>
    <p:embeddedFont>
      <p:font typeface="Open Sans" panose="020B0606030504020204" pitchFamily="34" charset="0"/>
      <p:regular r:id="rId35"/>
      <p:bold r:id="rId36"/>
      <p:italic r:id="rId37"/>
      <p:boldItalic r:id="rId38"/>
    </p:embeddedFont>
    <p:embeddedFont>
      <p:font typeface="Open Sans Semibold" panose="020B0706030804020204" pitchFamily="34" charset="0"/>
      <p:regular r:id="rId39"/>
      <p:bold r:id="rId40"/>
      <p:italic r:id="rId41"/>
      <p:boldItalic r:id="rId4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84805-0AB6-E060-3CCC-ADCB5526D667}" name="Dror Ozeri" initials="DO" userId="Dror Ozeri" providerId="None"/>
  <p188:author id="{54D20A0B-4978-827A-FE42-CD6B31617770}" name="Anna Benyamini" initials="AB" userId="S::anna.b@cfon.co::3a990a6b-eb6c-46b8-84b8-121ff222c88f" providerId="AD"/>
  <p188:author id="{367AE6B1-5A4E-5664-58B2-44CAE16A548E}" name="Dror Ozeri" initials="DO" userId="S::Dror@cfon.co::6e531d1c-de60-4915-a1b2-b029c7202b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or" initials="D" lastIdx="27" clrIdx="0">
    <p:extLst>
      <p:ext uri="{19B8F6BF-5375-455C-9EA6-DF929625EA0E}">
        <p15:presenceInfo xmlns:p15="http://schemas.microsoft.com/office/powerpoint/2012/main" userId="Dror" providerId="None"/>
      </p:ext>
    </p:extLst>
  </p:cmAuthor>
  <p:cmAuthor id="2" name="Dror" initials="D [2]" lastIdx="3" clrIdx="1">
    <p:extLst>
      <p:ext uri="{19B8F6BF-5375-455C-9EA6-DF929625EA0E}">
        <p15:presenceInfo xmlns:p15="http://schemas.microsoft.com/office/powerpoint/2012/main" userId="S::Dror@cfon.co::6e531d1c-de60-4915-a1b2-b029c7202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4007"/>
    <a:srgbClr val="FFC000"/>
    <a:srgbClr val="0491CA"/>
    <a:srgbClr val="162852"/>
    <a:srgbClr val="007B68"/>
    <a:srgbClr val="82BE7F"/>
    <a:srgbClr val="192B55"/>
    <a:srgbClr val="1786C5"/>
    <a:srgbClr val="197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5" autoAdjust="0"/>
    <p:restoredTop sz="94257" autoAdjust="0"/>
  </p:normalViewPr>
  <p:slideViewPr>
    <p:cSldViewPr snapToGrid="0">
      <p:cViewPr varScale="1">
        <p:scale>
          <a:sx n="75" d="100"/>
          <a:sy n="75" d="100"/>
        </p:scale>
        <p:origin x="926"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560" y="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4.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5.fntdata"/><Relationship Id="rId11" Type="http://schemas.openxmlformats.org/officeDocument/2006/relationships/slide" Target="slides/slide4.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or Ozeri" userId="6e531d1c-de60-4915-a1b2-b029c7202b84" providerId="ADAL" clId="{6993E4C5-8FE1-4E98-9106-380AC2F0D0EF}"/>
    <pc:docChg chg="custSel delSld modSld">
      <pc:chgData name="Dror Ozeri" userId="6e531d1c-de60-4915-a1b2-b029c7202b84" providerId="ADAL" clId="{6993E4C5-8FE1-4E98-9106-380AC2F0D0EF}" dt="2023-04-02T20:50:36.948" v="3" actId="47"/>
      <pc:docMkLst>
        <pc:docMk/>
      </pc:docMkLst>
      <pc:sldChg chg="del">
        <pc:chgData name="Dror Ozeri" userId="6e531d1c-de60-4915-a1b2-b029c7202b84" providerId="ADAL" clId="{6993E4C5-8FE1-4E98-9106-380AC2F0D0EF}" dt="2023-04-02T20:50:36.948" v="3" actId="47"/>
        <pc:sldMkLst>
          <pc:docMk/>
          <pc:sldMk cId="1323031899" sldId="2134096726"/>
        </pc:sldMkLst>
      </pc:sldChg>
      <pc:sldChg chg="delSp modSp mod">
        <pc:chgData name="Dror Ozeri" userId="6e531d1c-de60-4915-a1b2-b029c7202b84" providerId="ADAL" clId="{6993E4C5-8FE1-4E98-9106-380AC2F0D0EF}" dt="2023-04-02T20:49:21.904" v="1" actId="478"/>
        <pc:sldMkLst>
          <pc:docMk/>
          <pc:sldMk cId="3563898252" sldId="2134096733"/>
        </pc:sldMkLst>
        <pc:spChg chg="del mod">
          <ac:chgData name="Dror Ozeri" userId="6e531d1c-de60-4915-a1b2-b029c7202b84" providerId="ADAL" clId="{6993E4C5-8FE1-4E98-9106-380AC2F0D0EF}" dt="2023-04-02T20:49:21.904" v="1" actId="478"/>
          <ac:spMkLst>
            <pc:docMk/>
            <pc:sldMk cId="3563898252" sldId="2134096733"/>
            <ac:spMk id="49" creationId="{289690E8-114A-955B-6906-9C8C7B8142CF}"/>
          </ac:spMkLst>
        </pc:spChg>
      </pc:sldChg>
      <pc:sldChg chg="del">
        <pc:chgData name="Dror Ozeri" userId="6e531d1c-de60-4915-a1b2-b029c7202b84" providerId="ADAL" clId="{6993E4C5-8FE1-4E98-9106-380AC2F0D0EF}" dt="2023-04-02T20:49:30.522" v="2" actId="47"/>
        <pc:sldMkLst>
          <pc:docMk/>
          <pc:sldMk cId="3251980724" sldId="213409673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aychonok\Desktop\Raya%202022\My%20Portfolio\Rachel_Studio\Priortech23\ppt_q123\excel\Access%20Product%20mix.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Wilonsky-Cpa\CFON-DOCS%20-%20&#1502;&#1505;&#1502;&#1499;&#1497;&#1501;\&#1500;&#1511;&#1493;&#1495;&#1493;&#1514;\14%20&#1495;&#1489;&#1512;&#1493;&#1514;%20&#1510;&#1497;&#1489;&#1493;&#1512;&#1497;&#1493;&#1514;\&#1508;&#1512;&#1497;&#1493;&#1512;&#1496;&#1511;\&#1491;&#1497;&#1493;&#1493;&#1495;%20&#1499;&#1505;&#1508;&#1497;\2022\2022-Q4\05%20&#1491;&#1493;&#1495;%20&#1514;&#1511;&#1493;&#1508;&#1514;&#1497;\14%20&#1502;&#1510;&#1490;&#1514;\&#1502;&#1513;&#1511;&#1497;&#1506;&#1497;&#1501;\&#1504;&#1514;&#1493;&#1504;&#1497;&#1501;%20&#1492;&#1513;&#1493;&#1493;&#1488;&#1514;&#1497;&#1497;&#1501;%20&#1488;&#1511;&#1505;&#1505;.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raychonok\Desktop\Raya%202022\My%20Portfolio\Rachel_Studio\Priortech23\ppt_q123\excel\Access%20Product%20mix.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398020604277697E-2"/>
          <c:y val="9.8841636132117147E-2"/>
          <c:w val="0.94822268769526297"/>
          <c:h val="0.75802755472397643"/>
        </c:manualLayout>
      </c:layout>
      <c:barChart>
        <c:barDir val="col"/>
        <c:grouping val="clustered"/>
        <c:varyColors val="0"/>
        <c:ser>
          <c:idx val="0"/>
          <c:order val="0"/>
          <c:tx>
            <c:strRef>
              <c:f>'D_Fig 2'!$A$22</c:f>
              <c:strCache>
                <c:ptCount val="1"/>
                <c:pt idx="0">
                  <c:v>1Q22 Forecast</c:v>
                </c:pt>
              </c:strCache>
            </c:strRef>
          </c:tx>
          <c:spPr>
            <a:solidFill>
              <a:srgbClr val="28C0E8"/>
            </a:solidFill>
            <a:ln>
              <a:noFill/>
              <a:prstDash val="sysDash"/>
            </a:ln>
          </c:spPr>
          <c:invertIfNegative val="0"/>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2'!$G$22:$R$22</c:f>
              <c:numCache>
                <c:formatCode>General</c:formatCode>
                <c:ptCount val="12"/>
                <c:pt idx="7" formatCode="#,##0">
                  <c:v>676</c:v>
                </c:pt>
                <c:pt idx="8" formatCode="#,##0">
                  <c:v>701</c:v>
                </c:pt>
                <c:pt idx="9" formatCode="#,##0">
                  <c:v>685</c:v>
                </c:pt>
                <c:pt idx="10" formatCode="#,##0">
                  <c:v>742</c:v>
                </c:pt>
                <c:pt idx="11" formatCode="#,##0">
                  <c:v>790</c:v>
                </c:pt>
              </c:numCache>
            </c:numRef>
          </c:val>
          <c:extLst>
            <c:ext xmlns:c16="http://schemas.microsoft.com/office/drawing/2014/chart" uri="{C3380CC4-5D6E-409C-BE32-E72D297353CC}">
              <c16:uniqueId val="{00000006-B5B3-401C-AFD8-924A3F854470}"/>
            </c:ext>
          </c:extLst>
        </c:ser>
        <c:ser>
          <c:idx val="1"/>
          <c:order val="1"/>
          <c:tx>
            <c:strRef>
              <c:f>'D_Fig 2'!$A$23</c:f>
              <c:strCache>
                <c:ptCount val="1"/>
                <c:pt idx="0">
                  <c:v>2Q22 Forecast</c:v>
                </c:pt>
              </c:strCache>
            </c:strRef>
          </c:tx>
          <c:spPr>
            <a:solidFill>
              <a:srgbClr val="002856"/>
            </a:solidFill>
          </c:spPr>
          <c:invertIfNegative val="0"/>
          <c:dLbls>
            <c:dLbl>
              <c:idx val="0"/>
              <c:tx>
                <c:rich>
                  <a:bodyPr/>
                  <a:lstStyle/>
                  <a:p>
                    <a:fld id="{4DA71EBB-6781-41B5-8D94-BE4B7E3D9843}" type="VALUE">
                      <a:rPr lang="en-US" sz="1200"/>
                      <a:pPr/>
                      <a:t>[VALUE]</a:t>
                    </a:fld>
                    <a:endParaRPr lang="he-IL"/>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E49-490E-9854-22E9637CB267}"/>
                </c:ext>
              </c:extLst>
            </c:dLbl>
            <c:numFmt formatCode="&quot;$&quot;#,##0" sourceLinked="0"/>
            <c:spPr>
              <a:noFill/>
              <a:ln>
                <a:noFill/>
              </a:ln>
              <a:effectLst/>
            </c:spPr>
            <c:txPr>
              <a:bodyPr/>
              <a:lstStyle/>
              <a:p>
                <a:pPr>
                  <a:defRPr sz="1200">
                    <a:solidFill>
                      <a:schemeClr val="bg1"/>
                    </a:solidFill>
                  </a:defRPr>
                </a:pPr>
                <a:endParaRPr lang="he-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'D_Fig 2'!$G$21:$R$21</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'D_Fig 2'!$G$23:$R$23</c:f>
              <c:numCache>
                <c:formatCode>#,##0</c:formatCode>
                <c:ptCount val="12"/>
                <c:pt idx="0">
                  <c:v>335</c:v>
                </c:pt>
                <c:pt idx="1">
                  <c:v>346</c:v>
                </c:pt>
                <c:pt idx="2">
                  <c:v>422</c:v>
                </c:pt>
                <c:pt idx="3">
                  <c:v>476</c:v>
                </c:pt>
                <c:pt idx="4">
                  <c:v>422</c:v>
                </c:pt>
                <c:pt idx="5">
                  <c:v>471</c:v>
                </c:pt>
                <c:pt idx="6">
                  <c:v>594.95221952600002</c:v>
                </c:pt>
                <c:pt idx="7">
                  <c:v>639.21754580499999</c:v>
                </c:pt>
                <c:pt idx="8">
                  <c:v>623.08655046499996</c:v>
                </c:pt>
                <c:pt idx="9">
                  <c:v>666.26112227099998</c:v>
                </c:pt>
                <c:pt idx="10">
                  <c:v>723.31906673800017</c:v>
                </c:pt>
                <c:pt idx="11">
                  <c:v>782.662096851</c:v>
                </c:pt>
              </c:numCache>
            </c:numRef>
          </c:val>
          <c:extLst>
            <c:ext xmlns:c16="http://schemas.microsoft.com/office/drawing/2014/chart" uri="{C3380CC4-5D6E-409C-BE32-E72D297353CC}">
              <c16:uniqueId val="{00000000-79D2-4F5C-ADB0-9D2897617392}"/>
            </c:ext>
          </c:extLst>
        </c:ser>
        <c:dLbls>
          <c:showLegendKey val="0"/>
          <c:showVal val="0"/>
          <c:showCatName val="0"/>
          <c:showSerName val="0"/>
          <c:showPercent val="0"/>
          <c:showBubbleSize val="0"/>
        </c:dLbls>
        <c:gapWidth val="20"/>
        <c:overlap val="82"/>
        <c:axId val="525941400"/>
        <c:axId val="525940616"/>
      </c:barChart>
      <c:catAx>
        <c:axId val="525941400"/>
        <c:scaling>
          <c:orientation val="minMax"/>
        </c:scaling>
        <c:delete val="0"/>
        <c:axPos val="b"/>
        <c:title>
          <c:tx>
            <c:strRef>
              <c:f>'D_Fig 2'!$B$6</c:f>
              <c:strCache>
                <c:ptCount val="1"/>
              </c:strCache>
            </c:strRef>
          </c:tx>
          <c:layout>
            <c:manualLayout>
              <c:xMode val="edge"/>
              <c:yMode val="edge"/>
              <c:x val="0.40780141843971601"/>
              <c:y val="0.92585170340682199"/>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900"/>
            </a:pPr>
            <a:endParaRPr lang="he-IL"/>
          </a:p>
        </c:txPr>
        <c:crossAx val="525940616"/>
        <c:crosses val="autoZero"/>
        <c:auto val="1"/>
        <c:lblAlgn val="ctr"/>
        <c:lblOffset val="100"/>
        <c:tickLblSkip val="1"/>
        <c:tickMarkSkip val="1"/>
        <c:noMultiLvlLbl val="0"/>
      </c:catAx>
      <c:valAx>
        <c:axId val="525940616"/>
        <c:scaling>
          <c:orientation val="minMax"/>
          <c:max val="800"/>
          <c:min val="250"/>
        </c:scaling>
        <c:delete val="0"/>
        <c:axPos val="l"/>
        <c:numFmt formatCode="0" sourceLinked="0"/>
        <c:majorTickMark val="none"/>
        <c:minorTickMark val="none"/>
        <c:tickLblPos val="nextTo"/>
        <c:spPr>
          <a:ln w="3175">
            <a:solidFill>
              <a:srgbClr val="000000"/>
            </a:solidFill>
            <a:prstDash val="solid"/>
          </a:ln>
        </c:spPr>
        <c:txPr>
          <a:bodyPr rot="0" vert="horz"/>
          <a:lstStyle/>
          <a:p>
            <a:pPr>
              <a:defRPr sz="1000"/>
            </a:pPr>
            <a:endParaRPr lang="he-IL"/>
          </a:p>
        </c:txPr>
        <c:crossAx val="525941400"/>
        <c:crosses val="autoZero"/>
        <c:crossBetween val="between"/>
        <c:majorUnit val="50"/>
      </c:valAx>
      <c:spPr>
        <a:noFill/>
        <a:ln w="25400">
          <a:noFill/>
        </a:ln>
      </c:spPr>
    </c:plotArea>
    <c:legend>
      <c:legendPos val="b"/>
      <c:legendEntry>
        <c:idx val="0"/>
        <c:txPr>
          <a:bodyPr/>
          <a:lstStyle/>
          <a:p>
            <a:pPr>
              <a:defRPr sz="1200"/>
            </a:pPr>
            <a:endParaRPr lang="he-IL"/>
          </a:p>
        </c:txPr>
      </c:legendEntry>
      <c:layout>
        <c:manualLayout>
          <c:xMode val="edge"/>
          <c:yMode val="edge"/>
          <c:x val="5.8711827226908299E-2"/>
          <c:y val="6.7225618543078056E-2"/>
          <c:w val="0.28597633579767773"/>
          <c:h val="5.6042968973858791E-2"/>
        </c:manualLayout>
      </c:layout>
      <c:overlay val="0"/>
      <c:txPr>
        <a:bodyPr/>
        <a:lstStyle/>
        <a:p>
          <a:pPr>
            <a:defRPr sz="1200"/>
          </a:pPr>
          <a:endParaRPr lang="he-IL"/>
        </a:p>
      </c:txPr>
    </c:legend>
    <c:plotVisOnly val="1"/>
    <c:dispBlanksAs val="gap"/>
    <c:showDLblsOverMax val="0"/>
  </c:chart>
  <c:spPr>
    <a:noFill/>
    <a:ln w="25400">
      <a:noFill/>
    </a:ln>
  </c:spPr>
  <c:txPr>
    <a:bodyPr/>
    <a:lstStyle/>
    <a:p>
      <a:pPr>
        <a:defRPr sz="1600" b="0" i="0" u="none" strike="noStrike" baseline="0">
          <a:solidFill>
            <a:srgbClr val="000000"/>
          </a:solidFill>
          <a:latin typeface="Heebo" pitchFamily="2" charset="-79"/>
          <a:ea typeface="Arial"/>
          <a:cs typeface="Heebo" pitchFamily="2" charset="-79"/>
        </a:defRPr>
      </a:pPr>
      <a:endParaRPr lang="he-IL"/>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cap="all" baseline="0">
              <a:gradFill>
                <a:gsLst>
                  <a:gs pos="0">
                    <a:srgbClr val="29C1E9"/>
                  </a:gs>
                  <a:gs pos="100000">
                    <a:schemeClr val="tx2"/>
                  </a:gs>
                </a:gsLst>
                <a:lin ang="8400000" scaled="0"/>
              </a:gradFill>
              <a:latin typeface="+mn-lt"/>
              <a:ea typeface="+mn-ea"/>
              <a:cs typeface="+mn-cs"/>
            </a:defRPr>
          </a:pPr>
          <a:endParaRPr lang="he-IL"/>
        </a:p>
      </c:txPr>
    </c:title>
    <c:autoTitleDeleted val="0"/>
    <c:view3D>
      <c:rotX val="30"/>
      <c:rotY val="22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Sheet1!$B$22:$B$23</c:f>
              <c:strCache>
                <c:ptCount val="2"/>
                <c:pt idx="0">
                  <c:v>Y2021</c:v>
                </c:pt>
                <c:pt idx="1">
                  <c:v>Revenue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A88-1045-9448-82097CC47CA7}"/>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A88-1045-9448-82097CC47CA7}"/>
              </c:ext>
            </c:extLst>
          </c:dPt>
          <c:dPt>
            <c:idx val="2"/>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A88-1045-9448-82097CC47CA7}"/>
              </c:ext>
            </c:extLst>
          </c:dPt>
          <c:dPt>
            <c:idx val="3"/>
            <c:bubble3D val="0"/>
            <c:spPr>
              <a:solidFill>
                <a:schemeClr val="accent4">
                  <a:lumMod val="20000"/>
                  <a:lumOff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A88-1045-9448-82097CC47CA7}"/>
              </c:ext>
            </c:extLst>
          </c:dPt>
          <c:dPt>
            <c:idx val="4"/>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A88-1045-9448-82097CC47CA7}"/>
              </c:ext>
            </c:extLst>
          </c:dPt>
          <c:dPt>
            <c:idx val="5"/>
            <c:bubble3D val="0"/>
            <c:spPr>
              <a:gradFill>
                <a:gsLst>
                  <a:gs pos="100000">
                    <a:srgbClr val="29C1E9"/>
                  </a:gs>
                  <a:gs pos="0">
                    <a:schemeClr val="tx2"/>
                  </a:gs>
                </a:gsLst>
                <a:lin ang="8400000" scaled="0"/>
              </a:gra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6A88-1045-9448-82097CC47CA7}"/>
              </c:ext>
            </c:extLst>
          </c:dPt>
          <c:dLbls>
            <c:dLbl>
              <c:idx val="0"/>
              <c:layout>
                <c:manualLayout>
                  <c:x val="-0.22255607441514366"/>
                  <c:y val="3.1185316914276937E-2"/>
                </c:manualLayout>
              </c:layout>
              <c:tx>
                <c:rich>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fld id="{125DBD97-5577-C145-9CB5-E02135D9D772}" type="CATEGORYNAME">
                      <a:rPr lang="en-US" sz="1200" smtClean="0">
                        <a:solidFill>
                          <a:schemeClr val="tx2"/>
                        </a:solidFill>
                      </a:rPr>
                      <a:pPr>
                        <a:defRPr sz="1200" spc="0">
                          <a:solidFill>
                            <a:schemeClr val="tx2"/>
                          </a:solidFill>
                        </a:defRPr>
                      </a:pPr>
                      <a:t>[CATEGORY NAME]</a:t>
                    </a:fld>
                    <a:r>
                      <a:rPr lang="en-US" sz="1200" baseline="0" dirty="0">
                        <a:solidFill>
                          <a:schemeClr val="tx2"/>
                        </a:solidFill>
                      </a:rPr>
                      <a:t> </a:t>
                    </a:r>
                    <a:fld id="{15E9C410-F9B6-7740-8A05-EEC24DE253EF}" type="PERCENTAGE">
                      <a:rPr lang="en-US" sz="1200" baseline="0" smtClean="0">
                        <a:solidFill>
                          <a:schemeClr val="tx2"/>
                        </a:solidFill>
                      </a:rPr>
                      <a:pPr>
                        <a:defRPr sz="1200" spc="0">
                          <a:solidFill>
                            <a:schemeClr val="tx2"/>
                          </a:solidFill>
                        </a:defRPr>
                      </a:pPr>
                      <a:t>[PERCENTAGE]</a:t>
                    </a:fld>
                    <a:endParaRPr lang="en-US" sz="1200" baseline="0" dirty="0">
                      <a:solidFill>
                        <a:schemeClr val="tx2"/>
                      </a:solidFill>
                    </a:endParaRPr>
                  </a:p>
                </c:rich>
              </c:tx>
              <c:spPr>
                <a:noFill/>
                <a:ln>
                  <a:noFill/>
                </a:ln>
                <a:effectLst/>
              </c:spPr>
              <c:txPr>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1-6A88-1045-9448-82097CC47CA7}"/>
                </c:ext>
              </c:extLst>
            </c:dLbl>
            <c:dLbl>
              <c:idx val="1"/>
              <c:layout>
                <c:manualLayout>
                  <c:x val="-5.80391834780234E-2"/>
                  <c:y val="0.16146217865175502"/>
                </c:manualLayout>
              </c:layout>
              <c:tx>
                <c:rich>
                  <a:bodyPr rot="0" spcFirstLastPara="1" vertOverflow="ellipsis" horzOverflow="clip" vert="horz" wrap="square" lIns="38100" tIns="19050" rIns="38100" bIns="19050" anchor="ctr" anchorCtr="0">
                    <a:noAutofit/>
                  </a:bodyPr>
                  <a:lstStyle/>
                  <a:p>
                    <a:pPr>
                      <a:defRPr sz="1200" b="1" i="0" u="none" strike="noStrike" kern="1200" spc="0" baseline="0">
                        <a:solidFill>
                          <a:schemeClr val="tx2"/>
                        </a:solidFill>
                        <a:latin typeface="+mn-lt"/>
                        <a:ea typeface="+mn-ea"/>
                        <a:cs typeface="+mn-cs"/>
                      </a:defRPr>
                    </a:pPr>
                    <a:fld id="{182737BB-CB78-F242-B7AA-187F64B2EB01}" type="CATEGORYNAME">
                      <a:rPr lang="en-US" sz="1200" smtClean="0">
                        <a:solidFill>
                          <a:schemeClr val="tx2"/>
                        </a:solidFill>
                      </a:rPr>
                      <a:pPr>
                        <a:defRPr sz="1200" spc="0">
                          <a:solidFill>
                            <a:schemeClr val="tx2"/>
                          </a:solidFill>
                        </a:defRPr>
                      </a:pPr>
                      <a:t>[CATEGORY NAME]</a:t>
                    </a:fld>
                    <a:r>
                      <a:rPr lang="en-US" sz="1200" baseline="0" dirty="0">
                        <a:solidFill>
                          <a:schemeClr val="tx2"/>
                        </a:solidFill>
                      </a:rPr>
                      <a:t> </a:t>
                    </a:r>
                    <a:fld id="{B7F79890-D1C4-1A4E-A02A-A9EDF513F279}" type="PERCENTAGE">
                      <a:rPr lang="en-US" sz="1200" baseline="0" smtClean="0">
                        <a:solidFill>
                          <a:schemeClr val="tx2"/>
                        </a:solidFill>
                      </a:rPr>
                      <a:pPr>
                        <a:defRPr sz="1200" spc="0">
                          <a:solidFill>
                            <a:schemeClr val="tx2"/>
                          </a:solidFill>
                        </a:defRPr>
                      </a:pPr>
                      <a:t>[PERCENTAGE]</a:t>
                    </a:fld>
                    <a:endParaRPr lang="en-US" sz="1200" baseline="0" dirty="0">
                      <a:solidFill>
                        <a:schemeClr val="tx2"/>
                      </a:solidFill>
                    </a:endParaRPr>
                  </a:p>
                </c:rich>
              </c:tx>
              <c:spPr>
                <a:noFill/>
                <a:ln>
                  <a:noFill/>
                </a:ln>
                <a:effectLst/>
              </c:spPr>
              <c:txPr>
                <a:bodyPr rot="0" spcFirstLastPara="1" vertOverflow="ellipsis" horzOverflow="clip" vert="horz" wrap="square" lIns="38100" tIns="19050" rIns="38100" bIns="19050" anchor="ctr" anchorCtr="0">
                  <a:no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3734833389617749"/>
                      <c:h val="5.7768437852283173E-2"/>
                    </c:manualLayout>
                  </c15:layout>
                  <c15:dlblFieldTable/>
                  <c15:showDataLabelsRange val="0"/>
                </c:ext>
                <c:ext xmlns:c16="http://schemas.microsoft.com/office/drawing/2014/chart" uri="{C3380CC4-5D6E-409C-BE32-E72D297353CC}">
                  <c16:uniqueId val="{00000003-6A88-1045-9448-82097CC47CA7}"/>
                </c:ext>
              </c:extLst>
            </c:dLbl>
            <c:dLbl>
              <c:idx val="2"/>
              <c:layout>
                <c:manualLayout>
                  <c:x val="-6.2627043796079682E-2"/>
                  <c:y val="0.10215567287529168"/>
                </c:manualLayout>
              </c:layout>
              <c:tx>
                <c:rich>
                  <a:bodyPr rot="0" spcFirstLastPara="1" vertOverflow="ellipsis" horzOverflow="clip" vert="horz" wrap="square" lIns="38100" tIns="19050" rIns="38100" bIns="19050" anchor="ctr" anchorCtr="0">
                    <a:noAutofit/>
                  </a:bodyPr>
                  <a:lstStyle/>
                  <a:p>
                    <a:pPr algn="l">
                      <a:defRPr sz="1200" b="1" i="0" u="none" strike="noStrike" kern="1200" spc="0" baseline="0">
                        <a:solidFill>
                          <a:schemeClr val="tx2"/>
                        </a:solidFill>
                        <a:latin typeface="+mn-lt"/>
                        <a:ea typeface="+mn-ea"/>
                        <a:cs typeface="+mn-cs"/>
                      </a:defRPr>
                    </a:pPr>
                    <a:fld id="{E0AC9B55-0866-B546-82B9-09837B1498B4}" type="CATEGORYNAME">
                      <a:rPr lang="en-US" sz="1200" smtClean="0">
                        <a:solidFill>
                          <a:schemeClr val="tx2"/>
                        </a:solidFill>
                      </a:rPr>
                      <a:pPr algn="l">
                        <a:defRPr sz="1200" spc="0">
                          <a:solidFill>
                            <a:schemeClr val="tx2"/>
                          </a:solidFill>
                        </a:defRPr>
                      </a:pPr>
                      <a:t>[CATEGORY NAME]</a:t>
                    </a:fld>
                    <a:r>
                      <a:rPr lang="en-US" sz="1200" baseline="0" dirty="0">
                        <a:solidFill>
                          <a:schemeClr val="tx2"/>
                        </a:solidFill>
                      </a:rPr>
                      <a:t> </a:t>
                    </a:r>
                    <a:fld id="{64439338-FE2D-D744-BEE1-1D1B073AB672}" type="PERCENTAGE">
                      <a:rPr lang="en-US" sz="1200" baseline="0" smtClean="0">
                        <a:solidFill>
                          <a:schemeClr val="tx2"/>
                        </a:solidFill>
                      </a:rPr>
                      <a:pPr algn="l">
                        <a:defRPr sz="1200" spc="0">
                          <a:solidFill>
                            <a:schemeClr val="tx2"/>
                          </a:solidFill>
                        </a:defRPr>
                      </a:pPr>
                      <a:t>[PERCENTAGE]</a:t>
                    </a:fld>
                    <a:endParaRPr lang="en-US" sz="1200" baseline="0" dirty="0">
                      <a:solidFill>
                        <a:schemeClr val="tx2"/>
                      </a:solidFill>
                    </a:endParaRPr>
                  </a:p>
                </c:rich>
              </c:tx>
              <c:spPr>
                <a:noFill/>
                <a:ln>
                  <a:noFill/>
                </a:ln>
                <a:effectLst/>
              </c:spPr>
              <c:txPr>
                <a:bodyPr rot="0" spcFirstLastPara="1" vertOverflow="ellipsis" horzOverflow="clip" vert="horz" wrap="square" lIns="38100" tIns="19050" rIns="38100" bIns="19050" anchor="ctr" anchorCtr="0">
                  <a:noAutofit/>
                </a:bodyPr>
                <a:lstStyle/>
                <a:p>
                  <a:pPr algn="l">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17492381198215359"/>
                      <c:h val="5.2091246887186873E-2"/>
                    </c:manualLayout>
                  </c15:layout>
                  <c15:dlblFieldTable/>
                  <c15:showDataLabelsRange val="0"/>
                </c:ext>
                <c:ext xmlns:c16="http://schemas.microsoft.com/office/drawing/2014/chart" uri="{C3380CC4-5D6E-409C-BE32-E72D297353CC}">
                  <c16:uniqueId val="{00000005-6A88-1045-9448-82097CC47CA7}"/>
                </c:ext>
              </c:extLst>
            </c:dLbl>
            <c:dLbl>
              <c:idx val="3"/>
              <c:layout>
                <c:manualLayout>
                  <c:x val="6.9750848772438451E-2"/>
                  <c:y val="5.6330117859492615E-2"/>
                </c:manualLayout>
              </c:layout>
              <c:tx>
                <c:rich>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fld id="{E131C4D4-1218-3847-8FD7-0AE6A43C26EB}" type="CATEGORYNAME">
                      <a:rPr lang="en-US" smtClean="0">
                        <a:solidFill>
                          <a:schemeClr val="tx2"/>
                        </a:solidFill>
                      </a:rPr>
                      <a:pPr>
                        <a:defRPr sz="1200" spc="0">
                          <a:solidFill>
                            <a:schemeClr val="tx2"/>
                          </a:solidFill>
                        </a:defRPr>
                      </a:pPr>
                      <a:t>[CATEGORY NAME]</a:t>
                    </a:fld>
                    <a:r>
                      <a:rPr lang="en-US" baseline="0">
                        <a:solidFill>
                          <a:schemeClr val="tx2"/>
                        </a:solidFill>
                      </a:rPr>
                      <a:t> </a:t>
                    </a:r>
                    <a:fld id="{58193CE5-F931-B443-BF5A-DC6A73DC03B6}" type="PERCENTAGE">
                      <a:rPr lang="en-US" baseline="0" smtClean="0">
                        <a:solidFill>
                          <a:schemeClr val="tx2"/>
                        </a:solidFill>
                      </a:rPr>
                      <a:pPr>
                        <a:defRPr sz="1200" spc="0">
                          <a:solidFill>
                            <a:schemeClr val="tx2"/>
                          </a:solidFill>
                        </a:defRPr>
                      </a:pPr>
                      <a:t>[PERCENTAGE]</a:t>
                    </a:fld>
                    <a:endParaRPr lang="en-US" baseline="0">
                      <a:solidFill>
                        <a:schemeClr val="tx2"/>
                      </a:solidFill>
                    </a:endParaRPr>
                  </a:p>
                </c:rich>
              </c:tx>
              <c:spPr>
                <a:noFill/>
                <a:ln>
                  <a:noFill/>
                </a:ln>
                <a:effectLst/>
              </c:spPr>
              <c:txPr>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7-6A88-1045-9448-82097CC47CA7}"/>
                </c:ext>
              </c:extLst>
            </c:dLbl>
            <c:dLbl>
              <c:idx val="4"/>
              <c:layout>
                <c:manualLayout>
                  <c:x val="-8.8711726170011219E-4"/>
                  <c:y val="6.8018578081943573E-2"/>
                </c:manualLayout>
              </c:layout>
              <c:tx>
                <c:rich>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fld id="{92E6E048-92F5-6948-B488-52FEE1B9F3C6}" type="CATEGORYNAME">
                      <a:rPr lang="en-US" sz="1200" smtClean="0">
                        <a:solidFill>
                          <a:schemeClr val="tx2"/>
                        </a:solidFill>
                      </a:rPr>
                      <a:pPr>
                        <a:defRPr sz="1200" spc="0">
                          <a:solidFill>
                            <a:schemeClr val="tx2"/>
                          </a:solidFill>
                        </a:defRPr>
                      </a:pPr>
                      <a:t>[CATEGORY NAME]</a:t>
                    </a:fld>
                    <a:r>
                      <a:rPr lang="en-US" sz="1200" baseline="0">
                        <a:solidFill>
                          <a:schemeClr val="tx2"/>
                        </a:solidFill>
                      </a:rPr>
                      <a:t> </a:t>
                    </a:r>
                    <a:fld id="{A85C44C4-B29A-3747-906C-5205814BD0A0}" type="PERCENTAGE">
                      <a:rPr lang="en-US" sz="1200" baseline="0" smtClean="0">
                        <a:solidFill>
                          <a:schemeClr val="tx2"/>
                        </a:solidFill>
                      </a:rPr>
                      <a:pPr>
                        <a:defRPr sz="1200" spc="0">
                          <a:solidFill>
                            <a:schemeClr val="tx2"/>
                          </a:solidFill>
                        </a:defRPr>
                      </a:pPr>
                      <a:t>[PERCENTAGE]</a:t>
                    </a:fld>
                    <a:endParaRPr lang="en-US" sz="1200" baseline="0">
                      <a:solidFill>
                        <a:schemeClr val="tx2"/>
                      </a:solidFill>
                    </a:endParaRPr>
                  </a:p>
                </c:rich>
              </c:tx>
              <c:spPr>
                <a:noFill/>
                <a:ln>
                  <a:noFill/>
                </a:ln>
                <a:effectLst/>
              </c:spPr>
              <c:txPr>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9-6A88-1045-9448-82097CC47CA7}"/>
                </c:ext>
              </c:extLst>
            </c:dLbl>
            <c:dLbl>
              <c:idx val="5"/>
              <c:layout>
                <c:manualLayout>
                  <c:x val="0.10097747841041918"/>
                  <c:y val="-0.25704673362974756"/>
                </c:manualLayout>
              </c:layout>
              <c:tx>
                <c:rich>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fld id="{B3C35CC3-2387-D54F-A463-5A3C2B161F55}" type="CATEGORYNAME">
                      <a:rPr lang="en-US" sz="1200" smtClean="0">
                        <a:solidFill>
                          <a:schemeClr val="tx2"/>
                        </a:solidFill>
                      </a:rPr>
                      <a:pPr>
                        <a:defRPr sz="1200" spc="0">
                          <a:solidFill>
                            <a:schemeClr val="tx2"/>
                          </a:solidFill>
                        </a:defRPr>
                      </a:pPr>
                      <a:t>[CATEGORY NAME]</a:t>
                    </a:fld>
                    <a:r>
                      <a:rPr lang="en-US" sz="1200" baseline="0" dirty="0">
                        <a:solidFill>
                          <a:schemeClr val="tx2"/>
                        </a:solidFill>
                      </a:rPr>
                      <a:t> </a:t>
                    </a:r>
                    <a:fld id="{67F1DB5E-F94B-5C44-A7BE-287DEAB12E84}" type="PERCENTAGE">
                      <a:rPr lang="en-US" sz="1200" baseline="0" smtClean="0">
                        <a:solidFill>
                          <a:schemeClr val="tx2"/>
                        </a:solidFill>
                      </a:rPr>
                      <a:pPr>
                        <a:defRPr sz="1200" spc="0">
                          <a:solidFill>
                            <a:schemeClr val="tx2"/>
                          </a:solidFill>
                        </a:defRPr>
                      </a:pPr>
                      <a:t>[PERCENTAGE]</a:t>
                    </a:fld>
                    <a:endParaRPr lang="en-US" sz="1200" baseline="0" dirty="0">
                      <a:solidFill>
                        <a:schemeClr val="tx2"/>
                      </a:solidFill>
                    </a:endParaRPr>
                  </a:p>
                </c:rich>
              </c:tx>
              <c:spPr>
                <a:noFill/>
                <a:ln>
                  <a:noFill/>
                </a:ln>
                <a:effectLst/>
              </c:spPr>
              <c:txPr>
                <a:bodyPr rot="0" spcFirstLastPara="1" vertOverflow="ellipsis" horzOverflow="clip"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B-6A88-1045-9448-82097CC47CA7}"/>
                </c:ext>
              </c:extLst>
            </c:dLbl>
            <c:spPr>
              <a:noFill/>
              <a:ln>
                <a:noFill/>
              </a:ln>
              <a:effectLst/>
            </c:spPr>
            <c:txPr>
              <a:bodyPr rot="0" spcFirstLastPara="1" vertOverflow="overflow" horzOverflow="overflow" vert="horz" wrap="square" lIns="38100" tIns="19050" rIns="38100" bIns="19050" anchor="ctr" anchorCtr="0">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Sheet1!$A$24:$A$29</c:f>
              <c:strCache>
                <c:ptCount val="5"/>
                <c:pt idx="0">
                  <c:v>RF</c:v>
                </c:pt>
                <c:pt idx="1">
                  <c:v>Embedded IC</c:v>
                </c:pt>
                <c:pt idx="2">
                  <c:v>FCBGA</c:v>
                </c:pt>
                <c:pt idx="3">
                  <c:v>Crypto</c:v>
                </c:pt>
                <c:pt idx="4">
                  <c:v>Other</c:v>
                </c:pt>
              </c:strCache>
            </c:strRef>
          </c:cat>
          <c:val>
            <c:numRef>
              <c:f>Sheet1!$B$24:$B$29</c:f>
              <c:numCache>
                <c:formatCode>_(* #,##0.00_);_(* \(#,##0.00\);_(* "-"??_);_(@_)</c:formatCode>
                <c:ptCount val="6"/>
                <c:pt idx="0">
                  <c:v>99788.448989888828</c:v>
                </c:pt>
                <c:pt idx="1">
                  <c:v>16978.125941666702</c:v>
                </c:pt>
                <c:pt idx="2">
                  <c:v>5407.5625209999998</c:v>
                </c:pt>
                <c:pt idx="3">
                  <c:v>18310.04738100004</c:v>
                </c:pt>
                <c:pt idx="4">
                  <c:v>4077.35</c:v>
                </c:pt>
              </c:numCache>
            </c:numRef>
          </c:val>
          <c:extLst>
            <c:ext xmlns:c16="http://schemas.microsoft.com/office/drawing/2014/chart" uri="{C3380CC4-5D6E-409C-BE32-E72D297353CC}">
              <c16:uniqueId val="{0000000C-6A88-1045-9448-82097CC47CA7}"/>
            </c:ext>
          </c:extLst>
        </c:ser>
        <c:ser>
          <c:idx val="1"/>
          <c:order val="1"/>
          <c:tx>
            <c:strRef>
              <c:f>Sheet1!$C$22:$C$23</c:f>
              <c:strCache>
                <c:ptCount val="2"/>
                <c:pt idx="0">
                  <c:v>Y2021</c:v>
                </c:pt>
                <c:pt idx="1">
                  <c:v>% of total revenue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6A88-1045-9448-82097CC47CA7}"/>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6A88-1045-9448-82097CC47CA7}"/>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6A88-1045-9448-82097CC47CA7}"/>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6A88-1045-9448-82097CC47CA7}"/>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6A88-1045-9448-82097CC47CA7}"/>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6A88-1045-9448-82097CC47CA7}"/>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0E-6A88-1045-9448-82097CC47CA7}"/>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0-6A88-1045-9448-82097CC47CA7}"/>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2-6A88-1045-9448-82097CC47CA7}"/>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4-6A88-1045-9448-82097CC47CA7}"/>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6-6A88-1045-9448-82097CC47CA7}"/>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8-6A88-1045-9448-82097CC47CA7}"/>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Sheet1!$A$24:$A$29</c:f>
              <c:strCache>
                <c:ptCount val="5"/>
                <c:pt idx="0">
                  <c:v>RF</c:v>
                </c:pt>
                <c:pt idx="1">
                  <c:v>Embedded IC</c:v>
                </c:pt>
                <c:pt idx="2">
                  <c:v>FCBGA</c:v>
                </c:pt>
                <c:pt idx="3">
                  <c:v>Crypto</c:v>
                </c:pt>
                <c:pt idx="4">
                  <c:v>Other</c:v>
                </c:pt>
              </c:strCache>
            </c:strRef>
          </c:cat>
          <c:val>
            <c:numRef>
              <c:f>Sheet1!$C$24:$C$29</c:f>
              <c:numCache>
                <c:formatCode>0.00%</c:formatCode>
                <c:ptCount val="6"/>
                <c:pt idx="0">
                  <c:v>0.69028356983969963</c:v>
                </c:pt>
                <c:pt idx="1">
                  <c:v>0.1174456713460815</c:v>
                </c:pt>
                <c:pt idx="2">
                  <c:v>3.7406649756681461E-2</c:v>
                </c:pt>
                <c:pt idx="3">
                  <c:v>0.12665919751264421</c:v>
                </c:pt>
                <c:pt idx="4">
                  <c:v>2.8204944980867317E-2</c:v>
                </c:pt>
              </c:numCache>
            </c:numRef>
          </c:val>
          <c:extLst>
            <c:ext xmlns:c16="http://schemas.microsoft.com/office/drawing/2014/chart" uri="{C3380CC4-5D6E-409C-BE32-E72D297353CC}">
              <c16:uniqueId val="{00000019-6A88-1045-9448-82097CC47CA7}"/>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Q3 2022</c:v>
                </c:pt>
              </c:strCache>
            </c:strRef>
          </c:tx>
          <c:spPr>
            <a:solidFill>
              <a:schemeClr val="accent1"/>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Sheet1!$B$2:$B$7</c:f>
              <c:numCache>
                <c:formatCode>General</c:formatCode>
                <c:ptCount val="6"/>
                <c:pt idx="0">
                  <c:v>82</c:v>
                </c:pt>
                <c:pt idx="1">
                  <c:v>40</c:v>
                </c:pt>
                <c:pt idx="2">
                  <c:v>20</c:v>
                </c:pt>
                <c:pt idx="3">
                  <c:v>21</c:v>
                </c:pt>
                <c:pt idx="4">
                  <c:v>23</c:v>
                </c:pt>
                <c:pt idx="5">
                  <c:v>24</c:v>
                </c:pt>
              </c:numCache>
            </c:numRef>
          </c:val>
          <c:extLst>
            <c:ext xmlns:c16="http://schemas.microsoft.com/office/drawing/2014/chart" uri="{C3380CC4-5D6E-409C-BE32-E72D297353CC}">
              <c16:uniqueId val="{00000000-D796-F441-81EA-B1626A315300}"/>
            </c:ext>
          </c:extLst>
        </c:ser>
        <c:ser>
          <c:idx val="1"/>
          <c:order val="1"/>
          <c:tx>
            <c:strRef>
              <c:f>Sheet1!$C$1</c:f>
              <c:strCache>
                <c:ptCount val="1"/>
                <c:pt idx="0">
                  <c:v>Q4 2022</c:v>
                </c:pt>
              </c:strCache>
            </c:strRef>
          </c:tx>
          <c:spPr>
            <a:solidFill>
              <a:schemeClr val="accent2"/>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Sheet1!$C$2:$C$7</c:f>
              <c:numCache>
                <c:formatCode>General</c:formatCode>
                <c:ptCount val="6"/>
                <c:pt idx="0">
                  <c:v>82</c:v>
                </c:pt>
                <c:pt idx="1">
                  <c:v>40</c:v>
                </c:pt>
                <c:pt idx="2">
                  <c:v>20</c:v>
                </c:pt>
                <c:pt idx="3">
                  <c:v>22</c:v>
                </c:pt>
                <c:pt idx="4">
                  <c:v>23</c:v>
                </c:pt>
                <c:pt idx="5">
                  <c:v>24</c:v>
                </c:pt>
              </c:numCache>
            </c:numRef>
          </c:val>
          <c:extLst>
            <c:ext xmlns:c16="http://schemas.microsoft.com/office/drawing/2014/chart" uri="{C3380CC4-5D6E-409C-BE32-E72D297353CC}">
              <c16:uniqueId val="{00000001-D796-F441-81EA-B1626A315300}"/>
            </c:ext>
          </c:extLst>
        </c:ser>
        <c:dLbls>
          <c:showLegendKey val="0"/>
          <c:showVal val="0"/>
          <c:showCatName val="0"/>
          <c:showSerName val="0"/>
          <c:showPercent val="0"/>
          <c:showBubbleSize val="0"/>
        </c:dLbls>
        <c:gapWidth val="50"/>
        <c:overlap val="63"/>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Sheet1!$B$2:$B$7</c:f>
              <c:numCache>
                <c:formatCode>General</c:formatCode>
                <c:ptCount val="6"/>
                <c:pt idx="0" formatCode="#,##0">
                  <c:v>269</c:v>
                </c:pt>
                <c:pt idx="1">
                  <c:v>137</c:v>
                </c:pt>
                <c:pt idx="2">
                  <c:v>71</c:v>
                </c:pt>
                <c:pt idx="3">
                  <c:v>60</c:v>
                </c:pt>
                <c:pt idx="4">
                  <c:v>77</c:v>
                </c:pt>
                <c:pt idx="5">
                  <c:v>72</c:v>
                </c:pt>
              </c:numCache>
            </c:numRef>
          </c:val>
          <c:extLst>
            <c:ext xmlns:c16="http://schemas.microsoft.com/office/drawing/2014/chart" uri="{C3380CC4-5D6E-409C-BE32-E72D297353CC}">
              <c16:uniqueId val="{00000000-D16F-F14E-80AF-4AB34F6F91A1}"/>
            </c:ext>
          </c:extLst>
        </c:ser>
        <c:ser>
          <c:idx val="1"/>
          <c:order val="1"/>
          <c:tx>
            <c:strRef>
              <c:f>Sheet1!$C$1</c:f>
              <c:strCache>
                <c:ptCount val="1"/>
                <c:pt idx="0">
                  <c:v>2022</c:v>
                </c:pt>
              </c:strCache>
            </c:strRef>
          </c:tx>
          <c:spPr>
            <a:solidFill>
              <a:schemeClr val="accent2"/>
            </a:solidFill>
            <a:ln>
              <a:noFill/>
            </a:ln>
            <a:effectLst/>
          </c:spPr>
          <c:invertIfNegative val="0"/>
          <c:cat>
            <c:strRef>
              <c:f>Sheet1!$A$2:$A$7</c:f>
              <c:strCache>
                <c:ptCount val="6"/>
                <c:pt idx="0">
                  <c:v>מכירות</c:v>
                </c:pt>
                <c:pt idx="1">
                  <c:v>רווח גולמי</c:v>
                </c:pt>
                <c:pt idx="2">
                  <c:v>רווח תפעולי</c:v>
                </c:pt>
                <c:pt idx="3">
                  <c:v>רווח נקי</c:v>
                </c:pt>
                <c:pt idx="4">
                  <c:v>רווח תפעולי*</c:v>
                </c:pt>
                <c:pt idx="5">
                  <c:v>רווח נקי*</c:v>
                </c:pt>
              </c:strCache>
            </c:strRef>
          </c:cat>
          <c:val>
            <c:numRef>
              <c:f>Sheet1!$C$2:$C$7</c:f>
              <c:numCache>
                <c:formatCode>General</c:formatCode>
                <c:ptCount val="6"/>
                <c:pt idx="0" formatCode="#,##0">
                  <c:v>321</c:v>
                </c:pt>
                <c:pt idx="1">
                  <c:v>160</c:v>
                </c:pt>
                <c:pt idx="2">
                  <c:v>81</c:v>
                </c:pt>
                <c:pt idx="3">
                  <c:v>80</c:v>
                </c:pt>
                <c:pt idx="4">
                  <c:v>92</c:v>
                </c:pt>
                <c:pt idx="5">
                  <c:v>91</c:v>
                </c:pt>
              </c:numCache>
            </c:numRef>
          </c:val>
          <c:extLst>
            <c:ext xmlns:c16="http://schemas.microsoft.com/office/drawing/2014/chart" uri="{C3380CC4-5D6E-409C-BE32-E72D297353CC}">
              <c16:uniqueId val="{00000001-D16F-F14E-80AF-4AB34F6F91A1}"/>
            </c:ext>
          </c:extLst>
        </c:ser>
        <c:dLbls>
          <c:showLegendKey val="0"/>
          <c:showVal val="0"/>
          <c:showCatName val="0"/>
          <c:showSerName val="0"/>
          <c:showPercent val="0"/>
          <c:showBubbleSize val="0"/>
        </c:dLbls>
        <c:gapWidth val="50"/>
        <c:overlap val="63"/>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Q3 2022</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c:v>327</c:v>
                </c:pt>
                <c:pt idx="1">
                  <c:v>120</c:v>
                </c:pt>
                <c:pt idx="2">
                  <c:v>87</c:v>
                </c:pt>
                <c:pt idx="3">
                  <c:v>71</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Q4 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c:v>356</c:v>
                </c:pt>
                <c:pt idx="1">
                  <c:v>122</c:v>
                </c:pt>
                <c:pt idx="2">
                  <c:v>76</c:v>
                </c:pt>
                <c:pt idx="3">
                  <c:v>66</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formatCode="#,##0">
                  <c:v>1446</c:v>
                </c:pt>
                <c:pt idx="1">
                  <c:v>495</c:v>
                </c:pt>
                <c:pt idx="2">
                  <c:v>277</c:v>
                </c:pt>
                <c:pt idx="3">
                  <c:v>248</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formatCode="#,##0">
                  <c:v>1675</c:v>
                </c:pt>
                <c:pt idx="1">
                  <c:v>655</c:v>
                </c:pt>
                <c:pt idx="2">
                  <c:v>502</c:v>
                </c:pt>
                <c:pt idx="3">
                  <c:v>426</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Q3 2022</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c:v>47</c:v>
                </c:pt>
                <c:pt idx="1">
                  <c:v>18</c:v>
                </c:pt>
                <c:pt idx="2">
                  <c:v>12</c:v>
                </c:pt>
                <c:pt idx="3">
                  <c:v>10</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Q4 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c:v>49</c:v>
                </c:pt>
                <c:pt idx="1">
                  <c:v>17</c:v>
                </c:pt>
                <c:pt idx="2">
                  <c:v>11</c:v>
                </c:pt>
                <c:pt idx="3">
                  <c:v>10</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Sheet1!$B$2:$B$5</c:f>
              <c:numCache>
                <c:formatCode>General</c:formatCode>
                <c:ptCount val="4"/>
                <c:pt idx="0" formatCode="#,##0">
                  <c:v>224</c:v>
                </c:pt>
                <c:pt idx="1">
                  <c:v>76</c:v>
                </c:pt>
                <c:pt idx="2">
                  <c:v>43</c:v>
                </c:pt>
                <c:pt idx="3">
                  <c:v>38</c:v>
                </c:pt>
              </c:numCache>
            </c:numRef>
          </c:val>
          <c:extLst>
            <c:ext xmlns:c16="http://schemas.microsoft.com/office/drawing/2014/chart" uri="{C3380CC4-5D6E-409C-BE32-E72D297353CC}">
              <c16:uniqueId val="{00000000-4E71-1147-AF14-9214B39F876B}"/>
            </c:ext>
          </c:extLst>
        </c:ser>
        <c:ser>
          <c:idx val="1"/>
          <c:order val="1"/>
          <c:tx>
            <c:strRef>
              <c:f>Sheet1!$C$1</c:f>
              <c:strCache>
                <c:ptCount val="1"/>
                <c:pt idx="0">
                  <c:v>2022</c:v>
                </c:pt>
              </c:strCache>
            </c:strRef>
          </c:tx>
          <c:spPr>
            <a:solidFill>
              <a:schemeClr val="accent2"/>
            </a:solidFill>
            <a:ln>
              <a:noFill/>
            </a:ln>
            <a:effectLst/>
          </c:spPr>
          <c:invertIfNegative val="0"/>
          <c:cat>
            <c:strRef>
              <c:f>Sheet1!$A$2:$A$5</c:f>
              <c:strCache>
                <c:ptCount val="4"/>
                <c:pt idx="0">
                  <c:v>מכירות</c:v>
                </c:pt>
                <c:pt idx="1">
                  <c:v>רווח גולמי</c:v>
                </c:pt>
                <c:pt idx="2">
                  <c:v>רווח תפעולי</c:v>
                </c:pt>
                <c:pt idx="3">
                  <c:v>רווח נקי</c:v>
                </c:pt>
              </c:strCache>
            </c:strRef>
          </c:cat>
          <c:val>
            <c:numRef>
              <c:f>Sheet1!$C$2:$C$5</c:f>
              <c:numCache>
                <c:formatCode>General</c:formatCode>
                <c:ptCount val="4"/>
                <c:pt idx="0" formatCode="#,##0">
                  <c:v>248</c:v>
                </c:pt>
                <c:pt idx="1">
                  <c:v>97</c:v>
                </c:pt>
                <c:pt idx="2">
                  <c:v>75</c:v>
                </c:pt>
                <c:pt idx="3">
                  <c:v>426</c:v>
                </c:pt>
              </c:numCache>
            </c:numRef>
          </c:val>
          <c:extLst>
            <c:ext xmlns:c16="http://schemas.microsoft.com/office/drawing/2014/chart" uri="{C3380CC4-5D6E-409C-BE32-E72D297353CC}">
              <c16:uniqueId val="{00000001-4E71-1147-AF14-9214B39F876B}"/>
            </c:ext>
          </c:extLst>
        </c:ser>
        <c:dLbls>
          <c:showLegendKey val="0"/>
          <c:showVal val="0"/>
          <c:showCatName val="0"/>
          <c:showSerName val="0"/>
          <c:showPercent val="0"/>
          <c:showBubbleSize val="0"/>
        </c:dLbls>
        <c:gapWidth val="87"/>
        <c:overlap val="66"/>
        <c:axId val="1793456575"/>
        <c:axId val="2079191183"/>
      </c:barChart>
      <c:catAx>
        <c:axId val="1793456575"/>
        <c:scaling>
          <c:orientation val="minMax"/>
        </c:scaling>
        <c:delete val="0"/>
        <c:axPos val="b"/>
        <c:numFmt formatCode="General" sourceLinked="1"/>
        <c:majorTickMark val="none"/>
        <c:minorTickMark val="none"/>
        <c:tickLblPos val="nextTo"/>
        <c:spPr>
          <a:noFill/>
          <a:ln w="6350" cap="flat" cmpd="sng" algn="ctr">
            <a:solidFill>
              <a:schemeClr val="bg2">
                <a:lumMod val="90000"/>
              </a:schemeClr>
            </a:solidFill>
            <a:round/>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2079191183"/>
        <c:crosses val="autoZero"/>
        <c:auto val="1"/>
        <c:lblAlgn val="ctr"/>
        <c:lblOffset val="100"/>
        <c:noMultiLvlLbl val="0"/>
      </c:catAx>
      <c:valAx>
        <c:axId val="2079191183"/>
        <c:scaling>
          <c:orientation val="minMax"/>
        </c:scaling>
        <c:delete val="0"/>
        <c:axPos val="l"/>
        <c:majorGridlines>
          <c:spPr>
            <a:ln w="6350" cap="flat" cmpd="sng" algn="ctr">
              <a:solidFill>
                <a:schemeClr val="bg2">
                  <a:lumMod val="9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10000"/>
                  </a:schemeClr>
                </a:solidFill>
                <a:latin typeface="+mn-lt"/>
                <a:ea typeface="+mn-ea"/>
                <a:cs typeface="+mn-cs"/>
              </a:defRPr>
            </a:pPr>
            <a:endParaRPr lang="he-IL"/>
          </a:p>
        </c:txPr>
        <c:crossAx val="179345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Sheet1!$A$8</c:f>
              <c:strCache>
                <c:ptCount val="1"/>
                <c:pt idx="0">
                  <c:v>Net Profit</c:v>
                </c:pt>
              </c:strCache>
            </c:strRef>
          </c:tx>
          <c:spPr>
            <a:solidFill>
              <a:schemeClr val="accent2"/>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Sheet1!$B$8:$E$8</c:f>
              <c:numCache>
                <c:formatCode>_(* #,##0.00_);_(* \(#,##0.00\);_(* "-"??_);_(@_)</c:formatCode>
                <c:ptCount val="4"/>
                <c:pt idx="0" formatCode="_ * #,##0.0_ ;_ * \-#,##0.0_ ;_ * &quot;-&quot;??_ ;_ @_ ">
                  <c:v>-34.700000000000003</c:v>
                </c:pt>
                <c:pt idx="1">
                  <c:v>111.078</c:v>
                </c:pt>
                <c:pt idx="2" formatCode="General">
                  <c:v>247.96</c:v>
                </c:pt>
                <c:pt idx="3" formatCode="General">
                  <c:v>422.5</c:v>
                </c:pt>
              </c:numCache>
            </c:numRef>
          </c:val>
          <c:extLst>
            <c:ext xmlns:c16="http://schemas.microsoft.com/office/drawing/2014/chart" uri="{C3380CC4-5D6E-409C-BE32-E72D297353CC}">
              <c16:uniqueId val="{00000001-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Sheet1!$A$9</c:f>
              <c:strCache>
                <c:ptCount val="1"/>
                <c:pt idx="0">
                  <c:v>EBITDA</c:v>
                </c:pt>
              </c:strCache>
            </c:strRef>
          </c:tx>
          <c:spPr>
            <a:solidFill>
              <a:schemeClr val="tx2"/>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Sheet1!$B$9:$E$9</c:f>
              <c:numCache>
                <c:formatCode>_(* #,##0.00_);_(* \(#,##0.00\);_(* "-"??_);_(@_)</c:formatCode>
                <c:ptCount val="4"/>
                <c:pt idx="0" formatCode="_ * #,##0.0_ ;_ * \-#,##0.0_ ;_ * &quot;-&quot;??_ ;_ @_ ">
                  <c:v>-31.72</c:v>
                </c:pt>
                <c:pt idx="1">
                  <c:v>125.096</c:v>
                </c:pt>
                <c:pt idx="2" formatCode="General">
                  <c:v>449.87</c:v>
                </c:pt>
                <c:pt idx="3" formatCode="General">
                  <c:v>549.04999999999995</c:v>
                </c:pt>
              </c:numCache>
            </c:numRef>
          </c:val>
          <c:extLst>
            <c:ext xmlns:c16="http://schemas.microsoft.com/office/drawing/2014/chart" uri="{C3380CC4-5D6E-409C-BE32-E72D297353CC}">
              <c16:uniqueId val="{00000002-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Sales</c:v>
                </c:pt>
              </c:strCache>
            </c:strRef>
          </c:tx>
          <c:spPr>
            <a:solidFill>
              <a:schemeClr val="accent3"/>
            </a:solidFill>
            <a:ln>
              <a:noFill/>
            </a:ln>
            <a:effectLst/>
          </c:spPr>
          <c:invertIfNegative val="0"/>
          <c:cat>
            <c:multiLvlStrRef>
              <c:f>Sheet1!$B$5:$E$6</c:f>
              <c:multiLvlStrCache>
                <c:ptCount val="4"/>
                <c:lvl>
                  <c:pt idx="0">
                    <c:v>2019</c:v>
                  </c:pt>
                  <c:pt idx="1">
                    <c:v>2020</c:v>
                  </c:pt>
                  <c:pt idx="2">
                    <c:v>2021</c:v>
                  </c:pt>
                  <c:pt idx="3">
                    <c:v>2022</c:v>
                  </c:pt>
                </c:lvl>
                <c:lvl>
                  <c:pt idx="0">
                    <c:v>Q1-Q4</c:v>
                  </c:pt>
                  <c:pt idx="1">
                    <c:v>Q1-Q4</c:v>
                  </c:pt>
                  <c:pt idx="2">
                    <c:v>Q1-Q4</c:v>
                  </c:pt>
                  <c:pt idx="3">
                    <c:v>Q1-Q4</c:v>
                  </c:pt>
                </c:lvl>
              </c:multiLvlStrCache>
            </c:multiLvlStrRef>
          </c:cat>
          <c:val>
            <c:numRef>
              <c:f>Sheet1!$B$7:$E$7</c:f>
              <c:numCache>
                <c:formatCode>_(* #,##0.00_);_(* \(#,##0.00\);_(* "-"??_);_(@_)</c:formatCode>
                <c:ptCount val="4"/>
                <c:pt idx="0" formatCode="_ * #,##0.0_ ;_ * \-#,##0.0_ ;_ * &quot;-&quot;??_ ;_ @_ ">
                  <c:v>403.38</c:v>
                </c:pt>
                <c:pt idx="1">
                  <c:v>910</c:v>
                </c:pt>
                <c:pt idx="2" formatCode="_ * #,##0_ ;_ * \-#,##0_ ;_ * &quot;-&quot;??_ ;_ @_ ">
                  <c:v>1446</c:v>
                </c:pt>
                <c:pt idx="3" formatCode="_ * #,##0_ ;_ * \-#,##0_ ;_ * &quot;-&quot;??_ ;_ @_ ">
                  <c:v>1675</c:v>
                </c:pt>
              </c:numCache>
            </c:numRef>
          </c:val>
          <c:extLst>
            <c:ext xmlns:c16="http://schemas.microsoft.com/office/drawing/2014/chart" uri="{C3380CC4-5D6E-409C-BE32-E72D297353CC}">
              <c16:uniqueId val="{00000000-2515-1E4A-AE9C-AE2B943BB3CA}"/>
            </c:ext>
          </c:extLst>
        </c:ser>
        <c:dLbls>
          <c:showLegendKey val="0"/>
          <c:showVal val="0"/>
          <c:showCatName val="0"/>
          <c:showSerName val="0"/>
          <c:showPercent val="0"/>
          <c:showBubbleSize val="0"/>
        </c:dLbls>
        <c:gapWidth val="60"/>
        <c:axId val="835782015"/>
        <c:axId val="835893887"/>
      </c:barChart>
      <c:catAx>
        <c:axId val="835782015"/>
        <c:scaling>
          <c:orientation val="minMax"/>
        </c:scaling>
        <c:delete val="1"/>
        <c:axPos val="b"/>
        <c:numFmt formatCode="General" sourceLinked="1"/>
        <c:majorTickMark val="none"/>
        <c:minorTickMark val="none"/>
        <c:tickLblPos val="nextTo"/>
        <c:crossAx val="835893887"/>
        <c:crosses val="autoZero"/>
        <c:auto val="1"/>
        <c:lblAlgn val="ctr"/>
        <c:lblOffset val="100"/>
        <c:noMultiLvlLbl val="0"/>
      </c:catAx>
      <c:valAx>
        <c:axId val="835893887"/>
        <c:scaling>
          <c:orientation val="minMax"/>
        </c:scaling>
        <c:delete val="0"/>
        <c:axPos val="l"/>
        <c:majorGridlines>
          <c:spPr>
            <a:ln w="9525" cap="flat" cmpd="sng" algn="ctr">
              <a:noFill/>
              <a:round/>
            </a:ln>
            <a:effectLst/>
          </c:spPr>
        </c:majorGridlines>
        <c:numFmt formatCode="_ * #,##0.0_ ;_ * \-#,##0.0_ ;_ * &quot;-&quot;??_ ;_ @_ " sourceLinked="1"/>
        <c:majorTickMark val="none"/>
        <c:minorTickMark val="none"/>
        <c:tickLblPos val="nextTo"/>
        <c:spPr>
          <a:noFill/>
          <a:ln>
            <a:solidFill>
              <a:schemeClr val="accent3"/>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83578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cap="all" baseline="0">
              <a:gradFill>
                <a:gsLst>
                  <a:gs pos="100000">
                    <a:srgbClr val="29C1E9"/>
                  </a:gs>
                  <a:gs pos="0">
                    <a:schemeClr val="tx2"/>
                  </a:gs>
                </a:gsLst>
                <a:lin ang="8400000" scaled="0"/>
              </a:gradFill>
              <a:latin typeface="+mn-lt"/>
              <a:ea typeface="+mn-ea"/>
              <a:cs typeface="+mn-cs"/>
            </a:defRPr>
          </a:pPr>
          <a:endParaRPr lang="he-IL"/>
        </a:p>
      </c:txPr>
    </c:title>
    <c:autoTitleDeleted val="0"/>
    <c:view3D>
      <c:rotX val="30"/>
      <c:rotY val="22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Sheet1!$B$13:$B$14</c:f>
              <c:strCache>
                <c:ptCount val="2"/>
                <c:pt idx="0">
                  <c:v>Y2022</c:v>
                </c:pt>
                <c:pt idx="1">
                  <c:v>Revenue</c:v>
                </c:pt>
              </c:strCache>
            </c:strRef>
          </c:tx>
          <c:spPr>
            <a:scene3d>
              <a:camera prst="orthographicFront"/>
              <a:lightRig rig="threePt" dir="t"/>
            </a:scene3d>
            <a:sp3d>
              <a:bevelT w="127000" h="127000"/>
            </a:sp3d>
          </c:spPr>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1-BA9A-D049-8FB6-EE69380AE8F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3-BA9A-D049-8FB6-EE69380AE8F2}"/>
              </c:ext>
            </c:extLst>
          </c:dPt>
          <c:dPt>
            <c:idx val="2"/>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5-BA9A-D049-8FB6-EE69380AE8F2}"/>
              </c:ext>
            </c:extLst>
          </c:dPt>
          <c:dPt>
            <c:idx val="3"/>
            <c:bubble3D val="0"/>
            <c:spPr>
              <a:solidFill>
                <a:schemeClr val="accent4">
                  <a:lumMod val="20000"/>
                  <a:lumOff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7-BA9A-D049-8FB6-EE69380AE8F2}"/>
              </c:ext>
            </c:extLst>
          </c:dPt>
          <c:dPt>
            <c:idx val="4"/>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9-BA9A-D049-8FB6-EE69380AE8F2}"/>
              </c:ext>
            </c:extLst>
          </c:dPt>
          <c:dPt>
            <c:idx val="5"/>
            <c:bubble3D val="0"/>
            <c:spPr>
              <a:gradFill>
                <a:gsLst>
                  <a:gs pos="100000">
                    <a:srgbClr val="29C1E9"/>
                  </a:gs>
                  <a:gs pos="0">
                    <a:schemeClr val="tx2"/>
                  </a:gs>
                </a:gsLst>
                <a:lin ang="8400000" scaled="0"/>
              </a:gradFill>
              <a:ln>
                <a:noFill/>
              </a:ln>
              <a:effectLst>
                <a:outerShdw blurRad="88900" sx="102000" sy="102000" algn="ctr" rotWithShape="0">
                  <a:prstClr val="black">
                    <a:alpha val="10000"/>
                  </a:prstClr>
                </a:outerShdw>
              </a:effectLst>
              <a:scene3d>
                <a:camera prst="orthographicFront"/>
                <a:lightRig rig="threePt" dir="t"/>
              </a:scene3d>
              <a:sp3d>
                <a:bevelT w="127000" h="127000"/>
              </a:sp3d>
            </c:spPr>
            <c:extLst>
              <c:ext xmlns:c16="http://schemas.microsoft.com/office/drawing/2014/chart" uri="{C3380CC4-5D6E-409C-BE32-E72D297353CC}">
                <c16:uniqueId val="{0000000B-BA9A-D049-8FB6-EE69380AE8F2}"/>
              </c:ext>
            </c:extLst>
          </c:dPt>
          <c:dLbls>
            <c:dLbl>
              <c:idx val="0"/>
              <c:layout>
                <c:manualLayout>
                  <c:x val="-2.1595528671295137E-2"/>
                  <c:y val="-7.8514324465320334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fld id="{3B047574-CFF5-E84D-A3E1-262C32136253}" type="CATEGORYNAME">
                      <a:rPr lang="en-US" sz="1200" smtClean="0"/>
                      <a:pPr>
                        <a:defRPr sz="1200">
                          <a:solidFill>
                            <a:schemeClr val="tx2"/>
                          </a:solidFill>
                        </a:defRPr>
                      </a:pPr>
                      <a:t>[CATEGORY NAME]</a:t>
                    </a:fld>
                    <a:r>
                      <a:rPr lang="en-US" sz="1200" baseline="0" dirty="0"/>
                      <a:t> </a:t>
                    </a:r>
                    <a:fld id="{D831173F-6F37-2A40-B1A2-ED9538B427E9}" type="PERCENTAGE">
                      <a:rPr lang="en-US" sz="1200" baseline="0" smtClean="0"/>
                      <a:pPr>
                        <a:defRPr sz="1200">
                          <a:solidFill>
                            <a:schemeClr val="tx2"/>
                          </a:solidFill>
                        </a:defRPr>
                      </a:pPr>
                      <a:t>[PERCENTAGE]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9A-D049-8FB6-EE69380AE8F2}"/>
                </c:ext>
              </c:extLst>
            </c:dLbl>
            <c:dLbl>
              <c:idx val="1"/>
              <c:layout>
                <c:manualLayout>
                  <c:x val="4.3089796418781169E-2"/>
                  <c:y val="-3.7747271377557866E-2"/>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tx2"/>
                        </a:solidFill>
                        <a:latin typeface="+mn-lt"/>
                        <a:ea typeface="+mn-ea"/>
                        <a:cs typeface="+mn-cs"/>
                      </a:defRPr>
                    </a:pPr>
                    <a:fld id="{CEC88B53-F8DC-4041-8F1C-6B9CE6BDF223}" type="CATEGORYNAME">
                      <a:rPr lang="en-US" sz="1200" smtClean="0">
                        <a:solidFill>
                          <a:schemeClr val="tx2"/>
                        </a:solidFill>
                      </a:rPr>
                      <a:pPr>
                        <a:defRPr sz="1200">
                          <a:solidFill>
                            <a:schemeClr val="tx2"/>
                          </a:solidFill>
                        </a:defRPr>
                      </a:pPr>
                      <a:t>[CATEGORY NAME]</a:t>
                    </a:fld>
                    <a:r>
                      <a:rPr lang="en-US" sz="1200" dirty="0">
                        <a:solidFill>
                          <a:schemeClr val="tx2"/>
                        </a:solidFill>
                      </a:rPr>
                      <a:t> </a:t>
                    </a:r>
                    <a:fld id="{CB54734B-943B-EB4F-852E-5FC85BA5F38B}" type="PERCENTAGE">
                      <a:rPr lang="en-US" sz="1200" baseline="0" smtClean="0">
                        <a:solidFill>
                          <a:schemeClr val="tx2"/>
                        </a:solidFill>
                      </a:rPr>
                      <a:pPr>
                        <a:defRPr sz="1200">
                          <a:solidFill>
                            <a:schemeClr val="tx2"/>
                          </a:solidFill>
                        </a:defRPr>
                      </a:pPr>
                      <a:t>[PERCENTAGE]</a:t>
                    </a:fld>
                    <a:endParaRPr lang="en-US" sz="1200" dirty="0">
                      <a:solidFill>
                        <a:schemeClr val="tx2"/>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layout>
                    <c:manualLayout>
                      <c:w val="0.25719441434201568"/>
                      <c:h val="7.0209924762257583E-2"/>
                    </c:manualLayout>
                  </c15:layout>
                  <c15:dlblFieldTable/>
                  <c15:showDataLabelsRange val="0"/>
                </c:ext>
                <c:ext xmlns:c16="http://schemas.microsoft.com/office/drawing/2014/chart" uri="{C3380CC4-5D6E-409C-BE32-E72D297353CC}">
                  <c16:uniqueId val="{00000003-BA9A-D049-8FB6-EE69380AE8F2}"/>
                </c:ext>
              </c:extLst>
            </c:dLbl>
            <c:dLbl>
              <c:idx val="2"/>
              <c:layout>
                <c:manualLayout>
                  <c:x val="-5.1829268811108491E-2"/>
                  <c:y val="0.301978171020462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fld id="{34394A66-B83E-9143-A5AB-3C077BCDC340}" type="CATEGORYNAME">
                      <a:rPr lang="en-US" sz="1200" smtClean="0">
                        <a:solidFill>
                          <a:schemeClr val="bg1">
                            <a:lumMod val="10000"/>
                          </a:schemeClr>
                        </a:solidFill>
                      </a:rPr>
                      <a:pPr>
                        <a:defRPr sz="1200">
                          <a:solidFill>
                            <a:schemeClr val="tx2"/>
                          </a:solidFill>
                        </a:defRPr>
                      </a:pPr>
                      <a:t>[CATEGORY NAME]</a:t>
                    </a:fld>
                    <a:r>
                      <a:rPr lang="en-US" sz="1200" baseline="0" dirty="0">
                        <a:solidFill>
                          <a:schemeClr val="bg1">
                            <a:lumMod val="10000"/>
                          </a:schemeClr>
                        </a:solidFill>
                      </a:rPr>
                      <a:t> </a:t>
                    </a:r>
                    <a:fld id="{7FEE0677-1ADA-DC4B-B454-A95DD7FDC4E3}" type="PERCENTAGE">
                      <a:rPr lang="en-US" sz="1200" baseline="0" smtClean="0">
                        <a:solidFill>
                          <a:schemeClr val="bg1">
                            <a:lumMod val="10000"/>
                          </a:schemeClr>
                        </a:solidFill>
                      </a:rPr>
                      <a:pPr>
                        <a:defRPr sz="1200">
                          <a:solidFill>
                            <a:schemeClr val="tx2"/>
                          </a:solidFill>
                        </a:defRPr>
                      </a:pPr>
                      <a:t>[PERCENTAGE]</a:t>
                    </a:fld>
                    <a:endParaRPr lang="en-US" sz="1200" baseline="0" dirty="0">
                      <a:solidFill>
                        <a:schemeClr val="bg1">
                          <a:lumMod val="1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A9A-D049-8FB6-EE69380AE8F2}"/>
                </c:ext>
              </c:extLst>
            </c:dLbl>
            <c:dLbl>
              <c:idx val="3"/>
              <c:layout>
                <c:manualLayout>
                  <c:x val="-0.13821138349628889"/>
                  <c:y val="5.73758524938879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fld id="{F7CE21B8-B6A3-ED44-898B-FA9AA72CA770}" type="CATEGORYNAME">
                      <a:rPr lang="en-US" sz="1200" smtClean="0">
                        <a:solidFill>
                          <a:schemeClr val="bg1">
                            <a:lumMod val="10000"/>
                          </a:schemeClr>
                        </a:solidFill>
                      </a:rPr>
                      <a:pPr>
                        <a:defRPr sz="1200">
                          <a:solidFill>
                            <a:schemeClr val="tx2"/>
                          </a:solidFill>
                        </a:defRPr>
                      </a:pPr>
                      <a:t>[CATEGORY NAME]</a:t>
                    </a:fld>
                    <a:r>
                      <a:rPr lang="en-US" sz="1200" baseline="0" dirty="0">
                        <a:solidFill>
                          <a:schemeClr val="bg1">
                            <a:lumMod val="10000"/>
                          </a:schemeClr>
                        </a:solidFill>
                      </a:rPr>
                      <a:t> </a:t>
                    </a:r>
                    <a:fld id="{050D4194-3554-2445-9424-B8309A8E399D}" type="PERCENTAGE">
                      <a:rPr lang="en-US" sz="1200" baseline="0" smtClean="0">
                        <a:solidFill>
                          <a:schemeClr val="bg1">
                            <a:lumMod val="10000"/>
                          </a:schemeClr>
                        </a:solidFill>
                      </a:rPr>
                      <a:pPr>
                        <a:defRPr sz="1200">
                          <a:solidFill>
                            <a:schemeClr val="tx2"/>
                          </a:solidFill>
                        </a:defRPr>
                      </a:pPr>
                      <a:t>[PERCENTAGE]</a:t>
                    </a:fld>
                    <a:endParaRPr lang="en-US" sz="1200" baseline="0" dirty="0">
                      <a:solidFill>
                        <a:schemeClr val="bg1">
                          <a:lumMod val="1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A9A-D049-8FB6-EE69380AE8F2}"/>
                </c:ext>
              </c:extLst>
            </c:dLbl>
            <c:dLbl>
              <c:idx val="4"/>
              <c:layout>
                <c:manualLayout>
                  <c:x val="1.7276422937036112E-2"/>
                  <c:y val="7.8514324465320307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fld id="{B4BCFB5A-AA1A-5D47-BE09-A6E484C30BB7}" type="CATEGORYNAME">
                      <a:rPr lang="en-US" sz="1200" smtClean="0">
                        <a:solidFill>
                          <a:schemeClr val="bg1">
                            <a:lumMod val="10000"/>
                          </a:schemeClr>
                        </a:solidFill>
                      </a:rPr>
                      <a:pPr>
                        <a:defRPr sz="1200">
                          <a:solidFill>
                            <a:schemeClr val="tx2"/>
                          </a:solidFill>
                        </a:defRPr>
                      </a:pPr>
                      <a:t>[CATEGORY NAME]</a:t>
                    </a:fld>
                    <a:r>
                      <a:rPr lang="en-US" sz="1200" baseline="0" dirty="0">
                        <a:solidFill>
                          <a:schemeClr val="bg1">
                            <a:lumMod val="10000"/>
                          </a:schemeClr>
                        </a:solidFill>
                      </a:rPr>
                      <a:t> </a:t>
                    </a:r>
                    <a:fld id="{AFEF6592-67E9-D140-9603-9326024054BA}" type="PERCENTAGE">
                      <a:rPr lang="en-US" sz="1200" baseline="0" smtClean="0">
                        <a:solidFill>
                          <a:schemeClr val="bg1">
                            <a:lumMod val="10000"/>
                          </a:schemeClr>
                        </a:solidFill>
                      </a:rPr>
                      <a:pPr>
                        <a:defRPr sz="1200">
                          <a:solidFill>
                            <a:schemeClr val="tx2"/>
                          </a:solidFill>
                        </a:defRPr>
                      </a:pPr>
                      <a:t>[PERCENTAGE]</a:t>
                    </a:fld>
                    <a:endParaRPr lang="en-US" sz="1200" baseline="0" dirty="0">
                      <a:solidFill>
                        <a:schemeClr val="bg1">
                          <a:lumMod val="1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A9A-D049-8FB6-EE69380AE8F2}"/>
                </c:ext>
              </c:extLst>
            </c:dLbl>
            <c:dLbl>
              <c:idx val="5"/>
              <c:layout>
                <c:manualLayout>
                  <c:x val="9.5020326153698612E-2"/>
                  <c:y val="-0.25970122707759791"/>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fld id="{7502A6EB-6C7B-FF4F-B57F-E249E7CA067A}" type="CATEGORYNAME">
                      <a:rPr lang="en-US" sz="1200" smtClean="0">
                        <a:solidFill>
                          <a:schemeClr val="bg1">
                            <a:lumMod val="10000"/>
                          </a:schemeClr>
                        </a:solidFill>
                      </a:rPr>
                      <a:pPr>
                        <a:defRPr sz="1200">
                          <a:solidFill>
                            <a:schemeClr val="tx2"/>
                          </a:solidFill>
                        </a:defRPr>
                      </a:pPr>
                      <a:t>[CATEGORY NAME]</a:t>
                    </a:fld>
                    <a:r>
                      <a:rPr lang="en-US" sz="1200" baseline="0" dirty="0">
                        <a:solidFill>
                          <a:schemeClr val="bg1">
                            <a:lumMod val="10000"/>
                          </a:schemeClr>
                        </a:solidFill>
                      </a:rPr>
                      <a:t> </a:t>
                    </a:r>
                    <a:fld id="{B400805F-5A8B-3E44-8996-8FF4E8F528D0}" type="PERCENTAGE">
                      <a:rPr lang="en-US" sz="1200" baseline="0" smtClean="0">
                        <a:solidFill>
                          <a:schemeClr val="bg1">
                            <a:lumMod val="10000"/>
                          </a:schemeClr>
                        </a:solidFill>
                      </a:rPr>
                      <a:pPr>
                        <a:defRPr sz="1200">
                          <a:solidFill>
                            <a:schemeClr val="tx2"/>
                          </a:solidFill>
                        </a:defRPr>
                      </a:pPr>
                      <a:t>[PERCENTAGE]</a:t>
                    </a:fld>
                    <a:endParaRPr lang="en-US" sz="1200" baseline="0" dirty="0">
                      <a:solidFill>
                        <a:schemeClr val="bg1">
                          <a:lumMod val="1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A9A-D049-8FB6-EE69380AE8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2"/>
                    </a:solidFill>
                    <a:latin typeface="+mn-lt"/>
                    <a:ea typeface="+mn-ea"/>
                    <a:cs typeface="+mn-cs"/>
                  </a:defRPr>
                </a:pPr>
                <a:endParaRPr lang="he-IL"/>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Sheet1!$A$15:$A$20</c:f>
              <c:strCache>
                <c:ptCount val="5"/>
                <c:pt idx="0">
                  <c:v>RF</c:v>
                </c:pt>
                <c:pt idx="1">
                  <c:v>Embedded IC</c:v>
                </c:pt>
                <c:pt idx="2">
                  <c:v>FCBGA</c:v>
                </c:pt>
                <c:pt idx="3">
                  <c:v>Crypto</c:v>
                </c:pt>
                <c:pt idx="4">
                  <c:v>Other</c:v>
                </c:pt>
              </c:strCache>
            </c:strRef>
          </c:cat>
          <c:val>
            <c:numRef>
              <c:f>Sheet1!$B$15:$B$20</c:f>
              <c:numCache>
                <c:formatCode>_(* #,##0.00_);_(* \(#,##0.00\);_(* "-"??_);_(@_)</c:formatCode>
                <c:ptCount val="6"/>
                <c:pt idx="0">
                  <c:v>67657.535643846</c:v>
                </c:pt>
                <c:pt idx="1">
                  <c:v>24294.461619888883</c:v>
                </c:pt>
                <c:pt idx="2">
                  <c:v>33629.994934179849</c:v>
                </c:pt>
                <c:pt idx="3">
                  <c:v>37610.183372951913</c:v>
                </c:pt>
                <c:pt idx="4">
                  <c:v>4308.479824</c:v>
                </c:pt>
              </c:numCache>
            </c:numRef>
          </c:val>
          <c:extLst>
            <c:ext xmlns:c16="http://schemas.microsoft.com/office/drawing/2014/chart" uri="{C3380CC4-5D6E-409C-BE32-E72D297353CC}">
              <c16:uniqueId val="{0000000C-BA9A-D049-8FB6-EE69380AE8F2}"/>
            </c:ext>
          </c:extLst>
        </c:ser>
        <c:ser>
          <c:idx val="1"/>
          <c:order val="1"/>
          <c:tx>
            <c:strRef>
              <c:f>Sheet1!$C$13:$C$14</c:f>
              <c:strCache>
                <c:ptCount val="2"/>
                <c:pt idx="0">
                  <c:v>Y2022</c:v>
                </c:pt>
                <c:pt idx="1">
                  <c:v>% of total revenue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BA9A-D049-8FB6-EE69380AE8F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BA9A-D049-8FB6-EE69380AE8F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BA9A-D049-8FB6-EE69380AE8F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BA9A-D049-8FB6-EE69380AE8F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BA9A-D049-8FB6-EE69380AE8F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BA9A-D049-8FB6-EE69380AE8F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0E-BA9A-D049-8FB6-EE69380AE8F2}"/>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0-BA9A-D049-8FB6-EE69380AE8F2}"/>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2-BA9A-D049-8FB6-EE69380AE8F2}"/>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4-BA9A-D049-8FB6-EE69380AE8F2}"/>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6-BA9A-D049-8FB6-EE69380AE8F2}"/>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he-IL"/>
                </a:p>
              </c:txPr>
              <c:dLblPos val="outEnd"/>
              <c:showLegendKey val="0"/>
              <c:showVal val="0"/>
              <c:showCatName val="1"/>
              <c:showSerName val="0"/>
              <c:showPercent val="1"/>
              <c:showBubbleSize val="0"/>
              <c:extLst>
                <c:ext xmlns:c16="http://schemas.microsoft.com/office/drawing/2014/chart" uri="{C3380CC4-5D6E-409C-BE32-E72D297353CC}">
                  <c16:uniqueId val="{00000018-BA9A-D049-8FB6-EE69380AE8F2}"/>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Sheet1!$A$15:$A$20</c:f>
              <c:strCache>
                <c:ptCount val="5"/>
                <c:pt idx="0">
                  <c:v>RF</c:v>
                </c:pt>
                <c:pt idx="1">
                  <c:v>Embedded IC</c:v>
                </c:pt>
                <c:pt idx="2">
                  <c:v>FCBGA</c:v>
                </c:pt>
                <c:pt idx="3">
                  <c:v>Crypto</c:v>
                </c:pt>
                <c:pt idx="4">
                  <c:v>Other</c:v>
                </c:pt>
              </c:strCache>
            </c:strRef>
          </c:cat>
          <c:val>
            <c:numRef>
              <c:f>Sheet1!$C$15:$C$20</c:f>
              <c:numCache>
                <c:formatCode>0.00%</c:formatCode>
                <c:ptCount val="6"/>
                <c:pt idx="0">
                  <c:v>0.40392399435229687</c:v>
                </c:pt>
                <c:pt idx="1">
                  <c:v>0.14504099040498636</c:v>
                </c:pt>
                <c:pt idx="2">
                  <c:v>0.20077529804467545</c:v>
                </c:pt>
                <c:pt idx="3">
                  <c:v>0.22453752345185932</c:v>
                </c:pt>
                <c:pt idx="4">
                  <c:v>2.5722166252956855E-2</c:v>
                </c:pt>
              </c:numCache>
            </c:numRef>
          </c:val>
          <c:extLst>
            <c:ext xmlns:c16="http://schemas.microsoft.com/office/drawing/2014/chart" uri="{C3380CC4-5D6E-409C-BE32-E72D297353CC}">
              <c16:uniqueId val="{00000019-BA9A-D049-8FB6-EE69380AE8F2}"/>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0.478</cdr:x>
      <cdr:y>0.484</cdr:y>
    </cdr:from>
    <cdr:to>
      <cdr:x>0.49025</cdr:x>
      <cdr:y>0.51875</cdr:y>
    </cdr:to>
    <cdr:sp macro="" textlink="">
      <cdr:nvSpPr>
        <cdr:cNvPr id="371713" name="Text Box 1"/>
        <cdr:cNvSpPr txBox="1">
          <a:spLocks xmlns:a="http://schemas.openxmlformats.org/drawingml/2006/main" noChangeArrowheads="1"/>
        </cdr:cNvSpPr>
      </cdr:nvSpPr>
      <cdr:spPr bwMode="auto">
        <a:xfrm xmlns:a="http://schemas.openxmlformats.org/drawingml/2006/main">
          <a:off x="3851796" y="2300440"/>
          <a:ext cx="98712" cy="16516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600" b="0" i="0" u="none" strike="noStrike" baseline="0" dirty="0">
              <a:solidFill>
                <a:srgbClr val="000000"/>
              </a:solidFill>
              <a:latin typeface="Arial"/>
              <a:cs typeface="Arial"/>
            </a:rPr>
            <a:t> </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2:21:31.103"/>
    </inkml:context>
    <inkml:brush xml:id="br0">
      <inkml:brushProperty name="width" value="0.05" units="cm"/>
      <inkml:brushProperty name="height" value="0.05" units="cm"/>
    </inkml:brush>
  </inkml:definitions>
  <inkml:trace contextRef="#ctx0" brushRef="#br0">4 0 512,'0'0'897,"-3"0"-897,3 7-1409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6T20:20:08.564"/>
    </inkml:context>
    <inkml:brush xml:id="br0">
      <inkml:brushProperty name="width" value="0.05" units="cm"/>
      <inkml:brushProperty name="height" value="0.05" units="cm"/>
    </inkml:brush>
  </inkml:definitions>
  <inkml:trace contextRef="#ctx0" brushRef="#br0">4 0 512,'0'0'897,"-3"0"-897,3 7-1409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8571-D513-3E45-8313-6BC26B9EA29F}"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1B6C2-6DA6-D042-A981-39AAB213B3A8}" type="slidenum">
              <a:rPr lang="en-US" smtClean="0"/>
              <a:t>‹#›</a:t>
            </a:fld>
            <a:endParaRPr lang="en-US"/>
          </a:p>
        </p:txBody>
      </p:sp>
    </p:spTree>
    <p:extLst>
      <p:ext uri="{BB962C8B-B14F-4D97-AF65-F5344CB8AC3E}">
        <p14:creationId xmlns:p14="http://schemas.microsoft.com/office/powerpoint/2010/main" val="114399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25B23-C133-A140-B234-61A5D0CAE12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694B8-487A-4B1A-86C2-1ED0B1958490}"/>
              </a:ext>
            </a:extLst>
          </p:cNvPr>
          <p:cNvSpPr>
            <a:spLocks noGrp="1" noRot="1" noChangeAspect="1"/>
          </p:cNvSpPr>
          <p:nvPr>
            <p:ph type="sldImg"/>
          </p:nvPr>
        </p:nvSpPr>
        <p:spPr>
          <a:xfrm>
            <a:off x="1031875" y="712788"/>
            <a:ext cx="4794250" cy="2697162"/>
          </a:xfrm>
        </p:spPr>
      </p:sp>
      <p:sp>
        <p:nvSpPr>
          <p:cNvPr id="4" name="Notes Placeholder 4">
            <a:extLst>
              <a:ext uri="{FF2B5EF4-FFF2-40B4-BE49-F238E27FC236}">
                <a16:creationId xmlns:a16="http://schemas.microsoft.com/office/drawing/2014/main" id="{D53D8D1C-81C0-422E-878C-02778A025E2D}"/>
              </a:ext>
            </a:extLst>
          </p:cNvPr>
          <p:cNvSpPr>
            <a:spLocks noGrp="1"/>
          </p:cNvSpPr>
          <p:nvPr>
            <p:ph type="body" idx="3"/>
          </p:nvPr>
        </p:nvSpPr>
        <p:spPr>
          <a:xfrm>
            <a:off x="242371" y="3592535"/>
            <a:ext cx="6373258" cy="5088621"/>
          </a:xfrm>
        </p:spPr>
        <p:txBody>
          <a:bodyPr/>
          <a:lstStyle/>
          <a:p>
            <a:pPr>
              <a:spcAft>
                <a:spcPts val="300"/>
              </a:spcAft>
              <a:buClr>
                <a:srgbClr val="002856"/>
              </a:buClr>
              <a:buSzPct val="90000"/>
            </a:pPr>
            <a:endParaRPr lang="en-US" sz="1000" dirty="0"/>
          </a:p>
        </p:txBody>
      </p:sp>
    </p:spTree>
    <p:extLst>
      <p:ext uri="{BB962C8B-B14F-4D97-AF65-F5344CB8AC3E}">
        <p14:creationId xmlns:p14="http://schemas.microsoft.com/office/powerpoint/2010/main" val="3146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fld id="{FF61B6C2-6DA6-D042-A981-39AAB213B3A8}" type="slidenum">
              <a:rPr lang="en-US" smtClean="0"/>
              <a:t>8</a:t>
            </a:fld>
            <a:endParaRPr lang="en-US"/>
          </a:p>
        </p:txBody>
      </p:sp>
    </p:spTree>
    <p:extLst>
      <p:ext uri="{BB962C8B-B14F-4D97-AF65-F5344CB8AC3E}">
        <p14:creationId xmlns:p14="http://schemas.microsoft.com/office/powerpoint/2010/main" val="13127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87425" rtl="0" eaLnBrk="1" fontAlgn="base" latinLnBrk="0" hangingPunct="1">
              <a:lnSpc>
                <a:spcPct val="100000"/>
              </a:lnSpc>
              <a:spcBef>
                <a:spcPct val="0"/>
              </a:spcBef>
              <a:spcAft>
                <a:spcPct val="0"/>
              </a:spcAft>
              <a:buClrTx/>
              <a:buSzTx/>
              <a:buFontTx/>
              <a:buNone/>
              <a:tabLst/>
              <a:defRPr/>
            </a:pPr>
            <a:fld id="{B00997B3-426A-44F0-9110-F4A92D246D82}" type="slidenum">
              <a:rPr kumimoji="0" lang="en-US" altLang="zh-CN" sz="13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87425" rtl="0" eaLnBrk="1" fontAlgn="base" latinLnBrk="0" hangingPunct="1">
                <a:lnSpc>
                  <a:spcPct val="100000"/>
                </a:lnSpc>
                <a:spcBef>
                  <a:spcPct val="0"/>
                </a:spcBef>
                <a:spcAft>
                  <a:spcPct val="0"/>
                </a:spcAft>
                <a:buClrTx/>
                <a:buSzTx/>
                <a:buFontTx/>
                <a:buNone/>
                <a:tabLst/>
                <a:defRPr/>
              </a:pPr>
              <a:t>10</a:t>
            </a:fld>
            <a:endParaRPr kumimoji="0" lang="en-US" altLang="zh-CN" sz="13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73068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fld id="{FF61B6C2-6DA6-D042-A981-39AAB213B3A8}" type="slidenum">
              <a:rPr lang="en-US" smtClean="0"/>
              <a:t>13</a:t>
            </a:fld>
            <a:endParaRPr lang="en-US"/>
          </a:p>
        </p:txBody>
      </p:sp>
    </p:spTree>
    <p:extLst>
      <p:ext uri="{BB962C8B-B14F-4D97-AF65-F5344CB8AC3E}">
        <p14:creationId xmlns:p14="http://schemas.microsoft.com/office/powerpoint/2010/main" val="400853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FF61B6C2-6DA6-D042-A981-39AAB213B3A8}" type="slidenum">
              <a:rPr lang="en-US" smtClean="0"/>
              <a:t>14</a:t>
            </a:fld>
            <a:endParaRPr lang="en-US"/>
          </a:p>
        </p:txBody>
      </p:sp>
    </p:spTree>
    <p:extLst>
      <p:ext uri="{BB962C8B-B14F-4D97-AF65-F5344CB8AC3E}">
        <p14:creationId xmlns:p14="http://schemas.microsoft.com/office/powerpoint/2010/main" val="6854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3.xml"/></Relationships>
</file>

<file path=ppt/slideLayouts/_rels/slideLayout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customXml" Target="../ink/ink8.xml"/></Relationships>
</file>

<file path=ppt/slideLayouts/_rels/slideLayout3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customXml" Target="../ink/ink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grpSp>
        <p:nvGrpSpPr>
          <p:cNvPr id="3" name="Group 2">
            <a:extLst>
              <a:ext uri="{FF2B5EF4-FFF2-40B4-BE49-F238E27FC236}">
                <a16:creationId xmlns:a16="http://schemas.microsoft.com/office/drawing/2014/main" id="{06D40314-34C2-5321-5CEB-F34E5E8B8439}"/>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11">
              <a:extLst>
                <a:ext uri="{FF2B5EF4-FFF2-40B4-BE49-F238E27FC236}">
                  <a16:creationId xmlns:a16="http://schemas.microsoft.com/office/drawing/2014/main" id="{69BE99D6-88C9-7D57-34F0-B84F1205B476}"/>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12">
              <a:extLst>
                <a:ext uri="{FF2B5EF4-FFF2-40B4-BE49-F238E27FC236}">
                  <a16:creationId xmlns:a16="http://schemas.microsoft.com/office/drawing/2014/main" id="{5B881B56-DEE8-B204-B765-34402B833DB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13">
              <a:extLst>
                <a:ext uri="{FF2B5EF4-FFF2-40B4-BE49-F238E27FC236}">
                  <a16:creationId xmlns:a16="http://schemas.microsoft.com/office/drawing/2014/main" id="{1073E34B-A84E-7E43-399C-1ECA961A62E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14">
              <a:extLst>
                <a:ext uri="{FF2B5EF4-FFF2-40B4-BE49-F238E27FC236}">
                  <a16:creationId xmlns:a16="http://schemas.microsoft.com/office/drawing/2014/main" id="{9A0127D6-F594-1CBC-2BA6-7431EA5767F1}"/>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15">
              <a:extLst>
                <a:ext uri="{FF2B5EF4-FFF2-40B4-BE49-F238E27FC236}">
                  <a16:creationId xmlns:a16="http://schemas.microsoft.com/office/drawing/2014/main" id="{E5B90D03-C3D0-92F4-99E9-AC11185F146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6">
              <a:extLst>
                <a:ext uri="{FF2B5EF4-FFF2-40B4-BE49-F238E27FC236}">
                  <a16:creationId xmlns:a16="http://schemas.microsoft.com/office/drawing/2014/main" id="{3C93268E-D896-C7EA-A819-49719C3B6DE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17">
              <a:extLst>
                <a:ext uri="{FF2B5EF4-FFF2-40B4-BE49-F238E27FC236}">
                  <a16:creationId xmlns:a16="http://schemas.microsoft.com/office/drawing/2014/main" id="{11E4C2EC-1AAD-013E-EDCA-FBEB336FCA6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8">
              <a:extLst>
                <a:ext uri="{FF2B5EF4-FFF2-40B4-BE49-F238E27FC236}">
                  <a16:creationId xmlns:a16="http://schemas.microsoft.com/office/drawing/2014/main" id="{4079899E-2655-ED91-643F-09823DAA3A9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9">
              <a:extLst>
                <a:ext uri="{FF2B5EF4-FFF2-40B4-BE49-F238E27FC236}">
                  <a16:creationId xmlns:a16="http://schemas.microsoft.com/office/drawing/2014/main" id="{9B72F807-9DAB-838D-0BE6-45A2AEF02AF0}"/>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20">
              <a:extLst>
                <a:ext uri="{FF2B5EF4-FFF2-40B4-BE49-F238E27FC236}">
                  <a16:creationId xmlns:a16="http://schemas.microsoft.com/office/drawing/2014/main" id="{37462DAA-653F-D847-793D-ACB0DEA097F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21">
              <a:extLst>
                <a:ext uri="{FF2B5EF4-FFF2-40B4-BE49-F238E27FC236}">
                  <a16:creationId xmlns:a16="http://schemas.microsoft.com/office/drawing/2014/main" id="{4032DC24-5B85-3CC2-775F-20F90131DEAE}"/>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22">
              <a:extLst>
                <a:ext uri="{FF2B5EF4-FFF2-40B4-BE49-F238E27FC236}">
                  <a16:creationId xmlns:a16="http://schemas.microsoft.com/office/drawing/2014/main" id="{AD547BA0-BA55-7628-F970-9E7160AD2FE8}"/>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23">
              <a:extLst>
                <a:ext uri="{FF2B5EF4-FFF2-40B4-BE49-F238E27FC236}">
                  <a16:creationId xmlns:a16="http://schemas.microsoft.com/office/drawing/2014/main" id="{CB11E37E-6D99-00BB-34F6-C04A9D541EE3}"/>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24">
              <a:extLst>
                <a:ext uri="{FF2B5EF4-FFF2-40B4-BE49-F238E27FC236}">
                  <a16:creationId xmlns:a16="http://schemas.microsoft.com/office/drawing/2014/main" id="{44ACF8C4-84A5-6512-FF7F-CF9FB26B4148}"/>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25">
              <a:extLst>
                <a:ext uri="{FF2B5EF4-FFF2-40B4-BE49-F238E27FC236}">
                  <a16:creationId xmlns:a16="http://schemas.microsoft.com/office/drawing/2014/main" id="{FB9E2983-C693-30A1-E548-51625B6834C0}"/>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26">
              <a:extLst>
                <a:ext uri="{FF2B5EF4-FFF2-40B4-BE49-F238E27FC236}">
                  <a16:creationId xmlns:a16="http://schemas.microsoft.com/office/drawing/2014/main" id="{322C484D-91BB-2BF3-E048-16C76EE04C7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7">
              <a:extLst>
                <a:ext uri="{FF2B5EF4-FFF2-40B4-BE49-F238E27FC236}">
                  <a16:creationId xmlns:a16="http://schemas.microsoft.com/office/drawing/2014/main" id="{ACACA801-901C-7CB8-57AB-3EBEBC449A6E}"/>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8">
              <a:extLst>
                <a:ext uri="{FF2B5EF4-FFF2-40B4-BE49-F238E27FC236}">
                  <a16:creationId xmlns:a16="http://schemas.microsoft.com/office/drawing/2014/main" id="{38AA1BF4-624B-5F32-22D0-93E95706B5E9}"/>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9">
              <a:extLst>
                <a:ext uri="{FF2B5EF4-FFF2-40B4-BE49-F238E27FC236}">
                  <a16:creationId xmlns:a16="http://schemas.microsoft.com/office/drawing/2014/main" id="{03B8A8F4-480D-5878-6AF2-4A9A998B4D7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0">
              <a:extLst>
                <a:ext uri="{FF2B5EF4-FFF2-40B4-BE49-F238E27FC236}">
                  <a16:creationId xmlns:a16="http://schemas.microsoft.com/office/drawing/2014/main" id="{C29F8C25-34BA-AC43-834B-770D7C179F4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31">
              <a:extLst>
                <a:ext uri="{FF2B5EF4-FFF2-40B4-BE49-F238E27FC236}">
                  <a16:creationId xmlns:a16="http://schemas.microsoft.com/office/drawing/2014/main" id="{5E7BF912-6845-C172-53EC-86F54786CA17}"/>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32">
              <a:extLst>
                <a:ext uri="{FF2B5EF4-FFF2-40B4-BE49-F238E27FC236}">
                  <a16:creationId xmlns:a16="http://schemas.microsoft.com/office/drawing/2014/main" id="{708890E5-40D9-8227-706E-AD8CD2579976}"/>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33">
              <a:extLst>
                <a:ext uri="{FF2B5EF4-FFF2-40B4-BE49-F238E27FC236}">
                  <a16:creationId xmlns:a16="http://schemas.microsoft.com/office/drawing/2014/main" id="{2F8ACA41-1F82-F6EB-6838-13CC3634BEA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34">
              <a:extLst>
                <a:ext uri="{FF2B5EF4-FFF2-40B4-BE49-F238E27FC236}">
                  <a16:creationId xmlns:a16="http://schemas.microsoft.com/office/drawing/2014/main" id="{8C537D79-5F83-DBAD-E08E-213CF26919A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35">
              <a:extLst>
                <a:ext uri="{FF2B5EF4-FFF2-40B4-BE49-F238E27FC236}">
                  <a16:creationId xmlns:a16="http://schemas.microsoft.com/office/drawing/2014/main" id="{EADDACE6-9E43-B1DD-1933-45964E290D3F}"/>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6">
              <a:extLst>
                <a:ext uri="{FF2B5EF4-FFF2-40B4-BE49-F238E27FC236}">
                  <a16:creationId xmlns:a16="http://schemas.microsoft.com/office/drawing/2014/main" id="{FB7D2FC2-89E7-E3C2-FB87-40360F292E14}"/>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37">
              <a:extLst>
                <a:ext uri="{FF2B5EF4-FFF2-40B4-BE49-F238E27FC236}">
                  <a16:creationId xmlns:a16="http://schemas.microsoft.com/office/drawing/2014/main" id="{6A25577C-0958-A067-91A9-33411EAD6546}"/>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8">
              <a:extLst>
                <a:ext uri="{FF2B5EF4-FFF2-40B4-BE49-F238E27FC236}">
                  <a16:creationId xmlns:a16="http://schemas.microsoft.com/office/drawing/2014/main" id="{AF42A697-B37F-3276-B5D8-322C9B090249}"/>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9">
              <a:extLst>
                <a:ext uri="{FF2B5EF4-FFF2-40B4-BE49-F238E27FC236}">
                  <a16:creationId xmlns:a16="http://schemas.microsoft.com/office/drawing/2014/main" id="{5B08A27B-3B9A-00B7-C292-A8143F0AA61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40">
              <a:extLst>
                <a:ext uri="{FF2B5EF4-FFF2-40B4-BE49-F238E27FC236}">
                  <a16:creationId xmlns:a16="http://schemas.microsoft.com/office/drawing/2014/main" id="{69DB4D53-3F9C-8322-32C7-C0E7DFE113BD}"/>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41">
              <a:extLst>
                <a:ext uri="{FF2B5EF4-FFF2-40B4-BE49-F238E27FC236}">
                  <a16:creationId xmlns:a16="http://schemas.microsoft.com/office/drawing/2014/main" id="{2DC428C5-9E57-F3CC-74DE-0FAB8B18DDA9}"/>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42">
              <a:extLst>
                <a:ext uri="{FF2B5EF4-FFF2-40B4-BE49-F238E27FC236}">
                  <a16:creationId xmlns:a16="http://schemas.microsoft.com/office/drawing/2014/main" id="{A5B6F5B8-0F0F-3C06-B7C9-5ED5CAAAF89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43">
              <a:extLst>
                <a:ext uri="{FF2B5EF4-FFF2-40B4-BE49-F238E27FC236}">
                  <a16:creationId xmlns:a16="http://schemas.microsoft.com/office/drawing/2014/main" id="{32F09163-5E86-E19A-90E9-C7AF7BD77B3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44">
              <a:extLst>
                <a:ext uri="{FF2B5EF4-FFF2-40B4-BE49-F238E27FC236}">
                  <a16:creationId xmlns:a16="http://schemas.microsoft.com/office/drawing/2014/main" id="{7BBD86FD-702C-9482-C53D-89FEC02BCA99}"/>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45">
              <a:extLst>
                <a:ext uri="{FF2B5EF4-FFF2-40B4-BE49-F238E27FC236}">
                  <a16:creationId xmlns:a16="http://schemas.microsoft.com/office/drawing/2014/main" id="{445C7204-A1AC-B0D4-E2AE-D4632348422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46">
              <a:extLst>
                <a:ext uri="{FF2B5EF4-FFF2-40B4-BE49-F238E27FC236}">
                  <a16:creationId xmlns:a16="http://schemas.microsoft.com/office/drawing/2014/main" id="{0DEB7EFA-AAA3-BD8E-9976-09279A10BDA5}"/>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47">
              <a:extLst>
                <a:ext uri="{FF2B5EF4-FFF2-40B4-BE49-F238E27FC236}">
                  <a16:creationId xmlns:a16="http://schemas.microsoft.com/office/drawing/2014/main" id="{4294B14A-AB0E-9929-5D4F-B8857EBE7522}"/>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8">
              <a:extLst>
                <a:ext uri="{FF2B5EF4-FFF2-40B4-BE49-F238E27FC236}">
                  <a16:creationId xmlns:a16="http://schemas.microsoft.com/office/drawing/2014/main" id="{D37EAFA1-DDD1-089F-4424-8DEF07D74CD4}"/>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75322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srcRect l="153" r="15582"/>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342900" y="0"/>
            <a:ext cx="118491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29403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43205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15794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8610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
        <p:nvSpPr>
          <p:cNvPr id="45" name="TextBox 44">
            <a:extLst>
              <a:ext uri="{FF2B5EF4-FFF2-40B4-BE49-F238E27FC236}">
                <a16:creationId xmlns:a16="http://schemas.microsoft.com/office/drawing/2014/main" id="{6CE83DE6-6D92-C2DE-362B-B54D0CB40375}"/>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49071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EFFC1B2-37CD-3595-516F-7DCF4F6A69A0}"/>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3CAF84EA-7424-BC2C-3BEE-009DBDD458BD}"/>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B2C1F2B8-1920-907E-DEC0-379CA76F34C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27B1434A-5502-F332-3C02-EBB91D1FF9FE}"/>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3AD55573-E131-2A6A-C0F7-22D3E922417F}"/>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DFEFB4D4-0FE1-8F9E-FC22-55D9E7F6417D}"/>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BCD712BF-CD1E-C176-5E71-12DF3BB32F78}"/>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32DFA8C9-48B9-FBFE-7130-B3EF874793B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3827B5C2-4745-955F-AFAA-2E0861C8509C}"/>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F2C9AE43-FA16-8789-AC3B-0DD7493447C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9DE5937E-8E33-DE7C-C365-A08B0A1A2DF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4C58E144-E54B-7772-7C50-4B9CFAE85FC7}"/>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74409855-673B-9D78-08A9-7E54B0445034}"/>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51C05EF-132A-602A-7DD6-8ADE55B3AB7F}"/>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ACFEDAC6-EB9D-51CD-E501-9B30279D6DA5}"/>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E202E76C-B1F7-2F7C-51C5-7B4C4E66274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ECEAB88D-E183-A349-AB9D-6FA690C2F115}"/>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1AFBD536-F2AF-9EDB-9792-555D4E01799F}"/>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E24FF639-7CAF-758C-EE4C-FA53BB60D69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23B938B-C537-2FF8-A23F-0D73B5CC7A6A}"/>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ADCCF6E-CC35-8D2D-5EB9-5E4A4E919D6B}"/>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D3C385FD-135F-F0C7-6BEF-D32DBA55E2F5}"/>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CD377C61-F921-8F21-E3B1-F10C0C5C4F8F}"/>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E9BE6869-3DA5-A316-DD0D-89FCB692007A}"/>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A6319EAF-09AB-4DAB-23E6-01EB8EAC7C7B}"/>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5C836E1B-852D-AD67-FBA2-0DB91BD06CEE}"/>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F883634F-7863-A580-8259-C99DC9F463C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2A9A056B-398C-BD35-38A8-2717738CBBEA}"/>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42E42C4E-7DDE-DF9E-145D-A1C83B9B807E}"/>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0152D403-CBE7-4956-80FD-23FDF264046E}"/>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8F30D38E-FC4A-A516-49A4-D4F605293FB0}"/>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71514A1F-8022-D888-C703-00578E79FCC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004C6C5D-34AF-707A-F38A-41F8DD468616}"/>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0009E729-0AE7-C99F-5594-C69C5EFDA876}"/>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2E0B804-5C20-6535-61EF-2D96EB04E3C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B04B5F83-6249-4E2A-D156-CBA27A7B2E28}"/>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CEF1174D-94B1-296D-C6D0-F3116E862A36}"/>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F46781A2-E2A7-D2EE-E4C7-AF3FB7963E7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9919791D-D512-A0B5-79D3-3BAC736A5950}"/>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
        <p:nvSpPr>
          <p:cNvPr id="50" name="TextBox 49">
            <a:extLst>
              <a:ext uri="{FF2B5EF4-FFF2-40B4-BE49-F238E27FC236}">
                <a16:creationId xmlns:a16="http://schemas.microsoft.com/office/drawing/2014/main" id="{83B3AC25-D741-26E4-129F-4A403C8A73C2}"/>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bg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bg1"/>
              </a:solidFill>
              <a:latin typeface="Heebo" panose="00000500000000000000" pitchFamily="2" charset="-79"/>
              <a:ea typeface="Open Sans Semibold" panose="020B0706030804020204" pitchFamily="34" charset="0"/>
              <a:cs typeface="Segoe UI" panose="020B0502040204020203" pitchFamily="34" charset="0"/>
            </a:endParaRPr>
          </a:p>
        </p:txBody>
      </p:sp>
    </p:spTree>
    <p:extLst>
      <p:ext uri="{BB962C8B-B14F-4D97-AF65-F5344CB8AC3E}">
        <p14:creationId xmlns:p14="http://schemas.microsoft.com/office/powerpoint/2010/main" val="19457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08828-BE7F-C372-ADD1-C4CC6ACCF8C6}"/>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5224FC10-FE12-8619-B1BC-51DE8863C2B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17B9BAF4-9917-AF3B-A8B0-75C637E07DD1}"/>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2" name="Freeform: Shape 13">
              <a:extLst>
                <a:ext uri="{FF2B5EF4-FFF2-40B4-BE49-F238E27FC236}">
                  <a16:creationId xmlns:a16="http://schemas.microsoft.com/office/drawing/2014/main" id="{B01CFA85-80FD-D881-1260-9E0EE0D9B71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3" name="Freeform: Shape 14">
              <a:extLst>
                <a:ext uri="{FF2B5EF4-FFF2-40B4-BE49-F238E27FC236}">
                  <a16:creationId xmlns:a16="http://schemas.microsoft.com/office/drawing/2014/main" id="{84712A31-F85D-5B1C-7624-70D56A305A68}"/>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935A7A54-2BB7-4F47-4472-EF0D66D7C68F}"/>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CCA7EA84-8648-45EF-D156-797CA9A7AB76}"/>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5823CDCC-4454-C616-9BCC-281867AE34A4}"/>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87923830-1684-F03D-07CD-748FD5E79026}"/>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0BD3994A-BA4F-6B4E-9185-13FBFB3D8BFB}"/>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572AD7E8-D135-F57F-98ED-D7C2B2A799B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1577FF-ECA0-F2DD-907C-4C59A61601F2}"/>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5A6A2DD6-FDDF-8A79-FFF8-2A9C2C58AD7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AF416850-75F0-69DB-24BB-0C22B3318A9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685C2FB5-1E52-0BDF-9AE0-83AFEF89E21F}"/>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B6CA3EE5-A38A-96C1-5FCA-BDA4613B3341}"/>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8F4A0F57-3F9C-7BFF-BA31-591E3FC8FB2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A620EC21-E547-0C65-9800-F44F30EDC603}"/>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FC020B4E-D66F-64EA-8690-79AE805072D7}"/>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E62236A-5B9C-173F-1490-FCE731119AA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4C77E7B3-1DEC-D74A-C21E-E72CAF810DA2}"/>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085FC5A2-CD4C-4FBB-2493-BA6016424D2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870A733C-DCE2-0B05-35EA-C6D64FB2B9D4}"/>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E5F4EBF-1E34-92FC-5132-F171D628F680}"/>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7C44DC3E-6D66-7E32-59F6-A489B05ABC61}"/>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EC1374AD-E866-FDC1-CF70-B70134BEAAD0}"/>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767B8F97-E3BE-3F4D-C10B-CC041D87B02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B68D81B3-F15A-4AD3-E007-9A42ED4C5077}"/>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1E78D30D-99FB-803E-797D-29578BD7F09C}"/>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81837615-66BD-73BC-23A8-BC3DC2E832D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2D4E7BA4-00F9-4A19-32AC-15C5AEF9171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A8F0FE9D-028D-B6CE-F4A8-8BA2603F5E86}"/>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A4C326C4-F92F-1CBF-2BE0-246FA584AC9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D4844F95-0D14-7D1D-838F-98CE49314F5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B93268F0-64C5-6051-E742-D63A3D8F07E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42E5D5B6-F520-3A6A-E288-BA4B4AB66D15}"/>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EFD3D719-7852-8190-3621-842175ECDBC4}"/>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A5674F0C-5AEA-2DB5-4D52-DD97A7D4FA6D}"/>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631EE9A9-0118-50ED-422D-D96029764E6F}"/>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5803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标题文本</a:t>
            </a:r>
          </a:p>
        </p:txBody>
      </p:sp>
      <p:sp>
        <p:nvSpPr>
          <p:cNvPr id="32" name="Shape 32"/>
          <p:cNvSpPr>
            <a:spLocks noGrp="1"/>
          </p:cNvSpPr>
          <p:nvPr>
            <p:ph type="sldNum" sz="quarter" idx="2"/>
          </p:nvPr>
        </p:nvSpPr>
        <p:spPr>
          <a:xfrm>
            <a:off x="11695019" y="6563321"/>
            <a:ext cx="267690" cy="27217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714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84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35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022669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418176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D8DB3-08B9-4D40-A615-B68CD4C91CEB}"/>
              </a:ext>
            </a:extLst>
          </p:cNvPr>
          <p:cNvSpPr/>
          <p:nvPr userDrawn="1"/>
        </p:nvSpPr>
        <p:spPr>
          <a:xfrm>
            <a:off x="0" y="1085449"/>
            <a:ext cx="11408735" cy="5772551"/>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lvl1pPr algn="r">
              <a:defRPr>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98101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spTree>
    <p:extLst>
      <p:ext uri="{BB962C8B-B14F-4D97-AF65-F5344CB8AC3E}">
        <p14:creationId xmlns:p14="http://schemas.microsoft.com/office/powerpoint/2010/main" val="389525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spTree>
    <p:extLst>
      <p:ext uri="{BB962C8B-B14F-4D97-AF65-F5344CB8AC3E}">
        <p14:creationId xmlns:p14="http://schemas.microsoft.com/office/powerpoint/2010/main" val="117325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744273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4691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92697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5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565690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17000" y="3203418"/>
            <a:ext cx="43309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45752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p:txBody>
          <a:bodyPr/>
          <a:lstStyle/>
          <a:p>
            <a:r>
              <a:rPr lang="en-US"/>
              <a:t>Click to edit Master title style</a:t>
            </a:r>
            <a:endParaRPr lang="he-IL"/>
          </a:p>
        </p:txBody>
      </p:sp>
      <p:sp>
        <p:nvSpPr>
          <p:cNvPr id="6" name="Picture Placeholder 7">
            <a:extLst>
              <a:ext uri="{FF2B5EF4-FFF2-40B4-BE49-F238E27FC236}">
                <a16:creationId xmlns:a16="http://schemas.microsoft.com/office/drawing/2014/main" id="{079A7399-8E57-4CE8-B94E-0D91E88AA714}"/>
              </a:ext>
            </a:extLst>
          </p:cNvPr>
          <p:cNvSpPr>
            <a:spLocks noGrp="1"/>
          </p:cNvSpPr>
          <p:nvPr>
            <p:ph type="pic" sz="quarter" idx="13" hasCustomPrompt="1"/>
          </p:nvPr>
        </p:nvSpPr>
        <p:spPr>
          <a:xfrm>
            <a:off x="1197384" y="2319243"/>
            <a:ext cx="1564400" cy="1563117"/>
          </a:xfrm>
          <a:prstGeom prst="ellipse">
            <a:avLst/>
          </a:prstGeom>
        </p:spPr>
        <p:txBody>
          <a:bodyPr/>
          <a:lstStyle>
            <a:lvl1pPr marL="0" indent="0">
              <a:buNone/>
              <a:defRPr sz="1400">
                <a:solidFill>
                  <a:schemeClr val="bg1">
                    <a:lumMod val="85000"/>
                  </a:schemeClr>
                </a:solidFill>
              </a:defRPr>
            </a:lvl1pPr>
          </a:lstStyle>
          <a:p>
            <a:r>
              <a:rPr lang="en-US"/>
              <a:t>Image Placeholder</a:t>
            </a:r>
          </a:p>
        </p:txBody>
      </p:sp>
      <p:grpSp>
        <p:nvGrpSpPr>
          <p:cNvPr id="4" name="Group 3">
            <a:extLst>
              <a:ext uri="{FF2B5EF4-FFF2-40B4-BE49-F238E27FC236}">
                <a16:creationId xmlns:a16="http://schemas.microsoft.com/office/drawing/2014/main" id="{3C426F3E-81BD-0FA7-B034-A437E019F31F}"/>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6907655E-386D-EF66-3971-86A178BDC51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17846BF1-69E5-58A1-FC57-4DC11A1AC602}"/>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34F109B3-D9B1-46A7-8D53-3F660315FDD4}"/>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B54DC42F-B060-7945-B8EE-33AE9B1AEA0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EE9DD570-6B79-B4CA-2709-336D3A3FEA23}"/>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25727400-D0E9-E239-7460-2AD20303650A}"/>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010A7A08-3C4D-2C81-B5A4-E6308EB7932A}"/>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AF52838C-E633-47AB-3A65-99B48E6129B4}"/>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E8C15471-9E98-8D0D-8388-D66D38DC4D0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03A3F14D-ABB5-A5C5-BF0B-051FD6BC4018}"/>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18F8264E-A0E9-BF96-BEF8-7EEFAA41B481}"/>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2283EE2C-3311-DAF6-B87C-B522DCA68CF1}"/>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74CEE-65BA-D1B7-86F6-E49B41E4B71A}"/>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ED2E94E4-AB69-0898-8D60-9B3E1E811721}"/>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1B1694C5-8F1C-EAFD-27C7-BAB54DAB594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96DC6ABF-1D2D-E36C-0DC1-087BD1D15158}"/>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EEDD654A-B992-92D2-AA0A-08D44BE2E9C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78344923-85D4-4EB5-DC5D-96CFE08DA6A3}"/>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3696FAB3-B837-C0BC-1990-BE1DBE8715D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383E66B9-81AD-2933-4209-34BD828E7AFA}"/>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8E498C56-F727-F890-6386-873B3C0C00F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4A693B25-93C3-D28A-5598-F2DA62E5C3A0}"/>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AACB4A80-6C81-A396-4773-43CB052093EC}"/>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CB5FF724-CD31-BC31-BFFA-826625EEC98A}"/>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971DA79E-EABA-9F4B-1E0D-7CF6BAD8CFD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12B319A4-AD02-0A83-C788-C4DB8F8C640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4ADC7695-F3A6-F2B1-695E-5D90BAA20DC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C931CCCF-A854-E572-07C4-37375FF61624}"/>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A6DF73B7-E8F8-F6B1-68FC-B7D13BEFD11F}"/>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1CE9A5BA-1653-2015-9B15-B12BCC8AEE5E}"/>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DB21C8F2-C75E-A70A-47BB-046F1588BCE2}"/>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EE1793CA-B3FB-0865-7C7F-D2EA57DDF537}"/>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EA152A60-B392-0755-A810-81C8F2932458}"/>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4483CB24-EEC8-4EBF-2B95-BDA42D36CEA6}"/>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43BFC309-C8C7-281F-058E-F66910AD31AD}"/>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85DF5DC2-2B87-AAB7-26B0-F36886281F8A}"/>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4FD98E76-0EB9-D698-CD3C-6D3D66B39C6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B8AFDB76-77C7-E83A-810E-6CF37BC2D88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220816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rotWithShape="1">
          <a:blip r:embed="rId2"/>
          <a:srcRect l="16380" t="18917" r="4803" b="7287"/>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39000"/>
            <a:extLst>
              <a:ext uri="{28A0092B-C50C-407E-A947-70E740481C1C}">
                <a14:useLocalDpi xmlns:a14="http://schemas.microsoft.com/office/drawing/2010/main" val="0"/>
              </a:ext>
            </a:extLst>
          </a:blip>
          <a:srcRect l="24980" t="20464" r="1"/>
          <a:stretch/>
        </p:blipFill>
        <p:spPr>
          <a:xfrm>
            <a:off x="19050" y="0"/>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67160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1" name="图片 12">
            <a:extLst>
              <a:ext uri="{FF2B5EF4-FFF2-40B4-BE49-F238E27FC236}">
                <a16:creationId xmlns:a16="http://schemas.microsoft.com/office/drawing/2014/main" id="{9533059F-43F9-48C6-B488-50BE793B24AB}"/>
              </a:ext>
            </a:extLst>
          </p:cNvPr>
          <p:cNvPicPr>
            <a:picLocks noChangeAspect="1"/>
          </p:cNvPicPr>
          <p:nvPr userDrawn="1"/>
        </p:nvPicPr>
        <p:blipFill rotWithShape="1">
          <a:blip r:embed="rId2"/>
          <a:srcRect r="-26122" b="19187"/>
          <a:stretch/>
        </p:blipFill>
        <p:spPr>
          <a:xfrm>
            <a:off x="-19050" y="0"/>
            <a:ext cx="12192000" cy="6874616"/>
          </a:xfrm>
          <a:prstGeom prst="rect">
            <a:avLst/>
          </a:prstGeom>
        </p:spPr>
      </p:pic>
      <p:sp>
        <p:nvSpPr>
          <p:cNvPr id="12" name="Rectangle 11">
            <a:extLst>
              <a:ext uri="{FF2B5EF4-FFF2-40B4-BE49-F238E27FC236}">
                <a16:creationId xmlns:a16="http://schemas.microsoft.com/office/drawing/2014/main" id="{9A963518-EE4B-41CD-A017-C4969BB66EEB}"/>
              </a:ext>
            </a:extLst>
          </p:cNvPr>
          <p:cNvSpPr/>
          <p:nvPr userDrawn="1"/>
        </p:nvSpPr>
        <p:spPr>
          <a:xfrm>
            <a:off x="-19050" y="0"/>
            <a:ext cx="1221105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3" name="Straight Connector 12">
            <a:extLst>
              <a:ext uri="{FF2B5EF4-FFF2-40B4-BE49-F238E27FC236}">
                <a16:creationId xmlns:a16="http://schemas.microsoft.com/office/drawing/2014/main" id="{0FB6FFF8-1E13-4D44-AACB-82CCDCA3FD1F}"/>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4CA44E-B08B-4011-87E1-5D88CC3F0368}"/>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64031F5D-64D0-4C6A-AAD8-411BE2506133}"/>
                  </a:ext>
                </a:extLst>
              </p14:cNvPr>
              <p14:cNvContentPartPr/>
              <p14:nvPr userDrawn="1"/>
            </p14:nvContentPartPr>
            <p14:xfrm>
              <a:off x="5602860" y="3466980"/>
              <a:ext cx="1800" cy="2880"/>
            </p14:xfrm>
          </p:contentPart>
        </mc:Choice>
        <mc:Fallback xmlns="">
          <p:pic>
            <p:nvPicPr>
              <p:cNvPr id="15" name="Ink 14">
                <a:extLst>
                  <a:ext uri="{FF2B5EF4-FFF2-40B4-BE49-F238E27FC236}">
                    <a16:creationId xmlns:a16="http://schemas.microsoft.com/office/drawing/2014/main" id="{64031F5D-64D0-4C6A-AAD8-411BE2506133}"/>
                  </a:ext>
                </a:extLst>
              </p:cNvPr>
              <p:cNvPicPr/>
              <p:nvPr/>
            </p:nvPicPr>
            <p:blipFill>
              <a:blip r:embed="rId4"/>
              <a:stretch>
                <a:fillRect/>
              </a:stretch>
            </p:blipFill>
            <p:spPr>
              <a:xfrm>
                <a:off x="5591610" y="3457980"/>
                <a:ext cx="23850" cy="20520"/>
              </a:xfrm>
              <a:prstGeom prst="rect">
                <a:avLst/>
              </a:prstGeom>
            </p:spPr>
          </p:pic>
        </mc:Fallback>
      </mc:AlternateContent>
      <p:sp>
        <p:nvSpPr>
          <p:cNvPr id="16" name="Title 1">
            <a:extLst>
              <a:ext uri="{FF2B5EF4-FFF2-40B4-BE49-F238E27FC236}">
                <a16:creationId xmlns:a16="http://schemas.microsoft.com/office/drawing/2014/main" id="{60AB95EB-C624-493F-9A94-CDE390E154D3}"/>
              </a:ext>
            </a:extLst>
          </p:cNvPr>
          <p:cNvSpPr>
            <a:spLocks noGrp="1"/>
          </p:cNvSpPr>
          <p:nvPr>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1465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F9ACC329-8247-43F8-9676-4211BA9246C0}"/>
              </a:ext>
            </a:extLst>
          </p:cNvPr>
          <p:cNvPicPr>
            <a:picLocks noChangeAspect="1"/>
          </p:cNvPicPr>
          <p:nvPr userDrawn="1"/>
        </p:nvPicPr>
        <p:blipFill>
          <a:blip r:embed="rId2"/>
          <a:srcRect t="4720" b="4720"/>
          <a:stretch/>
        </p:blipFill>
        <p:spPr>
          <a:xfrm>
            <a:off x="-19050" y="0"/>
            <a:ext cx="12192000" cy="6874616"/>
          </a:xfrm>
          <a:prstGeom prst="rect">
            <a:avLst/>
          </a:prstGeom>
        </p:spPr>
      </p:pic>
      <p:pic>
        <p:nvPicPr>
          <p:cNvPr id="10" name="Picture 9" descr="A picture containing electronics, circuit&#10;&#10;Description automatically generated">
            <a:extLst>
              <a:ext uri="{FF2B5EF4-FFF2-40B4-BE49-F238E27FC236}">
                <a16:creationId xmlns:a16="http://schemas.microsoft.com/office/drawing/2014/main" id="{376696A8-C29A-458F-87ED-8ABD0EC94E0A}"/>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24980" t="20464" r="1"/>
          <a:stretch/>
        </p:blipFill>
        <p:spPr>
          <a:xfrm>
            <a:off x="19050" y="185737"/>
            <a:ext cx="6810375" cy="4819649"/>
          </a:xfrm>
          <a:prstGeom prst="rect">
            <a:avLst/>
          </a:prstGeom>
          <a:noFill/>
          <a:effectLst>
            <a:softEdge rad="1130300"/>
          </a:effectLst>
        </p:spPr>
      </p:pic>
      <p:sp>
        <p:nvSpPr>
          <p:cNvPr id="5" name="Rectangle 4">
            <a:extLst>
              <a:ext uri="{FF2B5EF4-FFF2-40B4-BE49-F238E27FC236}">
                <a16:creationId xmlns:a16="http://schemas.microsoft.com/office/drawing/2014/main" id="{5E0CA5E2-0D79-41E5-AE42-71411C1586EA}"/>
              </a:ext>
            </a:extLst>
          </p:cNvPr>
          <p:cNvSpPr/>
          <p:nvPr userDrawn="1"/>
        </p:nvSpPr>
        <p:spPr>
          <a:xfrm>
            <a:off x="0" y="0"/>
            <a:ext cx="12192000" cy="6874616"/>
          </a:xfrm>
          <a:prstGeom prst="rect">
            <a:avLst/>
          </a:prstGeom>
          <a:gradFill>
            <a:gsLst>
              <a:gs pos="100000">
                <a:schemeClr val="bg1">
                  <a:alpha val="0"/>
                </a:schemeClr>
              </a:gs>
              <a:gs pos="31000">
                <a:srgbClr val="18285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5"/>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53301" y="3203418"/>
            <a:ext cx="4561366"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366634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271E7-7020-44F0-8162-BFF3AFA51D42}"/>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 name="Group 2">
            <a:extLst>
              <a:ext uri="{FF2B5EF4-FFF2-40B4-BE49-F238E27FC236}">
                <a16:creationId xmlns:a16="http://schemas.microsoft.com/office/drawing/2014/main" id="{B11DD3C6-5186-4651-8A4A-49F059C4B5B3}"/>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4" name="Freeform: Shape 3">
              <a:extLst>
                <a:ext uri="{FF2B5EF4-FFF2-40B4-BE49-F238E27FC236}">
                  <a16:creationId xmlns:a16="http://schemas.microsoft.com/office/drawing/2014/main" id="{B44029EC-8DE3-4598-BF80-99DF1EBB7A65}"/>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5" name="Freeform: Shape 4">
              <a:extLst>
                <a:ext uri="{FF2B5EF4-FFF2-40B4-BE49-F238E27FC236}">
                  <a16:creationId xmlns:a16="http://schemas.microsoft.com/office/drawing/2014/main" id="{9A74B1ED-604A-43EE-9E85-F64A5B1F7E7D}"/>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6" name="Freeform: Shape 5">
              <a:extLst>
                <a:ext uri="{FF2B5EF4-FFF2-40B4-BE49-F238E27FC236}">
                  <a16:creationId xmlns:a16="http://schemas.microsoft.com/office/drawing/2014/main" id="{EEBD3993-9EAE-4F3A-B659-C4F74036366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7" name="Freeform: Shape 6">
              <a:extLst>
                <a:ext uri="{FF2B5EF4-FFF2-40B4-BE49-F238E27FC236}">
                  <a16:creationId xmlns:a16="http://schemas.microsoft.com/office/drawing/2014/main" id="{B7C916B1-804F-426C-9B8E-841C25B21BC0}"/>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8" name="Freeform: Shape 7">
              <a:extLst>
                <a:ext uri="{FF2B5EF4-FFF2-40B4-BE49-F238E27FC236}">
                  <a16:creationId xmlns:a16="http://schemas.microsoft.com/office/drawing/2014/main" id="{8A083BE4-9343-40D2-A032-1ED6940C76C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8">
              <a:extLst>
                <a:ext uri="{FF2B5EF4-FFF2-40B4-BE49-F238E27FC236}">
                  <a16:creationId xmlns:a16="http://schemas.microsoft.com/office/drawing/2014/main" id="{7CF8D1DF-4B1F-42DC-9C0B-464416BA05A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0" name="Freeform: Shape 9">
              <a:extLst>
                <a:ext uri="{FF2B5EF4-FFF2-40B4-BE49-F238E27FC236}">
                  <a16:creationId xmlns:a16="http://schemas.microsoft.com/office/drawing/2014/main" id="{E25189DA-CB0F-425C-AFD9-4E62C54FB5B2}"/>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1" name="Freeform: Shape 10">
              <a:extLst>
                <a:ext uri="{FF2B5EF4-FFF2-40B4-BE49-F238E27FC236}">
                  <a16:creationId xmlns:a16="http://schemas.microsoft.com/office/drawing/2014/main" id="{86F20E70-AFF6-4785-9D4C-4BEBB6732B48}"/>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76128155-75BC-4636-A125-24ECDC9B5CDC}"/>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0BB5FA9D-988C-45DE-975B-9F2A5D74B44E}"/>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5B80A022-33CB-4BC8-8AEC-3B9D2F4C951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F3A4106C-DFFE-4736-A185-58ED0C25BD2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B1A05C19-A6A0-4E42-9835-82B962D8E908}"/>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6B0C06E3-16C2-4B8C-98A1-794349B1FAE7}"/>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86A50893-F5CF-4A32-8D00-09617099E87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61B2B67C-F3C4-4AE0-BCFD-9CEE9CB9144B}"/>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8E7C443A-10A9-4A41-9345-07DAE79BF0F0}"/>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EFB8BC8A-9C41-498A-91E7-012B7A3E6292}"/>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520036B-FAD5-446A-9FE8-2C3B33C8B0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DD769084-300C-4524-B962-E51B4CAFE19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281AF7DA-F835-49DC-AC15-1CC75E9820A4}"/>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DED1EEBA-F8BF-4890-8901-463AB2D63E1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D08ACB6C-E04A-4E75-A46B-18B07CFC72B9}"/>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6C171EC6-B464-4F77-A932-06979D37C56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D9C15313-34C2-4E82-9EF3-E3BA9ECF58C3}"/>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95E19C1F-2FFD-41BB-9A7C-5041ADF199A0}"/>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68E30180-52BD-4B53-859D-EFB615614CA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FC352F9E-FA76-4DDD-BA8C-9E3F98BA3B2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78ED312B-A9D8-4B58-B129-417C90BF1663}"/>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DB98C57A-74EA-4A90-8DBC-A7377865A9FA}"/>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F8F14064-394D-40A5-A22B-1A74E3DED3DA}"/>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DF02D43-D5B7-4B2B-8233-DA945290F0AA}"/>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95E31A9A-D5DB-433E-9971-0C81413F86DC}"/>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6AD2F76F-8B11-4E67-98A2-AD7625AF9D0E}"/>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F2AFF1DB-0AFD-41E8-AE07-174616B12454}"/>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0B1BE84-BC3B-41EA-A1F0-A2479F73CDE1}"/>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A2AC39CD-CD8D-4332-902E-BB31C4E76240}"/>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111197E-1A6A-4047-8853-07403CF82295}"/>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pic>
        <p:nvPicPr>
          <p:cNvPr id="42" name="Picture 41">
            <a:extLst>
              <a:ext uri="{FF2B5EF4-FFF2-40B4-BE49-F238E27FC236}">
                <a16:creationId xmlns:a16="http://schemas.microsoft.com/office/drawing/2014/main" id="{A20590A4-DAEC-4CF8-937B-C3C40D07C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
        <p:nvSpPr>
          <p:cNvPr id="43" name="TextBox 42">
            <a:extLst>
              <a:ext uri="{FF2B5EF4-FFF2-40B4-BE49-F238E27FC236}">
                <a16:creationId xmlns:a16="http://schemas.microsoft.com/office/drawing/2014/main" id="{AB7559D2-4A84-4DFE-9189-4FCFDF4FE6D2}"/>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sp>
        <p:nvSpPr>
          <p:cNvPr id="44" name="Title 1">
            <a:extLst>
              <a:ext uri="{FF2B5EF4-FFF2-40B4-BE49-F238E27FC236}">
                <a16:creationId xmlns:a16="http://schemas.microsoft.com/office/drawing/2014/main" id="{76040CF9-FB09-49D8-860E-AEC0867D5E3E}"/>
              </a:ext>
            </a:extLst>
          </p:cNvPr>
          <p:cNvSpPr>
            <a:spLocks noGrp="1"/>
          </p:cNvSpPr>
          <p:nvPr>
            <p:ph type="title"/>
          </p:nvPr>
        </p:nvSpPr>
        <p:spPr>
          <a:xfrm>
            <a:off x="391632" y="291625"/>
            <a:ext cx="11408735" cy="793824"/>
          </a:xfrm>
        </p:spPr>
        <p:txBody>
          <a:bodyPr/>
          <a:lstStyle>
            <a:lvl1pPr algn="r">
              <a:defRPr>
                <a:solidFill>
                  <a:schemeClr val="tx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1666387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39872-F036-F748-B3A5-69EC403B0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898" y="0"/>
            <a:ext cx="3086100" cy="6858000"/>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4/2/2023</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1147979"/>
            <a:ext cx="8077450" cy="5054038"/>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9466470" y="2654634"/>
            <a:ext cx="2358887" cy="1890862"/>
          </a:xfrm>
        </p:spPr>
        <p:txBody>
          <a:bodyPr/>
          <a:lstStyle>
            <a:lvl1pPr marL="0" indent="0" algn="ctr" rtl="1">
              <a:buNone/>
              <a:defRPr sz="2400" b="1">
                <a:solidFill>
                  <a:schemeClr val="bg1"/>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9466470" y="1537855"/>
            <a:ext cx="2358887" cy="919164"/>
          </a:xfrm>
          <a:prstGeom prst="rect">
            <a:avLst/>
          </a:prstGeom>
        </p:spPr>
        <p:txBody>
          <a:bodyPr anchor="b"/>
          <a:lstStyle>
            <a:lvl1pPr algn="ctr" rtl="1">
              <a:defRPr sz="4400" b="0" i="0">
                <a:solidFill>
                  <a:schemeClr val="bg1"/>
                </a:solidFill>
                <a:latin typeface="Heebo Thin" pitchFamily="2" charset="-79"/>
                <a:ea typeface="Open Sans" panose="020B0606030504020204" pitchFamily="34" charset="0"/>
                <a:cs typeface="Heebo Thin" pitchFamily="2" charset="-79"/>
              </a:defRPr>
            </a:lvl1pPr>
          </a:lstStyle>
          <a:p>
            <a:r>
              <a:rPr lang="he-IL"/>
              <a:t>כותרת</a:t>
            </a:r>
            <a:endParaRPr/>
          </a:p>
        </p:txBody>
      </p:sp>
    </p:spTree>
    <p:extLst>
      <p:ext uri="{BB962C8B-B14F-4D97-AF65-F5344CB8AC3E}">
        <p14:creationId xmlns:p14="http://schemas.microsoft.com/office/powerpoint/2010/main" val="296836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outdoor object, web&#10;&#10;Description automatically generated">
            <a:extLst>
              <a:ext uri="{FF2B5EF4-FFF2-40B4-BE49-F238E27FC236}">
                <a16:creationId xmlns:a16="http://schemas.microsoft.com/office/drawing/2014/main" id="{A8D8CAD5-BB40-46ED-9B6A-7EFE682E3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14" b="47524"/>
          <a:stretch/>
        </p:blipFill>
        <p:spPr>
          <a:xfrm>
            <a:off x="0" y="-1"/>
            <a:ext cx="12191998" cy="1752601"/>
          </a:xfrm>
          <a:prstGeom prst="rect">
            <a:avLst/>
          </a:prstGeom>
        </p:spPr>
      </p:pic>
      <p:sp>
        <p:nvSpPr>
          <p:cNvPr id="4" name="Date Placeholder 3">
            <a:extLst>
              <a:ext uri="{FF2B5EF4-FFF2-40B4-BE49-F238E27FC236}">
                <a16:creationId xmlns:a16="http://schemas.microsoft.com/office/drawing/2014/main" id="{68D09A32-8B98-A04D-87DD-D76C3ABE63A8}"/>
              </a:ext>
            </a:extLst>
          </p:cNvPr>
          <p:cNvSpPr>
            <a:spLocks noGrp="1"/>
          </p:cNvSpPr>
          <p:nvPr>
            <p:ph type="dt" sz="half" idx="10"/>
          </p:nvPr>
        </p:nvSpPr>
        <p:spPr>
          <a:xfrm>
            <a:off x="2003728" y="6356351"/>
            <a:ext cx="1577671" cy="333058"/>
          </a:xfrm>
        </p:spPr>
        <p:txBody>
          <a:bodyPr/>
          <a:lstStyle/>
          <a:p>
            <a:fld id="{6A99BA7B-5E29-48AA-85C4-DDB71CD57036}" type="datetime1">
              <a:rPr lang="en-US" smtClean="0"/>
              <a:t>4/2/2023</a:t>
            </a:fld>
            <a:endParaRPr lang="x-none"/>
          </a:p>
        </p:txBody>
      </p:sp>
      <p:sp>
        <p:nvSpPr>
          <p:cNvPr id="5" name="Footer Placeholder 4">
            <a:extLst>
              <a:ext uri="{FF2B5EF4-FFF2-40B4-BE49-F238E27FC236}">
                <a16:creationId xmlns:a16="http://schemas.microsoft.com/office/drawing/2014/main" id="{17CDA7C6-6464-5D4A-9B27-3B5721A8B932}"/>
              </a:ext>
            </a:extLst>
          </p:cNvPr>
          <p:cNvSpPr>
            <a:spLocks noGrp="1"/>
          </p:cNvSpPr>
          <p:nvPr>
            <p:ph type="ftr" sz="quarter" idx="11"/>
          </p:nvPr>
        </p:nvSpPr>
        <p:spPr/>
        <p:txBody>
          <a:bodyPr/>
          <a:lstStyle/>
          <a:p>
            <a:endParaRPr lang="x-none"/>
          </a:p>
        </p:txBody>
      </p:sp>
      <p:sp>
        <p:nvSpPr>
          <p:cNvPr id="11" name="Text Placeholder 2">
            <a:extLst>
              <a:ext uri="{FF2B5EF4-FFF2-40B4-BE49-F238E27FC236}">
                <a16:creationId xmlns:a16="http://schemas.microsoft.com/office/drawing/2014/main" id="{DBDAE05B-309D-CC4B-B8B5-59BD38BE0DC1}"/>
              </a:ext>
            </a:extLst>
          </p:cNvPr>
          <p:cNvSpPr>
            <a:spLocks noGrp="1"/>
          </p:cNvSpPr>
          <p:nvPr>
            <p:ph idx="1" hasCustomPrompt="1"/>
          </p:nvPr>
        </p:nvSpPr>
        <p:spPr>
          <a:xfrm>
            <a:off x="380751" y="2654634"/>
            <a:ext cx="11406506" cy="3231816"/>
          </a:xfrm>
          <a:prstGeom prst="rect">
            <a:avLst/>
          </a:prstGeom>
        </p:spPr>
        <p:txBody>
          <a:bodyPr vert="horz" wrap="square" lIns="91440" tIns="45720" rIns="91440" bIns="45720" rtlCol="0">
            <a:noAutofit/>
          </a:bodyPr>
          <a:lstStyle>
            <a:lvl1pPr marL="454025" indent="-444500" algn="r" rtl="1">
              <a:buSzPct val="150000"/>
              <a:buFontTx/>
              <a:buBlip>
                <a:blip r:embed="rId3"/>
              </a:buBlip>
              <a:tabLst/>
              <a:defRPr sz="1600" b="0" i="0">
                <a:latin typeface="Heebo" pitchFamily="2" charset="-79"/>
                <a:cs typeface="Heebo" pitchFamily="2" charset="-79"/>
              </a:defRPr>
            </a:lvl1pPr>
            <a:lvl2pPr marL="457200" indent="212725" algn="r" rtl="1">
              <a:buSzPct val="100000"/>
              <a:buFontTx/>
              <a:buBlip>
                <a:blip r:embed="rId4"/>
              </a:buBlip>
              <a:tabLst/>
              <a:defRPr sz="1400" b="0" i="0">
                <a:latin typeface="Heebo" pitchFamily="2" charset="-79"/>
                <a:cs typeface="Heebo" pitchFamily="2" charset="-79"/>
              </a:defRPr>
            </a:lvl2pPr>
            <a:lvl3pPr marL="914400" indent="200025" algn="r" rtl="1">
              <a:buSzPct val="100000"/>
              <a:buFont typeface="Arial" panose="020B0604020202020204" pitchFamily="34" charset="0"/>
              <a:buChar char="•"/>
              <a:tabLst/>
              <a:defRPr sz="1400" b="0" i="0">
                <a:latin typeface="Heebo" pitchFamily="2" charset="-79"/>
                <a:cs typeface="Heebo" pitchFamily="2" charset="-79"/>
              </a:defRPr>
            </a:lvl3pPr>
            <a:lvl4pPr marL="1651000" indent="-268288" algn="r" rtl="1">
              <a:buSzPct val="100000"/>
              <a:buFont typeface="Arial" panose="020B0604020202020204" pitchFamily="34" charset="0"/>
              <a:buChar char="•"/>
              <a:tabLst/>
              <a:defRPr sz="1400" b="0" i="0">
                <a:latin typeface="Heebo" pitchFamily="2" charset="-79"/>
                <a:cs typeface="Heebo" pitchFamily="2" charset="-79"/>
              </a:defRPr>
            </a:lvl4pPr>
            <a:lvl5pPr marL="2178050" indent="-349250" algn="r" rtl="1">
              <a:buSzPct val="100000"/>
              <a:buFont typeface="Arial" panose="020B0604020202020204" pitchFamily="34" charset="0"/>
              <a:buChar char="•"/>
              <a:tabLst/>
              <a:defRPr sz="1400" b="0" i="0">
                <a:latin typeface="Heebo" pitchFamily="2" charset="-79"/>
                <a:cs typeface="Heebo" pitchFamily="2" charset="-79"/>
              </a:defRPr>
            </a:lvl5pPr>
          </a:lstStyle>
          <a:p>
            <a:pPr lvl="0"/>
            <a:r>
              <a:rPr lang="he-IL"/>
              <a:t>הקלד טקסט רמה ראשונה</a:t>
            </a:r>
            <a:endParaRPr lang="en-US"/>
          </a:p>
          <a:p>
            <a:pPr lvl="1"/>
            <a:r>
              <a:rPr lang="he-IL"/>
              <a:t>הקלד טקסט רמה שניה</a:t>
            </a:r>
            <a:endParaRPr lang="en-US"/>
          </a:p>
          <a:p>
            <a:pPr lvl="2"/>
            <a:r>
              <a:rPr lang="he-IL"/>
              <a:t>הקלד טקסט רמה שלישית</a:t>
            </a:r>
            <a:endParaRPr lang="en-US"/>
          </a:p>
          <a:p>
            <a:pPr lvl="3"/>
            <a:r>
              <a:rPr lang="he-IL"/>
              <a:t>הקלד טקסט רמה רביעית</a:t>
            </a:r>
            <a:endParaRPr lang="en-US"/>
          </a:p>
          <a:p>
            <a:pPr lvl="4"/>
            <a:r>
              <a:rPr lang="he-IL"/>
              <a:t>הקלד טקסט רמה חמישית</a:t>
            </a:r>
            <a:endParaRPr/>
          </a:p>
        </p:txBody>
      </p:sp>
      <p:sp>
        <p:nvSpPr>
          <p:cNvPr id="14" name="Subtitle 2">
            <a:extLst>
              <a:ext uri="{FF2B5EF4-FFF2-40B4-BE49-F238E27FC236}">
                <a16:creationId xmlns:a16="http://schemas.microsoft.com/office/drawing/2014/main" id="{9BFF6927-BD43-DB45-826B-93400315C02A}"/>
              </a:ext>
            </a:extLst>
          </p:cNvPr>
          <p:cNvSpPr>
            <a:spLocks noGrp="1"/>
          </p:cNvSpPr>
          <p:nvPr>
            <p:ph type="subTitle" idx="13" hasCustomPrompt="1"/>
          </p:nvPr>
        </p:nvSpPr>
        <p:spPr>
          <a:xfrm>
            <a:off x="4916557" y="1855362"/>
            <a:ext cx="2358887" cy="582209"/>
          </a:xfrm>
        </p:spPr>
        <p:txBody>
          <a:bodyPr/>
          <a:lstStyle>
            <a:lvl1pPr marL="0" indent="0" algn="ctr" rtl="1">
              <a:buNone/>
              <a:defRPr sz="2400" b="1">
                <a:solidFill>
                  <a:srgbClr val="192953"/>
                </a:solidFill>
                <a:latin typeface="Heebo" pitchFamily="2" charset="-79"/>
                <a:ea typeface="Open Sans" panose="020B0606030504020204" pitchFamily="34" charset="0"/>
                <a:cs typeface="Heebo"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כותרת משנה</a:t>
            </a:r>
            <a:endParaRPr/>
          </a:p>
        </p:txBody>
      </p:sp>
      <p:sp>
        <p:nvSpPr>
          <p:cNvPr id="15" name="Title 1">
            <a:extLst>
              <a:ext uri="{FF2B5EF4-FFF2-40B4-BE49-F238E27FC236}">
                <a16:creationId xmlns:a16="http://schemas.microsoft.com/office/drawing/2014/main" id="{D7ACF491-52B4-DC43-8F13-0447D984BD60}"/>
              </a:ext>
            </a:extLst>
          </p:cNvPr>
          <p:cNvSpPr>
            <a:spLocks noGrp="1"/>
          </p:cNvSpPr>
          <p:nvPr>
            <p:ph type="ctrTitle" hasCustomPrompt="1"/>
          </p:nvPr>
        </p:nvSpPr>
        <p:spPr>
          <a:xfrm>
            <a:off x="5810250" y="293409"/>
            <a:ext cx="5977007" cy="919164"/>
          </a:xfrm>
          <a:prstGeom prst="rect">
            <a:avLst/>
          </a:prstGeom>
        </p:spPr>
        <p:txBody>
          <a:bodyPr anchor="b"/>
          <a:lstStyle>
            <a:lvl1pPr algn="ctr" rtl="1">
              <a:defRPr sz="4400" b="0" i="0">
                <a:solidFill>
                  <a:schemeClr val="bg1"/>
                </a:solidFill>
                <a:latin typeface="+mj-lt"/>
                <a:ea typeface="Open Sans" panose="020B0606030504020204" pitchFamily="34" charset="0"/>
                <a:cs typeface="+mj-cs"/>
              </a:defRPr>
            </a:lvl1pPr>
          </a:lstStyle>
          <a:p>
            <a:r>
              <a:rPr lang="he-IL"/>
              <a:t>כותרת</a:t>
            </a:r>
            <a:endParaRPr/>
          </a:p>
        </p:txBody>
      </p:sp>
    </p:spTree>
    <p:extLst>
      <p:ext uri="{BB962C8B-B14F-4D97-AF65-F5344CB8AC3E}">
        <p14:creationId xmlns:p14="http://schemas.microsoft.com/office/powerpoint/2010/main" val="391926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BC6-1928-404A-AEF4-7A12AE239AD8}"/>
              </a:ext>
            </a:extLst>
          </p:cNvPr>
          <p:cNvSpPr>
            <a:spLocks noGrp="1"/>
          </p:cNvSpPr>
          <p:nvPr>
            <p:ph type="title"/>
          </p:nvPr>
        </p:nvSpPr>
        <p:spPr>
          <a:xfrm>
            <a:off x="6762750" y="365125"/>
            <a:ext cx="4800600" cy="1325563"/>
          </a:xfrm>
        </p:spPr>
        <p:txBody>
          <a:bodyPr/>
          <a:lstStyle/>
          <a:p>
            <a:r>
              <a:rPr lang="en-US"/>
              <a:t>Click to edit Master title style</a:t>
            </a:r>
            <a:endParaRPr lang="he-IL"/>
          </a:p>
        </p:txBody>
      </p:sp>
      <p:sp>
        <p:nvSpPr>
          <p:cNvPr id="4" name="Picture Placeholder 3">
            <a:extLst>
              <a:ext uri="{FF2B5EF4-FFF2-40B4-BE49-F238E27FC236}">
                <a16:creationId xmlns:a16="http://schemas.microsoft.com/office/drawing/2014/main" id="{B6E9F0F8-47A4-493B-BAA3-C1BC289A16BB}"/>
              </a:ext>
            </a:extLst>
          </p:cNvPr>
          <p:cNvSpPr>
            <a:spLocks noGrp="1"/>
          </p:cNvSpPr>
          <p:nvPr>
            <p:ph type="pic" sz="quarter" idx="14"/>
          </p:nvPr>
        </p:nvSpPr>
        <p:spPr>
          <a:xfrm>
            <a:off x="0" y="0"/>
            <a:ext cx="6096000" cy="6858000"/>
          </a:xfrm>
        </p:spPr>
        <p:txBody>
          <a:bodyPr/>
          <a:lstStyle/>
          <a:p>
            <a:endParaRPr lang="he-IL"/>
          </a:p>
        </p:txBody>
      </p:sp>
      <p:grpSp>
        <p:nvGrpSpPr>
          <p:cNvPr id="5" name="Group 4">
            <a:extLst>
              <a:ext uri="{FF2B5EF4-FFF2-40B4-BE49-F238E27FC236}">
                <a16:creationId xmlns:a16="http://schemas.microsoft.com/office/drawing/2014/main" id="{A3BB32E4-FB19-3AF1-D796-44A7D23C4A5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6" name="Freeform: Shape 11">
              <a:extLst>
                <a:ext uri="{FF2B5EF4-FFF2-40B4-BE49-F238E27FC236}">
                  <a16:creationId xmlns:a16="http://schemas.microsoft.com/office/drawing/2014/main" id="{8B7E4E82-B98A-A94F-36B4-27C1EF61908B}"/>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7" name="Freeform: Shape 12">
              <a:extLst>
                <a:ext uri="{FF2B5EF4-FFF2-40B4-BE49-F238E27FC236}">
                  <a16:creationId xmlns:a16="http://schemas.microsoft.com/office/drawing/2014/main" id="{7C0251FA-7D09-34C5-7CE6-0C514010A72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8" name="Freeform: Shape 13">
              <a:extLst>
                <a:ext uri="{FF2B5EF4-FFF2-40B4-BE49-F238E27FC236}">
                  <a16:creationId xmlns:a16="http://schemas.microsoft.com/office/drawing/2014/main" id="{4699D133-7CB1-DE5B-B454-7EB53F92FE3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9" name="Freeform: Shape 14">
              <a:extLst>
                <a:ext uri="{FF2B5EF4-FFF2-40B4-BE49-F238E27FC236}">
                  <a16:creationId xmlns:a16="http://schemas.microsoft.com/office/drawing/2014/main" id="{CCDB0D31-539E-8A93-CBC6-EF664016DE99}"/>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0" name="Freeform: Shape 15">
              <a:extLst>
                <a:ext uri="{FF2B5EF4-FFF2-40B4-BE49-F238E27FC236}">
                  <a16:creationId xmlns:a16="http://schemas.microsoft.com/office/drawing/2014/main" id="{FAD75C87-DD7F-07E0-8999-89030107DB44}"/>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1" name="Freeform: Shape 16">
              <a:extLst>
                <a:ext uri="{FF2B5EF4-FFF2-40B4-BE49-F238E27FC236}">
                  <a16:creationId xmlns:a16="http://schemas.microsoft.com/office/drawing/2014/main" id="{EAE82588-54C5-A5C3-50AC-156452E4993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2" name="Freeform: Shape 17">
              <a:extLst>
                <a:ext uri="{FF2B5EF4-FFF2-40B4-BE49-F238E27FC236}">
                  <a16:creationId xmlns:a16="http://schemas.microsoft.com/office/drawing/2014/main" id="{F49186B0-9E55-D584-C483-2E8202BD7C91}"/>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3" name="Freeform: Shape 18">
              <a:extLst>
                <a:ext uri="{FF2B5EF4-FFF2-40B4-BE49-F238E27FC236}">
                  <a16:creationId xmlns:a16="http://schemas.microsoft.com/office/drawing/2014/main" id="{5334D86E-A039-9DAE-3E82-EA0B9A72426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4" name="Freeform: Shape 19">
              <a:extLst>
                <a:ext uri="{FF2B5EF4-FFF2-40B4-BE49-F238E27FC236}">
                  <a16:creationId xmlns:a16="http://schemas.microsoft.com/office/drawing/2014/main" id="{92676220-7AE8-A966-C395-EDBD35BBE82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5" name="Freeform: Shape 20">
              <a:extLst>
                <a:ext uri="{FF2B5EF4-FFF2-40B4-BE49-F238E27FC236}">
                  <a16:creationId xmlns:a16="http://schemas.microsoft.com/office/drawing/2014/main" id="{2DFCDE07-3B19-191A-D4ED-B53495A77566}"/>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6" name="Freeform: Shape 21">
              <a:extLst>
                <a:ext uri="{FF2B5EF4-FFF2-40B4-BE49-F238E27FC236}">
                  <a16:creationId xmlns:a16="http://schemas.microsoft.com/office/drawing/2014/main" id="{6E1751B3-3631-D8EF-E37F-3ED219331B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22">
              <a:extLst>
                <a:ext uri="{FF2B5EF4-FFF2-40B4-BE49-F238E27FC236}">
                  <a16:creationId xmlns:a16="http://schemas.microsoft.com/office/drawing/2014/main" id="{FFA188F9-601D-529B-E436-F1246E208E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8" name="Freeform: Shape 23">
              <a:extLst>
                <a:ext uri="{FF2B5EF4-FFF2-40B4-BE49-F238E27FC236}">
                  <a16:creationId xmlns:a16="http://schemas.microsoft.com/office/drawing/2014/main" id="{5A967E2A-C94E-FFCB-39FF-CEF7DEEFF172}"/>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9" name="Freeform: Shape 24">
              <a:extLst>
                <a:ext uri="{FF2B5EF4-FFF2-40B4-BE49-F238E27FC236}">
                  <a16:creationId xmlns:a16="http://schemas.microsoft.com/office/drawing/2014/main" id="{D9A46F46-E4E1-31A4-FAE9-31BD7B64BEC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0" name="Freeform: Shape 25">
              <a:extLst>
                <a:ext uri="{FF2B5EF4-FFF2-40B4-BE49-F238E27FC236}">
                  <a16:creationId xmlns:a16="http://schemas.microsoft.com/office/drawing/2014/main" id="{0138E888-67B3-958C-F1B8-5415A70A4DAE}"/>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1" name="Freeform: Shape 26">
              <a:extLst>
                <a:ext uri="{FF2B5EF4-FFF2-40B4-BE49-F238E27FC236}">
                  <a16:creationId xmlns:a16="http://schemas.microsoft.com/office/drawing/2014/main" id="{CF8E1811-3B71-490C-5D71-A84E13EA557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27">
              <a:extLst>
                <a:ext uri="{FF2B5EF4-FFF2-40B4-BE49-F238E27FC236}">
                  <a16:creationId xmlns:a16="http://schemas.microsoft.com/office/drawing/2014/main" id="{F95F554D-BECB-152D-0125-59B20FC6E178}"/>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3" name="Freeform: Shape 28">
              <a:extLst>
                <a:ext uri="{FF2B5EF4-FFF2-40B4-BE49-F238E27FC236}">
                  <a16:creationId xmlns:a16="http://schemas.microsoft.com/office/drawing/2014/main" id="{9B38A535-72AD-3090-5B47-00DD37EF6FB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4" name="Freeform: Shape 29">
              <a:extLst>
                <a:ext uri="{FF2B5EF4-FFF2-40B4-BE49-F238E27FC236}">
                  <a16:creationId xmlns:a16="http://schemas.microsoft.com/office/drawing/2014/main" id="{CEC5578B-E24F-1230-DA6A-83C9FA2CE60C}"/>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30">
              <a:extLst>
                <a:ext uri="{FF2B5EF4-FFF2-40B4-BE49-F238E27FC236}">
                  <a16:creationId xmlns:a16="http://schemas.microsoft.com/office/drawing/2014/main" id="{AB57F4C9-712D-24C0-9519-9E15C801C343}"/>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1">
              <a:extLst>
                <a:ext uri="{FF2B5EF4-FFF2-40B4-BE49-F238E27FC236}">
                  <a16:creationId xmlns:a16="http://schemas.microsoft.com/office/drawing/2014/main" id="{32FA30C2-BEF2-4AF2-5FCA-011B3EA7087C}"/>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7" name="Freeform: Shape 32">
              <a:extLst>
                <a:ext uri="{FF2B5EF4-FFF2-40B4-BE49-F238E27FC236}">
                  <a16:creationId xmlns:a16="http://schemas.microsoft.com/office/drawing/2014/main" id="{34565755-2FD6-D87E-1731-006E4AD9612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8" name="Freeform: Shape 33">
              <a:extLst>
                <a:ext uri="{FF2B5EF4-FFF2-40B4-BE49-F238E27FC236}">
                  <a16:creationId xmlns:a16="http://schemas.microsoft.com/office/drawing/2014/main" id="{432E5E61-A200-A782-B50C-53CC1D9CBEF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9" name="Freeform: Shape 34">
              <a:extLst>
                <a:ext uri="{FF2B5EF4-FFF2-40B4-BE49-F238E27FC236}">
                  <a16:creationId xmlns:a16="http://schemas.microsoft.com/office/drawing/2014/main" id="{02E80503-1168-9092-FCAF-CBDDF76B9E40}"/>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0" name="Freeform: Shape 35">
              <a:extLst>
                <a:ext uri="{FF2B5EF4-FFF2-40B4-BE49-F238E27FC236}">
                  <a16:creationId xmlns:a16="http://schemas.microsoft.com/office/drawing/2014/main" id="{7C3D8521-F3E7-0B1A-6EBE-C79432A3863B}"/>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6">
              <a:extLst>
                <a:ext uri="{FF2B5EF4-FFF2-40B4-BE49-F238E27FC236}">
                  <a16:creationId xmlns:a16="http://schemas.microsoft.com/office/drawing/2014/main" id="{53FE0CDA-F599-241A-1CB0-52F52415BA75}"/>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7">
              <a:extLst>
                <a:ext uri="{FF2B5EF4-FFF2-40B4-BE49-F238E27FC236}">
                  <a16:creationId xmlns:a16="http://schemas.microsoft.com/office/drawing/2014/main" id="{A75C14EE-8063-6A61-289D-1988BC8D5379}"/>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3" name="Freeform: Shape 38">
              <a:extLst>
                <a:ext uri="{FF2B5EF4-FFF2-40B4-BE49-F238E27FC236}">
                  <a16:creationId xmlns:a16="http://schemas.microsoft.com/office/drawing/2014/main" id="{DC998433-C08B-4C8C-2523-498508A8EA81}"/>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4" name="Freeform: Shape 39">
              <a:extLst>
                <a:ext uri="{FF2B5EF4-FFF2-40B4-BE49-F238E27FC236}">
                  <a16:creationId xmlns:a16="http://schemas.microsoft.com/office/drawing/2014/main" id="{B24548D3-5A88-A1FB-5517-4D751D4594EB}"/>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40">
              <a:extLst>
                <a:ext uri="{FF2B5EF4-FFF2-40B4-BE49-F238E27FC236}">
                  <a16:creationId xmlns:a16="http://schemas.microsoft.com/office/drawing/2014/main" id="{6B4F8185-1232-7E53-6602-C44EE24143D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6" name="Freeform: Shape 41">
              <a:extLst>
                <a:ext uri="{FF2B5EF4-FFF2-40B4-BE49-F238E27FC236}">
                  <a16:creationId xmlns:a16="http://schemas.microsoft.com/office/drawing/2014/main" id="{098318C0-3CC8-FFCA-4C2E-B5934724287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7" name="Freeform: Shape 42">
              <a:extLst>
                <a:ext uri="{FF2B5EF4-FFF2-40B4-BE49-F238E27FC236}">
                  <a16:creationId xmlns:a16="http://schemas.microsoft.com/office/drawing/2014/main" id="{7329695C-5183-BBBE-C6A5-C86E01F157B3}"/>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8" name="Freeform: Shape 43">
              <a:extLst>
                <a:ext uri="{FF2B5EF4-FFF2-40B4-BE49-F238E27FC236}">
                  <a16:creationId xmlns:a16="http://schemas.microsoft.com/office/drawing/2014/main" id="{F303BEAB-3BC0-2982-8ABC-A54BC17545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9" name="Freeform: Shape 44">
              <a:extLst>
                <a:ext uri="{FF2B5EF4-FFF2-40B4-BE49-F238E27FC236}">
                  <a16:creationId xmlns:a16="http://schemas.microsoft.com/office/drawing/2014/main" id="{DDCF873E-352E-9788-2501-2F4E88A001D8}"/>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0" name="Freeform: Shape 45">
              <a:extLst>
                <a:ext uri="{FF2B5EF4-FFF2-40B4-BE49-F238E27FC236}">
                  <a16:creationId xmlns:a16="http://schemas.microsoft.com/office/drawing/2014/main" id="{89E999EC-8983-6027-9227-726C1D62C12C}"/>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1" name="Freeform: Shape 46">
              <a:extLst>
                <a:ext uri="{FF2B5EF4-FFF2-40B4-BE49-F238E27FC236}">
                  <a16:creationId xmlns:a16="http://schemas.microsoft.com/office/drawing/2014/main" id="{C6950EAF-3582-EBAF-6ED7-E88C7133C352}"/>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2" name="Freeform: Shape 47">
              <a:extLst>
                <a:ext uri="{FF2B5EF4-FFF2-40B4-BE49-F238E27FC236}">
                  <a16:creationId xmlns:a16="http://schemas.microsoft.com/office/drawing/2014/main" id="{2E80E7E4-3EC4-232B-ADE8-3ED2EF401A1C}"/>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3" name="Freeform: Shape 48">
              <a:extLst>
                <a:ext uri="{FF2B5EF4-FFF2-40B4-BE49-F238E27FC236}">
                  <a16:creationId xmlns:a16="http://schemas.microsoft.com/office/drawing/2014/main" id="{AE86CFD0-AED8-3A66-1B28-86896EECD3A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78103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5FA378-EBD6-E2D9-337B-070A93531E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BDD661D4-F30F-08F5-823E-2396AA79691F}"/>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65FC443F-F536-390B-1F05-0D50AF8B2125}"/>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A7D922AF-BEC1-F6F1-8751-59710BDF48D7}"/>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79FEE221-84AC-30AD-0DA9-97DBBD3F3367}"/>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724F048A-4451-B4E1-FF5C-C75576246A3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8F58C2E-1FDE-0ABD-62E4-0159D640B30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1AB1113F-36E2-648A-08E3-EAF610432D3D}"/>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ED209CF3-38EE-9D87-595D-51D1F7080801}"/>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F2F5FB48-66E5-9122-8989-D775768C8B37}"/>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9C1519D3-43D0-7DAD-10CB-EC972315BA8C}"/>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3D911064-A58D-2C55-1E58-DC2DFBCFB35B}"/>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20801EC1-44F1-5E9D-4B29-78745D63D0F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C2B34B06-EBF9-8042-377D-2B9BDE584016}"/>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E3D8C68E-50CD-F78B-0E11-81AA4B5542C9}"/>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EB005D7E-A9EE-BF47-4627-17CCD609E354}"/>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B2A90CEB-34EE-6691-9739-38B385AF83FE}"/>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48DCC85-C801-2FDC-9999-EA8E0324D1B4}"/>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DBD1CD0-DDEB-23BE-04BD-5E752255FB64}"/>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4984FD34-1F52-244A-B0EF-B050D98CA998}"/>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E8CFEFAF-4B87-88AE-A2A1-3DAED300DB70}"/>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23839C90-936E-AC21-25CA-B8027B3C6E4A}"/>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5CDDB289-6300-AF29-4144-E36A58B5EE1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019A938B-5615-AFC9-848C-31BA311D44A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0F69121D-27F2-3AB3-96D5-F9F88489579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CF4E0E89-958D-489D-C591-2007AE443718}"/>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750A407C-07F1-EBEE-7F09-9C0622A70CC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FC88BE32-0161-54AF-243E-60061F110982}"/>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C7B1A2DE-F59B-D1E8-3969-D909C0AFB05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E5F2BE38-2610-1EF3-E0F5-4A1CB94234D4}"/>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D9679F06-8479-CE99-03B4-49FC726619B7}"/>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667C0528-26EE-3ED8-9897-C81B98A91C04}"/>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C5BA335D-8799-1C6F-5380-37758F34AA91}"/>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BFF77FFB-A8EA-95EB-F3D2-144BD46CA96F}"/>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C750F10E-B4DD-818E-443E-0492601A314C}"/>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27FB3665-DA96-163D-EFB3-CA21142A68C9}"/>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1AB1D420-D4FA-0DAF-0C86-6ABCC9EB81F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34567C47-0FAE-81DE-F5E8-4EDE567C7CAE}"/>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B5E9FC27-7900-3B85-7525-5E273AABBFFA}"/>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7" name="Group 6">
            <a:extLst>
              <a:ext uri="{FF2B5EF4-FFF2-40B4-BE49-F238E27FC236}">
                <a16:creationId xmlns:a16="http://schemas.microsoft.com/office/drawing/2014/main" id="{E067F460-B5AD-42E9-A113-1D35024FE9EE}"/>
              </a:ext>
            </a:extLst>
          </p:cNvPr>
          <p:cNvGrpSpPr/>
          <p:nvPr userDrawn="1"/>
        </p:nvGrpSpPr>
        <p:grpSpPr>
          <a:xfrm>
            <a:off x="425301" y="1584250"/>
            <a:ext cx="11408735" cy="4582634"/>
            <a:chOff x="838200" y="1818166"/>
            <a:chExt cx="11479620"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83820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B2F22206-D127-459C-BA01-543C11AAFED9}"/>
                </a:ext>
              </a:extLst>
            </p:cNvPr>
            <p:cNvSpPr/>
            <p:nvPr userDrawn="1"/>
          </p:nvSpPr>
          <p:spPr>
            <a:xfrm>
              <a:off x="374620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6654210" y="1818167"/>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9562215" y="1818166"/>
              <a:ext cx="2755605"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20014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C1AE54-EBC8-B7CD-BA21-010BD2239434}"/>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9" name="Freeform: Shape 11">
              <a:extLst>
                <a:ext uri="{FF2B5EF4-FFF2-40B4-BE49-F238E27FC236}">
                  <a16:creationId xmlns:a16="http://schemas.microsoft.com/office/drawing/2014/main" id="{0FE1F982-3725-1193-91F1-D5F3A77A8C81}"/>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0" name="Freeform: Shape 12">
              <a:extLst>
                <a:ext uri="{FF2B5EF4-FFF2-40B4-BE49-F238E27FC236}">
                  <a16:creationId xmlns:a16="http://schemas.microsoft.com/office/drawing/2014/main" id="{FCA69548-D36C-C1B3-68F6-ABBFD7476053}"/>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1" name="Freeform: Shape 13">
              <a:extLst>
                <a:ext uri="{FF2B5EF4-FFF2-40B4-BE49-F238E27FC236}">
                  <a16:creationId xmlns:a16="http://schemas.microsoft.com/office/drawing/2014/main" id="{D6FBAF9E-00E4-9494-CE4A-8BB2A4D74CAC}"/>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4">
              <a:extLst>
                <a:ext uri="{FF2B5EF4-FFF2-40B4-BE49-F238E27FC236}">
                  <a16:creationId xmlns:a16="http://schemas.microsoft.com/office/drawing/2014/main" id="{12F99DD8-3B69-BC6A-21EB-5C5776063936}"/>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3" name="Freeform: Shape 15">
              <a:extLst>
                <a:ext uri="{FF2B5EF4-FFF2-40B4-BE49-F238E27FC236}">
                  <a16:creationId xmlns:a16="http://schemas.microsoft.com/office/drawing/2014/main" id="{EE713463-6FC6-B199-FA28-8C3EE625D806}"/>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16">
              <a:extLst>
                <a:ext uri="{FF2B5EF4-FFF2-40B4-BE49-F238E27FC236}">
                  <a16:creationId xmlns:a16="http://schemas.microsoft.com/office/drawing/2014/main" id="{22C042DD-9CBD-921D-41A2-7D9D1B4274E4}"/>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5" name="Freeform: Shape 17">
              <a:extLst>
                <a:ext uri="{FF2B5EF4-FFF2-40B4-BE49-F238E27FC236}">
                  <a16:creationId xmlns:a16="http://schemas.microsoft.com/office/drawing/2014/main" id="{6C8D1F83-A0F4-1793-4FDF-A7AFD3258F3C}"/>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6" name="Freeform: Shape 18">
              <a:extLst>
                <a:ext uri="{FF2B5EF4-FFF2-40B4-BE49-F238E27FC236}">
                  <a16:creationId xmlns:a16="http://schemas.microsoft.com/office/drawing/2014/main" id="{45562582-0A68-D2B3-A21B-87024CD9193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7" name="Freeform: Shape 19">
              <a:extLst>
                <a:ext uri="{FF2B5EF4-FFF2-40B4-BE49-F238E27FC236}">
                  <a16:creationId xmlns:a16="http://schemas.microsoft.com/office/drawing/2014/main" id="{AB0B2DFF-632C-1D82-19B2-5F64231E5AAE}"/>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8" name="Freeform: Shape 20">
              <a:extLst>
                <a:ext uri="{FF2B5EF4-FFF2-40B4-BE49-F238E27FC236}">
                  <a16:creationId xmlns:a16="http://schemas.microsoft.com/office/drawing/2014/main" id="{07EA7509-2447-98EB-919A-02F8BA1433B3}"/>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9" name="Freeform: Shape 21">
              <a:extLst>
                <a:ext uri="{FF2B5EF4-FFF2-40B4-BE49-F238E27FC236}">
                  <a16:creationId xmlns:a16="http://schemas.microsoft.com/office/drawing/2014/main" id="{0931F942-E73D-2CE9-BCFA-194E13F1932C}"/>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0" name="Freeform: Shape 22">
              <a:extLst>
                <a:ext uri="{FF2B5EF4-FFF2-40B4-BE49-F238E27FC236}">
                  <a16:creationId xmlns:a16="http://schemas.microsoft.com/office/drawing/2014/main" id="{0D9D6256-3E74-5368-BC4D-3273C19BD08D}"/>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1" name="Freeform: Shape 23">
              <a:extLst>
                <a:ext uri="{FF2B5EF4-FFF2-40B4-BE49-F238E27FC236}">
                  <a16:creationId xmlns:a16="http://schemas.microsoft.com/office/drawing/2014/main" id="{9A0ECE79-6EF6-CD7C-4B7A-295E2D6C4657}"/>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2" name="Freeform: Shape 24">
              <a:extLst>
                <a:ext uri="{FF2B5EF4-FFF2-40B4-BE49-F238E27FC236}">
                  <a16:creationId xmlns:a16="http://schemas.microsoft.com/office/drawing/2014/main" id="{72C29927-97E4-E432-506C-DC6C2AB6E8FE}"/>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3" name="Freeform: Shape 25">
              <a:extLst>
                <a:ext uri="{FF2B5EF4-FFF2-40B4-BE49-F238E27FC236}">
                  <a16:creationId xmlns:a16="http://schemas.microsoft.com/office/drawing/2014/main" id="{B3607B70-1299-02C3-772D-EFBB7509F6C8}"/>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4" name="Freeform: Shape 26">
              <a:extLst>
                <a:ext uri="{FF2B5EF4-FFF2-40B4-BE49-F238E27FC236}">
                  <a16:creationId xmlns:a16="http://schemas.microsoft.com/office/drawing/2014/main" id="{0B63363D-2316-1648-0B21-F9C54AECBFCD}"/>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7">
              <a:extLst>
                <a:ext uri="{FF2B5EF4-FFF2-40B4-BE49-F238E27FC236}">
                  <a16:creationId xmlns:a16="http://schemas.microsoft.com/office/drawing/2014/main" id="{93E2C4D7-1A70-70ED-449E-EBC9D1A5D42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6" name="Freeform: Shape 28">
              <a:extLst>
                <a:ext uri="{FF2B5EF4-FFF2-40B4-BE49-F238E27FC236}">
                  <a16:creationId xmlns:a16="http://schemas.microsoft.com/office/drawing/2014/main" id="{7F8FCA66-566F-A4EB-1A27-54E55FA85D1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29">
              <a:extLst>
                <a:ext uri="{FF2B5EF4-FFF2-40B4-BE49-F238E27FC236}">
                  <a16:creationId xmlns:a16="http://schemas.microsoft.com/office/drawing/2014/main" id="{B1957456-B6D2-FCD0-55F2-90E5237C4F50}"/>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0">
              <a:extLst>
                <a:ext uri="{FF2B5EF4-FFF2-40B4-BE49-F238E27FC236}">
                  <a16:creationId xmlns:a16="http://schemas.microsoft.com/office/drawing/2014/main" id="{13ADAF18-89B4-0320-CD6A-1DC9EF2AFA17}"/>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1">
              <a:extLst>
                <a:ext uri="{FF2B5EF4-FFF2-40B4-BE49-F238E27FC236}">
                  <a16:creationId xmlns:a16="http://schemas.microsoft.com/office/drawing/2014/main" id="{7922962D-421B-08CC-1288-8D02C246BB56}"/>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0" name="Freeform: Shape 32">
              <a:extLst>
                <a:ext uri="{FF2B5EF4-FFF2-40B4-BE49-F238E27FC236}">
                  <a16:creationId xmlns:a16="http://schemas.microsoft.com/office/drawing/2014/main" id="{65FE7BDE-BFC4-372E-DD54-46BE470A2B31}"/>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1" name="Freeform: Shape 33">
              <a:extLst>
                <a:ext uri="{FF2B5EF4-FFF2-40B4-BE49-F238E27FC236}">
                  <a16:creationId xmlns:a16="http://schemas.microsoft.com/office/drawing/2014/main" id="{1091522F-E453-06BF-71E8-A2BF5C203426}"/>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2" name="Freeform: Shape 34">
              <a:extLst>
                <a:ext uri="{FF2B5EF4-FFF2-40B4-BE49-F238E27FC236}">
                  <a16:creationId xmlns:a16="http://schemas.microsoft.com/office/drawing/2014/main" id="{245B19E2-2F8D-4786-87B8-F0E2F8048D87}"/>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3" name="Freeform: Shape 35">
              <a:extLst>
                <a:ext uri="{FF2B5EF4-FFF2-40B4-BE49-F238E27FC236}">
                  <a16:creationId xmlns:a16="http://schemas.microsoft.com/office/drawing/2014/main" id="{F249F2DB-2819-1D4F-E6FB-5D2DCDCC271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4" name="Freeform: Shape 36">
              <a:extLst>
                <a:ext uri="{FF2B5EF4-FFF2-40B4-BE49-F238E27FC236}">
                  <a16:creationId xmlns:a16="http://schemas.microsoft.com/office/drawing/2014/main" id="{0A9313D4-CCF1-AC21-78D0-F15314F2A9AB}"/>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5" name="Freeform: Shape 37">
              <a:extLst>
                <a:ext uri="{FF2B5EF4-FFF2-40B4-BE49-F238E27FC236}">
                  <a16:creationId xmlns:a16="http://schemas.microsoft.com/office/drawing/2014/main" id="{7F327D08-9583-4D19-BF3D-EBE06A68897E}"/>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6" name="Freeform: Shape 38">
              <a:extLst>
                <a:ext uri="{FF2B5EF4-FFF2-40B4-BE49-F238E27FC236}">
                  <a16:creationId xmlns:a16="http://schemas.microsoft.com/office/drawing/2014/main" id="{4512BE5E-EE6C-EFE8-F245-35409A577298}"/>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7" name="Freeform: Shape 39">
              <a:extLst>
                <a:ext uri="{FF2B5EF4-FFF2-40B4-BE49-F238E27FC236}">
                  <a16:creationId xmlns:a16="http://schemas.microsoft.com/office/drawing/2014/main" id="{2FDC79DF-B810-B53E-D45F-B950404BCE56}"/>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40">
              <a:extLst>
                <a:ext uri="{FF2B5EF4-FFF2-40B4-BE49-F238E27FC236}">
                  <a16:creationId xmlns:a16="http://schemas.microsoft.com/office/drawing/2014/main" id="{B9C7AAC5-0586-FCA5-7C63-3ABF0785CACC}"/>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9" name="Freeform: Shape 41">
              <a:extLst>
                <a:ext uri="{FF2B5EF4-FFF2-40B4-BE49-F238E27FC236}">
                  <a16:creationId xmlns:a16="http://schemas.microsoft.com/office/drawing/2014/main" id="{84FE0F95-1C4D-FA04-BA44-7FD88C974D91}"/>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0" name="Freeform: Shape 42">
              <a:extLst>
                <a:ext uri="{FF2B5EF4-FFF2-40B4-BE49-F238E27FC236}">
                  <a16:creationId xmlns:a16="http://schemas.microsoft.com/office/drawing/2014/main" id="{A74FDF4F-D95C-3933-700B-DF8CC4F93C19}"/>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1" name="Freeform: Shape 43">
              <a:extLst>
                <a:ext uri="{FF2B5EF4-FFF2-40B4-BE49-F238E27FC236}">
                  <a16:creationId xmlns:a16="http://schemas.microsoft.com/office/drawing/2014/main" id="{DD5433E3-CDA4-C8B3-CCD7-9A30689FF02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2" name="Freeform: Shape 44">
              <a:extLst>
                <a:ext uri="{FF2B5EF4-FFF2-40B4-BE49-F238E27FC236}">
                  <a16:creationId xmlns:a16="http://schemas.microsoft.com/office/drawing/2014/main" id="{B4D787DB-6C66-EACB-73F8-9C80EA1536AA}"/>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3" name="Freeform: Shape 45">
              <a:extLst>
                <a:ext uri="{FF2B5EF4-FFF2-40B4-BE49-F238E27FC236}">
                  <a16:creationId xmlns:a16="http://schemas.microsoft.com/office/drawing/2014/main" id="{0C72B158-00AE-EC63-AFF8-4E6199AB9ECF}"/>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4" name="Freeform: Shape 46">
              <a:extLst>
                <a:ext uri="{FF2B5EF4-FFF2-40B4-BE49-F238E27FC236}">
                  <a16:creationId xmlns:a16="http://schemas.microsoft.com/office/drawing/2014/main" id="{A4118470-6611-223E-568A-EE9EAAB992B9}"/>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5" name="Freeform: Shape 47">
              <a:extLst>
                <a:ext uri="{FF2B5EF4-FFF2-40B4-BE49-F238E27FC236}">
                  <a16:creationId xmlns:a16="http://schemas.microsoft.com/office/drawing/2014/main" id="{48C845B6-690D-5854-FE55-09B2A048DD35}"/>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6" name="Freeform: Shape 48">
              <a:extLst>
                <a:ext uri="{FF2B5EF4-FFF2-40B4-BE49-F238E27FC236}">
                  <a16:creationId xmlns:a16="http://schemas.microsoft.com/office/drawing/2014/main" id="{6949DE51-B483-6A53-F020-3E471183F708}"/>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
        <p:nvSpPr>
          <p:cNvPr id="2" name="Title 1">
            <a:extLst>
              <a:ext uri="{FF2B5EF4-FFF2-40B4-BE49-F238E27FC236}">
                <a16:creationId xmlns:a16="http://schemas.microsoft.com/office/drawing/2014/main" id="{1884E47C-FE82-4755-98C6-1C6DBE7BDE38}"/>
              </a:ext>
            </a:extLst>
          </p:cNvPr>
          <p:cNvSpPr>
            <a:spLocks noGrp="1"/>
          </p:cNvSpPr>
          <p:nvPr>
            <p:ph type="title"/>
          </p:nvPr>
        </p:nvSpPr>
        <p:spPr/>
        <p:txBody>
          <a:bodyPr/>
          <a:lstStyle/>
          <a:p>
            <a:r>
              <a:rPr lang="en-US"/>
              <a:t>Click to edit Master title style</a:t>
            </a:r>
            <a:endParaRPr lang="he-IL"/>
          </a:p>
        </p:txBody>
      </p:sp>
      <p:grpSp>
        <p:nvGrpSpPr>
          <p:cNvPr id="8" name="Group 7">
            <a:extLst>
              <a:ext uri="{FF2B5EF4-FFF2-40B4-BE49-F238E27FC236}">
                <a16:creationId xmlns:a16="http://schemas.microsoft.com/office/drawing/2014/main" id="{2434C59E-579C-4512-A081-3D90BB0665C0}"/>
              </a:ext>
            </a:extLst>
          </p:cNvPr>
          <p:cNvGrpSpPr/>
          <p:nvPr userDrawn="1"/>
        </p:nvGrpSpPr>
        <p:grpSpPr>
          <a:xfrm>
            <a:off x="425301" y="1584250"/>
            <a:ext cx="11408735" cy="4582634"/>
            <a:chOff x="425301" y="1584250"/>
            <a:chExt cx="8516679" cy="4582634"/>
          </a:xfrm>
          <a:noFill/>
        </p:grpSpPr>
        <p:sp>
          <p:nvSpPr>
            <p:cNvPr id="3" name="Rectangle 2">
              <a:extLst>
                <a:ext uri="{FF2B5EF4-FFF2-40B4-BE49-F238E27FC236}">
                  <a16:creationId xmlns:a16="http://schemas.microsoft.com/office/drawing/2014/main" id="{C17CB949-5B11-42C5-8F06-0CC3446A0078}"/>
                </a:ext>
              </a:extLst>
            </p:cNvPr>
            <p:cNvSpPr/>
            <p:nvPr userDrawn="1"/>
          </p:nvSpPr>
          <p:spPr>
            <a:xfrm>
              <a:off x="425301"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0C145633-4427-4D8D-A764-ED45A5D7E58D}"/>
                </a:ext>
              </a:extLst>
            </p:cNvPr>
            <p:cNvSpPr/>
            <p:nvPr userDrawn="1"/>
          </p:nvSpPr>
          <p:spPr>
            <a:xfrm>
              <a:off x="3314346" y="1584251"/>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EFD8D508-1C3B-438A-897C-7F90BC59BD64}"/>
                </a:ext>
              </a:extLst>
            </p:cNvPr>
            <p:cNvSpPr/>
            <p:nvPr userDrawn="1"/>
          </p:nvSpPr>
          <p:spPr>
            <a:xfrm>
              <a:off x="6203390" y="1584250"/>
              <a:ext cx="2738590" cy="4582633"/>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166805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61F64E-1544-91A8-9C76-BCED12371C8A}"/>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5" name="Freeform: Shape 11">
              <a:extLst>
                <a:ext uri="{FF2B5EF4-FFF2-40B4-BE49-F238E27FC236}">
                  <a16:creationId xmlns:a16="http://schemas.microsoft.com/office/drawing/2014/main" id="{DF8B8F87-CAAB-6F81-749F-312A17446048}"/>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pPr marL="0" algn="r" defTabSz="914400" rtl="1" eaLnBrk="1" latinLnBrk="0" hangingPunct="1"/>
              <a:endParaRPr lang="en-IL"/>
            </a:p>
          </p:txBody>
        </p:sp>
        <p:sp>
          <p:nvSpPr>
            <p:cNvPr id="6" name="Freeform: Shape 12">
              <a:extLst>
                <a:ext uri="{FF2B5EF4-FFF2-40B4-BE49-F238E27FC236}">
                  <a16:creationId xmlns:a16="http://schemas.microsoft.com/office/drawing/2014/main" id="{6BFE1829-EFF5-9B24-A927-FE0BE679E784}"/>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9" name="Freeform: Shape 13">
              <a:extLst>
                <a:ext uri="{FF2B5EF4-FFF2-40B4-BE49-F238E27FC236}">
                  <a16:creationId xmlns:a16="http://schemas.microsoft.com/office/drawing/2014/main" id="{31CC3B56-E701-135E-7035-7E3A40558280}"/>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0" name="Freeform: Shape 14">
              <a:extLst>
                <a:ext uri="{FF2B5EF4-FFF2-40B4-BE49-F238E27FC236}">
                  <a16:creationId xmlns:a16="http://schemas.microsoft.com/office/drawing/2014/main" id="{99D15879-D1C4-0163-E914-64D9E751405E}"/>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1" name="Freeform: Shape 15">
              <a:extLst>
                <a:ext uri="{FF2B5EF4-FFF2-40B4-BE49-F238E27FC236}">
                  <a16:creationId xmlns:a16="http://schemas.microsoft.com/office/drawing/2014/main" id="{E6F3874B-1459-B531-58AC-0E0B0C2860F5}"/>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2" name="Freeform: Shape 16">
              <a:extLst>
                <a:ext uri="{FF2B5EF4-FFF2-40B4-BE49-F238E27FC236}">
                  <a16:creationId xmlns:a16="http://schemas.microsoft.com/office/drawing/2014/main" id="{FDC42277-2325-FA77-7DB8-48F31A9B8289}"/>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3" name="Freeform: Shape 17">
              <a:extLst>
                <a:ext uri="{FF2B5EF4-FFF2-40B4-BE49-F238E27FC236}">
                  <a16:creationId xmlns:a16="http://schemas.microsoft.com/office/drawing/2014/main" id="{A3EFD18C-034B-FAD8-83CC-960A7050D3C5}"/>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4" name="Freeform: Shape 18">
              <a:extLst>
                <a:ext uri="{FF2B5EF4-FFF2-40B4-BE49-F238E27FC236}">
                  <a16:creationId xmlns:a16="http://schemas.microsoft.com/office/drawing/2014/main" id="{F6DA1C3A-9965-CE7E-A013-FC4C6A7982EF}"/>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5" name="Freeform: Shape 19">
              <a:extLst>
                <a:ext uri="{FF2B5EF4-FFF2-40B4-BE49-F238E27FC236}">
                  <a16:creationId xmlns:a16="http://schemas.microsoft.com/office/drawing/2014/main" id="{215E1D72-87AA-7C92-D3A4-E69F80E32AB9}"/>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6" name="Freeform: Shape 20">
              <a:extLst>
                <a:ext uri="{FF2B5EF4-FFF2-40B4-BE49-F238E27FC236}">
                  <a16:creationId xmlns:a16="http://schemas.microsoft.com/office/drawing/2014/main" id="{00FF23BB-8F7D-51C3-C421-8FB265F2320B}"/>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7" name="Freeform: Shape 21">
              <a:extLst>
                <a:ext uri="{FF2B5EF4-FFF2-40B4-BE49-F238E27FC236}">
                  <a16:creationId xmlns:a16="http://schemas.microsoft.com/office/drawing/2014/main" id="{067B4B80-441B-A96A-5C72-1396DF550178}"/>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8" name="Freeform: Shape 22">
              <a:extLst>
                <a:ext uri="{FF2B5EF4-FFF2-40B4-BE49-F238E27FC236}">
                  <a16:creationId xmlns:a16="http://schemas.microsoft.com/office/drawing/2014/main" id="{A0C716C3-FF92-5C94-7467-41E9A86828A9}"/>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9" name="Freeform: Shape 23">
              <a:extLst>
                <a:ext uri="{FF2B5EF4-FFF2-40B4-BE49-F238E27FC236}">
                  <a16:creationId xmlns:a16="http://schemas.microsoft.com/office/drawing/2014/main" id="{2ED91A6D-4979-863F-0173-8C6A0940DEBD}"/>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0" name="Freeform: Shape 24">
              <a:extLst>
                <a:ext uri="{FF2B5EF4-FFF2-40B4-BE49-F238E27FC236}">
                  <a16:creationId xmlns:a16="http://schemas.microsoft.com/office/drawing/2014/main" id="{0A1EEF7C-DEFE-A5C9-BAEF-B338348A7CDD}"/>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1" name="Freeform: Shape 25">
              <a:extLst>
                <a:ext uri="{FF2B5EF4-FFF2-40B4-BE49-F238E27FC236}">
                  <a16:creationId xmlns:a16="http://schemas.microsoft.com/office/drawing/2014/main" id="{48FD3D48-FA96-571A-9DD2-4EDB9BFE35F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2" name="Freeform: Shape 26">
              <a:extLst>
                <a:ext uri="{FF2B5EF4-FFF2-40B4-BE49-F238E27FC236}">
                  <a16:creationId xmlns:a16="http://schemas.microsoft.com/office/drawing/2014/main" id="{9AB6EFB0-AC98-D600-3264-B2A398F8F3B0}"/>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7">
              <a:extLst>
                <a:ext uri="{FF2B5EF4-FFF2-40B4-BE49-F238E27FC236}">
                  <a16:creationId xmlns:a16="http://schemas.microsoft.com/office/drawing/2014/main" id="{A94D749C-79A7-5114-C310-CA624EE89DAA}"/>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4" name="Freeform: Shape 28">
              <a:extLst>
                <a:ext uri="{FF2B5EF4-FFF2-40B4-BE49-F238E27FC236}">
                  <a16:creationId xmlns:a16="http://schemas.microsoft.com/office/drawing/2014/main" id="{0E90D520-F5F3-99DE-829E-AE8AD838E1CD}"/>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5" name="Freeform: Shape 29">
              <a:extLst>
                <a:ext uri="{FF2B5EF4-FFF2-40B4-BE49-F238E27FC236}">
                  <a16:creationId xmlns:a16="http://schemas.microsoft.com/office/drawing/2014/main" id="{7291ED35-CBD1-D1B6-38D8-E150485BD502}"/>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6" name="Freeform: Shape 30">
              <a:extLst>
                <a:ext uri="{FF2B5EF4-FFF2-40B4-BE49-F238E27FC236}">
                  <a16:creationId xmlns:a16="http://schemas.microsoft.com/office/drawing/2014/main" id="{6D1BBF6F-80E1-87FC-CB16-4FEE1E40C839}"/>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7" name="Freeform: Shape 31">
              <a:extLst>
                <a:ext uri="{FF2B5EF4-FFF2-40B4-BE49-F238E27FC236}">
                  <a16:creationId xmlns:a16="http://schemas.microsoft.com/office/drawing/2014/main" id="{93A00FDB-089D-1D1B-5079-E2BA1E3EAAA3}"/>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8" name="Freeform: Shape 32">
              <a:extLst>
                <a:ext uri="{FF2B5EF4-FFF2-40B4-BE49-F238E27FC236}">
                  <a16:creationId xmlns:a16="http://schemas.microsoft.com/office/drawing/2014/main" id="{3165EA95-8312-A40E-C321-9025A4B61128}"/>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9" name="Freeform: Shape 33">
              <a:extLst>
                <a:ext uri="{FF2B5EF4-FFF2-40B4-BE49-F238E27FC236}">
                  <a16:creationId xmlns:a16="http://schemas.microsoft.com/office/drawing/2014/main" id="{13FE0812-5DD5-CA01-6130-357A8CB6C4D1}"/>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0" name="Freeform: Shape 34">
              <a:extLst>
                <a:ext uri="{FF2B5EF4-FFF2-40B4-BE49-F238E27FC236}">
                  <a16:creationId xmlns:a16="http://schemas.microsoft.com/office/drawing/2014/main" id="{4C95D632-FAF5-9EA7-6CAF-B98C5B04C868}"/>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1" name="Freeform: Shape 35">
              <a:extLst>
                <a:ext uri="{FF2B5EF4-FFF2-40B4-BE49-F238E27FC236}">
                  <a16:creationId xmlns:a16="http://schemas.microsoft.com/office/drawing/2014/main" id="{278E7929-8476-7316-A26D-6AAEC94B6CC9}"/>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6">
              <a:extLst>
                <a:ext uri="{FF2B5EF4-FFF2-40B4-BE49-F238E27FC236}">
                  <a16:creationId xmlns:a16="http://schemas.microsoft.com/office/drawing/2014/main" id="{04CB2D15-B5E6-1632-C76A-3284B549561D}"/>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3" name="Freeform: Shape 37">
              <a:extLst>
                <a:ext uri="{FF2B5EF4-FFF2-40B4-BE49-F238E27FC236}">
                  <a16:creationId xmlns:a16="http://schemas.microsoft.com/office/drawing/2014/main" id="{7735E0C3-7736-214F-7D49-40C4BDC20013}"/>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4" name="Freeform: Shape 38">
              <a:extLst>
                <a:ext uri="{FF2B5EF4-FFF2-40B4-BE49-F238E27FC236}">
                  <a16:creationId xmlns:a16="http://schemas.microsoft.com/office/drawing/2014/main" id="{2CDCF751-26E0-54A0-4328-782AB950212F}"/>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5" name="Freeform: Shape 39">
              <a:extLst>
                <a:ext uri="{FF2B5EF4-FFF2-40B4-BE49-F238E27FC236}">
                  <a16:creationId xmlns:a16="http://schemas.microsoft.com/office/drawing/2014/main" id="{3575F8D1-5C2B-A590-64A8-2D0F8F5015EC}"/>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6" name="Freeform: Shape 40">
              <a:extLst>
                <a:ext uri="{FF2B5EF4-FFF2-40B4-BE49-F238E27FC236}">
                  <a16:creationId xmlns:a16="http://schemas.microsoft.com/office/drawing/2014/main" id="{D02F9771-9B0D-2891-E8CE-AD6D42A21935}"/>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7" name="Freeform: Shape 41">
              <a:extLst>
                <a:ext uri="{FF2B5EF4-FFF2-40B4-BE49-F238E27FC236}">
                  <a16:creationId xmlns:a16="http://schemas.microsoft.com/office/drawing/2014/main" id="{61C54366-94CA-0437-9F94-74697F5F606C}"/>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8" name="Freeform: Shape 42">
              <a:extLst>
                <a:ext uri="{FF2B5EF4-FFF2-40B4-BE49-F238E27FC236}">
                  <a16:creationId xmlns:a16="http://schemas.microsoft.com/office/drawing/2014/main" id="{88E6FEE8-F998-D07A-A2B6-FB403F229114}"/>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9" name="Freeform: Shape 43">
              <a:extLst>
                <a:ext uri="{FF2B5EF4-FFF2-40B4-BE49-F238E27FC236}">
                  <a16:creationId xmlns:a16="http://schemas.microsoft.com/office/drawing/2014/main" id="{F32697AE-3A6B-EE40-D9C0-26477CB430AE}"/>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0" name="Freeform: Shape 44">
              <a:extLst>
                <a:ext uri="{FF2B5EF4-FFF2-40B4-BE49-F238E27FC236}">
                  <a16:creationId xmlns:a16="http://schemas.microsoft.com/office/drawing/2014/main" id="{3260DC2B-9647-5C4D-FD41-2CDF758DA04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1" name="Freeform: Shape 45">
              <a:extLst>
                <a:ext uri="{FF2B5EF4-FFF2-40B4-BE49-F238E27FC236}">
                  <a16:creationId xmlns:a16="http://schemas.microsoft.com/office/drawing/2014/main" id="{5645AFB0-50BF-07D4-4702-2602383DE902}"/>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2" name="Freeform: Shape 46">
              <a:extLst>
                <a:ext uri="{FF2B5EF4-FFF2-40B4-BE49-F238E27FC236}">
                  <a16:creationId xmlns:a16="http://schemas.microsoft.com/office/drawing/2014/main" id="{61D050F8-C8FA-4496-7A01-F3BC71200A7C}"/>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3" name="Freeform: Shape 47">
              <a:extLst>
                <a:ext uri="{FF2B5EF4-FFF2-40B4-BE49-F238E27FC236}">
                  <a16:creationId xmlns:a16="http://schemas.microsoft.com/office/drawing/2014/main" id="{72CD1EB7-3877-3452-2E75-7D04CB019E2A}"/>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4" name="Freeform: Shape 48">
              <a:extLst>
                <a:ext uri="{FF2B5EF4-FFF2-40B4-BE49-F238E27FC236}">
                  <a16:creationId xmlns:a16="http://schemas.microsoft.com/office/drawing/2014/main" id="{07F2EECE-5FC0-8AD2-EEE1-03FE68097149}"/>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pPr marL="0" algn="r" defTabSz="914400" rtl="1" eaLnBrk="1" latinLnBrk="0" hangingPunct="1"/>
              <a:endParaRPr lang="en-IL"/>
            </a:p>
          </p:txBody>
        </p:sp>
      </p:grpSp>
      <p:sp>
        <p:nvSpPr>
          <p:cNvPr id="7" name="PlaceHolder 1"/>
          <p:cNvSpPr>
            <a:spLocks noGrp="1"/>
          </p:cNvSpPr>
          <p:nvPr>
            <p:ph type="title"/>
          </p:nvPr>
        </p:nvSpPr>
        <p:spPr>
          <a:xfrm>
            <a:off x="831960" y="2872800"/>
            <a:ext cx="10515240" cy="1322280"/>
          </a:xfrm>
          <a:prstGeom prst="rect">
            <a:avLst/>
          </a:prstGeom>
        </p:spPr>
        <p:txBody>
          <a:bodyPr lIns="0" tIns="0" rIns="0" bIns="0" anchor="ctr"/>
          <a:lstStyle/>
          <a:p>
            <a:endParaRPr lang="x-none" sz="1800" b="0" strike="noStrike" spc="-1">
              <a:solidFill>
                <a:srgbClr val="000000"/>
              </a:solidFill>
              <a:uFill>
                <a:solidFill>
                  <a:srgbClr val="FFFFFF"/>
                </a:solidFill>
              </a:uFill>
              <a:latin typeface="Calibri"/>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8077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BC0D6-75D6-FDB3-E123-C621DCA46CE7}"/>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3" name="Freeform: Shape 11">
              <a:extLst>
                <a:ext uri="{FF2B5EF4-FFF2-40B4-BE49-F238E27FC236}">
                  <a16:creationId xmlns:a16="http://schemas.microsoft.com/office/drawing/2014/main" id="{B4044AB7-DC10-FAC8-511E-372B779A0247}"/>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4" name="Freeform: Shape 12">
              <a:extLst>
                <a:ext uri="{FF2B5EF4-FFF2-40B4-BE49-F238E27FC236}">
                  <a16:creationId xmlns:a16="http://schemas.microsoft.com/office/drawing/2014/main" id="{831F7AC9-1121-DD97-7035-CE8EDEBEB889}"/>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5" name="Freeform: Shape 13">
              <a:extLst>
                <a:ext uri="{FF2B5EF4-FFF2-40B4-BE49-F238E27FC236}">
                  <a16:creationId xmlns:a16="http://schemas.microsoft.com/office/drawing/2014/main" id="{2D0E7F6F-EEE1-381E-6C4C-8B3EA81CA7CB}"/>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6" name="Freeform: Shape 14">
              <a:extLst>
                <a:ext uri="{FF2B5EF4-FFF2-40B4-BE49-F238E27FC236}">
                  <a16:creationId xmlns:a16="http://schemas.microsoft.com/office/drawing/2014/main" id="{8D427CEE-ECB3-4169-6E7B-5F10F53DA8F3}"/>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7" name="Freeform: Shape 15">
              <a:extLst>
                <a:ext uri="{FF2B5EF4-FFF2-40B4-BE49-F238E27FC236}">
                  <a16:creationId xmlns:a16="http://schemas.microsoft.com/office/drawing/2014/main" id="{7FD90611-2F2D-B4E4-D783-9703CB1E06EB}"/>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8" name="Freeform: Shape 16">
              <a:extLst>
                <a:ext uri="{FF2B5EF4-FFF2-40B4-BE49-F238E27FC236}">
                  <a16:creationId xmlns:a16="http://schemas.microsoft.com/office/drawing/2014/main" id="{E5638397-C139-79F5-8ADE-FC611A1A70C1}"/>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9" name="Freeform: Shape 17">
              <a:extLst>
                <a:ext uri="{FF2B5EF4-FFF2-40B4-BE49-F238E27FC236}">
                  <a16:creationId xmlns:a16="http://schemas.microsoft.com/office/drawing/2014/main" id="{66C51079-3022-5EED-0FA4-8A988CE5573F}"/>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0" name="Freeform: Shape 18">
              <a:extLst>
                <a:ext uri="{FF2B5EF4-FFF2-40B4-BE49-F238E27FC236}">
                  <a16:creationId xmlns:a16="http://schemas.microsoft.com/office/drawing/2014/main" id="{39CCA7BA-BB5F-45E4-FDF4-6F3CC8CEDA0A}"/>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11" name="Freeform: Shape 19">
              <a:extLst>
                <a:ext uri="{FF2B5EF4-FFF2-40B4-BE49-F238E27FC236}">
                  <a16:creationId xmlns:a16="http://schemas.microsoft.com/office/drawing/2014/main" id="{CFCDBC09-1DEB-0EF2-E115-159BD85555EA}"/>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12" name="Freeform: Shape 20">
              <a:extLst>
                <a:ext uri="{FF2B5EF4-FFF2-40B4-BE49-F238E27FC236}">
                  <a16:creationId xmlns:a16="http://schemas.microsoft.com/office/drawing/2014/main" id="{BCAE64E1-46A2-915B-0579-43BDF5489110}"/>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13" name="Freeform: Shape 21">
              <a:extLst>
                <a:ext uri="{FF2B5EF4-FFF2-40B4-BE49-F238E27FC236}">
                  <a16:creationId xmlns:a16="http://schemas.microsoft.com/office/drawing/2014/main" id="{65AB18CF-140B-CF7E-F3D2-F56C061E4DED}"/>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4" name="Freeform: Shape 22">
              <a:extLst>
                <a:ext uri="{FF2B5EF4-FFF2-40B4-BE49-F238E27FC236}">
                  <a16:creationId xmlns:a16="http://schemas.microsoft.com/office/drawing/2014/main" id="{EBDC0996-95A5-446D-71B3-41FF256D08E2}"/>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15" name="Freeform: Shape 23">
              <a:extLst>
                <a:ext uri="{FF2B5EF4-FFF2-40B4-BE49-F238E27FC236}">
                  <a16:creationId xmlns:a16="http://schemas.microsoft.com/office/drawing/2014/main" id="{73FD7FAE-1BD9-4028-A69B-02AF82099EF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16" name="Freeform: Shape 24">
              <a:extLst>
                <a:ext uri="{FF2B5EF4-FFF2-40B4-BE49-F238E27FC236}">
                  <a16:creationId xmlns:a16="http://schemas.microsoft.com/office/drawing/2014/main" id="{CE519081-2DA7-5A10-EB6C-D1A9BB85C412}"/>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17" name="Freeform: Shape 25">
              <a:extLst>
                <a:ext uri="{FF2B5EF4-FFF2-40B4-BE49-F238E27FC236}">
                  <a16:creationId xmlns:a16="http://schemas.microsoft.com/office/drawing/2014/main" id="{873A207B-579E-2F8A-40CD-58D2829CBF7B}"/>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18" name="Freeform: Shape 26">
              <a:extLst>
                <a:ext uri="{FF2B5EF4-FFF2-40B4-BE49-F238E27FC236}">
                  <a16:creationId xmlns:a16="http://schemas.microsoft.com/office/drawing/2014/main" id="{8613E34F-A223-B86A-3529-C5344EF7F38F}"/>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9" name="Freeform: Shape 27">
              <a:extLst>
                <a:ext uri="{FF2B5EF4-FFF2-40B4-BE49-F238E27FC236}">
                  <a16:creationId xmlns:a16="http://schemas.microsoft.com/office/drawing/2014/main" id="{380287C4-0AF5-5D47-8465-6FD2144C4AFC}"/>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0" name="Freeform: Shape 28">
              <a:extLst>
                <a:ext uri="{FF2B5EF4-FFF2-40B4-BE49-F238E27FC236}">
                  <a16:creationId xmlns:a16="http://schemas.microsoft.com/office/drawing/2014/main" id="{B40ED14B-7B26-0CB7-1CCA-EB786DE1D42A}"/>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1" name="Freeform: Shape 29">
              <a:extLst>
                <a:ext uri="{FF2B5EF4-FFF2-40B4-BE49-F238E27FC236}">
                  <a16:creationId xmlns:a16="http://schemas.microsoft.com/office/drawing/2014/main" id="{AFF71A04-0E7F-CA9E-475A-2FCEA1153B99}"/>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2" name="Freeform: Shape 30">
              <a:extLst>
                <a:ext uri="{FF2B5EF4-FFF2-40B4-BE49-F238E27FC236}">
                  <a16:creationId xmlns:a16="http://schemas.microsoft.com/office/drawing/2014/main" id="{CB178003-87FB-0757-784A-EF68340AB2C4}"/>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31">
              <a:extLst>
                <a:ext uri="{FF2B5EF4-FFF2-40B4-BE49-F238E27FC236}">
                  <a16:creationId xmlns:a16="http://schemas.microsoft.com/office/drawing/2014/main" id="{A80D5779-4F10-2EA7-EC2C-483B83119879}"/>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24" name="Freeform: Shape 32">
              <a:extLst>
                <a:ext uri="{FF2B5EF4-FFF2-40B4-BE49-F238E27FC236}">
                  <a16:creationId xmlns:a16="http://schemas.microsoft.com/office/drawing/2014/main" id="{7A6923A4-F175-EBD3-81F1-6946BC077CAC}"/>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25" name="Freeform: Shape 33">
              <a:extLst>
                <a:ext uri="{FF2B5EF4-FFF2-40B4-BE49-F238E27FC236}">
                  <a16:creationId xmlns:a16="http://schemas.microsoft.com/office/drawing/2014/main" id="{33C8F922-9BD6-9D68-2E14-BE930247A608}"/>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26" name="Freeform: Shape 34">
              <a:extLst>
                <a:ext uri="{FF2B5EF4-FFF2-40B4-BE49-F238E27FC236}">
                  <a16:creationId xmlns:a16="http://schemas.microsoft.com/office/drawing/2014/main" id="{CAB2DCBD-FAD5-4D8F-8688-F649F746D86D}"/>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27" name="Freeform: Shape 35">
              <a:extLst>
                <a:ext uri="{FF2B5EF4-FFF2-40B4-BE49-F238E27FC236}">
                  <a16:creationId xmlns:a16="http://schemas.microsoft.com/office/drawing/2014/main" id="{C0A950D2-B726-296C-3260-D63FA2718FB4}"/>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36">
              <a:extLst>
                <a:ext uri="{FF2B5EF4-FFF2-40B4-BE49-F238E27FC236}">
                  <a16:creationId xmlns:a16="http://schemas.microsoft.com/office/drawing/2014/main" id="{6BAB43C2-85C4-4F00-FE1F-7E79B7215EA9}"/>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9" name="Freeform: Shape 37">
              <a:extLst>
                <a:ext uri="{FF2B5EF4-FFF2-40B4-BE49-F238E27FC236}">
                  <a16:creationId xmlns:a16="http://schemas.microsoft.com/office/drawing/2014/main" id="{07F99CD4-7DDF-AAF9-0FD9-23CF136A618D}"/>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0" name="Freeform: Shape 38">
              <a:extLst>
                <a:ext uri="{FF2B5EF4-FFF2-40B4-BE49-F238E27FC236}">
                  <a16:creationId xmlns:a16="http://schemas.microsoft.com/office/drawing/2014/main" id="{71423511-F34C-99F6-6F9E-C1E62BC80DC0}"/>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31" name="Freeform: Shape 39">
              <a:extLst>
                <a:ext uri="{FF2B5EF4-FFF2-40B4-BE49-F238E27FC236}">
                  <a16:creationId xmlns:a16="http://schemas.microsoft.com/office/drawing/2014/main" id="{3096CAEA-67D9-C6F1-55E0-19CD92A33447}"/>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40">
              <a:extLst>
                <a:ext uri="{FF2B5EF4-FFF2-40B4-BE49-F238E27FC236}">
                  <a16:creationId xmlns:a16="http://schemas.microsoft.com/office/drawing/2014/main" id="{F1001146-F9AD-7F63-A12C-95D2DC58E081}"/>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33" name="Freeform: Shape 41">
              <a:extLst>
                <a:ext uri="{FF2B5EF4-FFF2-40B4-BE49-F238E27FC236}">
                  <a16:creationId xmlns:a16="http://schemas.microsoft.com/office/drawing/2014/main" id="{A1AB0B34-18D5-9E90-50D8-0DDD1B4ADF95}"/>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34" name="Freeform: Shape 42">
              <a:extLst>
                <a:ext uri="{FF2B5EF4-FFF2-40B4-BE49-F238E27FC236}">
                  <a16:creationId xmlns:a16="http://schemas.microsoft.com/office/drawing/2014/main" id="{8772B6D0-B34F-24C1-609F-3873C8D6BE40}"/>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35" name="Freeform: Shape 43">
              <a:extLst>
                <a:ext uri="{FF2B5EF4-FFF2-40B4-BE49-F238E27FC236}">
                  <a16:creationId xmlns:a16="http://schemas.microsoft.com/office/drawing/2014/main" id="{36E751E3-0463-DD78-6759-D58E365243E1}"/>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36" name="Freeform: Shape 44">
              <a:extLst>
                <a:ext uri="{FF2B5EF4-FFF2-40B4-BE49-F238E27FC236}">
                  <a16:creationId xmlns:a16="http://schemas.microsoft.com/office/drawing/2014/main" id="{1A3EC043-6100-4C40-ED24-5CC618D77F4F}"/>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37" name="Freeform: Shape 45">
              <a:extLst>
                <a:ext uri="{FF2B5EF4-FFF2-40B4-BE49-F238E27FC236}">
                  <a16:creationId xmlns:a16="http://schemas.microsoft.com/office/drawing/2014/main" id="{F120787E-C1C3-733E-FD67-B3C04227E760}"/>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38" name="Freeform: Shape 46">
              <a:extLst>
                <a:ext uri="{FF2B5EF4-FFF2-40B4-BE49-F238E27FC236}">
                  <a16:creationId xmlns:a16="http://schemas.microsoft.com/office/drawing/2014/main" id="{50BEA697-1F16-9285-FAAC-DCD1D0A5E63F}"/>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39" name="Freeform: Shape 47">
              <a:extLst>
                <a:ext uri="{FF2B5EF4-FFF2-40B4-BE49-F238E27FC236}">
                  <a16:creationId xmlns:a16="http://schemas.microsoft.com/office/drawing/2014/main" id="{ABF4989E-AD31-B994-E8F9-154244226DDF}"/>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0" name="Freeform: Shape 48">
              <a:extLst>
                <a:ext uri="{FF2B5EF4-FFF2-40B4-BE49-F238E27FC236}">
                  <a16:creationId xmlns:a16="http://schemas.microsoft.com/office/drawing/2014/main" id="{DB2168B9-F15E-04CD-F23B-4983012403A1}"/>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30433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A picture containing electronics, circuit&#10;&#10;Description automatically generated">
            <a:extLst>
              <a:ext uri="{FF2B5EF4-FFF2-40B4-BE49-F238E27FC236}">
                <a16:creationId xmlns:a16="http://schemas.microsoft.com/office/drawing/2014/main" id="{038C5EEC-1730-4AAB-830B-431D8A06F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98" t="9091"/>
          <a:stretch/>
        </p:blipFill>
        <p:spPr>
          <a:xfrm>
            <a:off x="6097" y="10"/>
            <a:ext cx="8668512" cy="6857990"/>
          </a:xfrm>
          <a:prstGeom prst="rect">
            <a:avLst/>
          </a:prstGeom>
          <a:solidFill>
            <a:schemeClr val="bg1"/>
          </a:solidFill>
        </p:spPr>
      </p:pic>
      <p:sp>
        <p:nvSpPr>
          <p:cNvPr id="5" name="Rectangle 4">
            <a:extLst>
              <a:ext uri="{FF2B5EF4-FFF2-40B4-BE49-F238E27FC236}">
                <a16:creationId xmlns:a16="http://schemas.microsoft.com/office/drawing/2014/main" id="{5E0CA5E2-0D79-41E5-AE42-71411C1586EA}"/>
              </a:ext>
            </a:extLst>
          </p:cNvPr>
          <p:cNvSpPr/>
          <p:nvPr userDrawn="1"/>
        </p:nvSpPr>
        <p:spPr>
          <a:xfrm>
            <a:off x="-190500" y="0"/>
            <a:ext cx="12382500" cy="6858000"/>
          </a:xfrm>
          <a:prstGeom prst="rect">
            <a:avLst/>
          </a:prstGeom>
          <a:gradFill>
            <a:gsLst>
              <a:gs pos="100000">
                <a:schemeClr val="bg1">
                  <a:alpha val="0"/>
                </a:schemeClr>
              </a:gs>
              <a:gs pos="31000">
                <a:schemeClr val="tx1">
                  <a:lumMod val="95000"/>
                  <a:lumOff val="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Connector 5">
            <a:extLst>
              <a:ext uri="{FF2B5EF4-FFF2-40B4-BE49-F238E27FC236}">
                <a16:creationId xmlns:a16="http://schemas.microsoft.com/office/drawing/2014/main" id="{67B971B2-40F0-4E01-8F9C-C00A6239B8A2}"/>
              </a:ext>
            </a:extLst>
          </p:cNvPr>
          <p:cNvCxnSpPr>
            <a:cxnSpLocks/>
          </p:cNvCxnSpPr>
          <p:nvPr userDrawn="1"/>
        </p:nvCxnSpPr>
        <p:spPr>
          <a:xfrm>
            <a:off x="342900" y="3001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4B7EA0-B6AE-4D62-9A70-BDA60E1B865F}"/>
              </a:ext>
            </a:extLst>
          </p:cNvPr>
          <p:cNvCxnSpPr>
            <a:cxnSpLocks/>
          </p:cNvCxnSpPr>
          <p:nvPr userDrawn="1"/>
        </p:nvCxnSpPr>
        <p:spPr>
          <a:xfrm>
            <a:off x="9925051" y="6510408"/>
            <a:ext cx="1847850" cy="0"/>
          </a:xfrm>
          <a:prstGeom prst="line">
            <a:avLst/>
          </a:prstGeom>
          <a:ln w="603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029BCA5-2B53-4F2B-B802-009019D6BF06}"/>
                  </a:ext>
                </a:extLst>
              </p14:cNvPr>
              <p14:cNvContentPartPr/>
              <p14:nvPr userDrawn="1"/>
            </p14:nvContentPartPr>
            <p14:xfrm>
              <a:off x="5602860" y="3466980"/>
              <a:ext cx="1800" cy="2880"/>
            </p14:xfrm>
          </p:contentPart>
        </mc:Choice>
        <mc:Fallback xmlns="">
          <p:pic>
            <p:nvPicPr>
              <p:cNvPr id="8" name="Ink 7">
                <a:extLst>
                  <a:ext uri="{FF2B5EF4-FFF2-40B4-BE49-F238E27FC236}">
                    <a16:creationId xmlns:a16="http://schemas.microsoft.com/office/drawing/2014/main" id="{E029BCA5-2B53-4F2B-B802-009019D6BF06}"/>
                  </a:ext>
                </a:extLst>
              </p:cNvPr>
              <p:cNvPicPr/>
              <p:nvPr/>
            </p:nvPicPr>
            <p:blipFill>
              <a:blip r:embed="rId4"/>
              <a:stretch>
                <a:fillRect/>
              </a:stretch>
            </p:blipFill>
            <p:spPr>
              <a:xfrm>
                <a:off x="5591610" y="3457980"/>
                <a:ext cx="23850" cy="20520"/>
              </a:xfrm>
              <a:prstGeom prst="rect">
                <a:avLst/>
              </a:prstGeom>
            </p:spPr>
          </p:pic>
        </mc:Fallback>
      </mc:AlternateContent>
      <p:sp>
        <p:nvSpPr>
          <p:cNvPr id="2" name="Title 1">
            <a:extLst>
              <a:ext uri="{FF2B5EF4-FFF2-40B4-BE49-F238E27FC236}">
                <a16:creationId xmlns:a16="http://schemas.microsoft.com/office/drawing/2014/main" id="{A1191BC6-1928-404A-AEF4-7A12AE239AD8}"/>
              </a:ext>
            </a:extLst>
          </p:cNvPr>
          <p:cNvSpPr>
            <a:spLocks noGrp="1"/>
          </p:cNvSpPr>
          <p:nvPr userDrawn="1">
            <p:ph type="title"/>
          </p:nvPr>
        </p:nvSpPr>
        <p:spPr>
          <a:xfrm>
            <a:off x="7320600" y="3203418"/>
            <a:ext cx="4327367" cy="793824"/>
          </a:xfrm>
        </p:spPr>
        <p:txBody>
          <a:bodyPr/>
          <a:lstStyle>
            <a:lvl1pPr>
              <a:defRPr>
                <a:solidFill>
                  <a:schemeClr val="bg1"/>
                </a:solidFill>
                <a:latin typeface="Heebo Light" panose="00000400000000000000" pitchFamily="2" charset="-79"/>
                <a:cs typeface="Heebo Light" panose="00000400000000000000" pitchFamily="2" charset="-79"/>
              </a:defRPr>
            </a:lvl1pPr>
          </a:lstStyle>
          <a:p>
            <a:r>
              <a:rPr lang="en-US"/>
              <a:t>Click to edit Master title style</a:t>
            </a:r>
            <a:endParaRPr lang="he-IL"/>
          </a:p>
        </p:txBody>
      </p:sp>
    </p:spTree>
    <p:extLst>
      <p:ext uri="{BB962C8B-B14F-4D97-AF65-F5344CB8AC3E}">
        <p14:creationId xmlns:p14="http://schemas.microsoft.com/office/powerpoint/2010/main" val="280802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14068"/>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466443"/>
            <a:ext cx="2987231" cy="307777"/>
          </a:xfrm>
          <a:prstGeom prst="rect">
            <a:avLst/>
          </a:prstGeom>
          <a:noFill/>
        </p:spPr>
        <p:txBody>
          <a:bodyPr wrap="square" rtlCol="0">
            <a:spAutoFit/>
          </a:bodyPr>
          <a:lstStyle/>
          <a:p>
            <a:pPr algn="r"/>
            <a:fld id="{260E2A6B-A809-4840-BF14-8648BC0BDF87}" type="slidenum">
              <a:rPr lang="id-ID" sz="1400" b="0" i="0" strike="noStrike" spc="0" smtClean="0">
                <a:solidFill>
                  <a:schemeClr val="tx1"/>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1800" b="0" i="0" strike="noStrike" spc="0" dirty="0">
              <a:solidFill>
                <a:schemeClr val="tx1"/>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spTree>
    <p:extLst>
      <p:ext uri="{BB962C8B-B14F-4D97-AF65-F5344CB8AC3E}">
        <p14:creationId xmlns:p14="http://schemas.microsoft.com/office/powerpoint/2010/main" val="3943524046"/>
      </p:ext>
    </p:extLst>
  </p:cSld>
  <p:clrMap bg1="lt1" tx1="dk1" bg2="lt2" tx2="dk2" accent1="accent1" accent2="accent2" accent3="accent3" accent4="accent4" accent5="accent5" accent6="accent6" hlink="hlink" folHlink="folHlink"/>
  <p:sldLayoutIdLst>
    <p:sldLayoutId id="2147483687" r:id="rId1"/>
    <p:sldLayoutId id="2147483701" r:id="rId2"/>
    <p:sldLayoutId id="2147483688" r:id="rId3"/>
    <p:sldLayoutId id="2147483689" r:id="rId4"/>
    <p:sldLayoutId id="2147483690" r:id="rId5"/>
    <p:sldLayoutId id="2147483691" r:id="rId6"/>
    <p:sldLayoutId id="2147483692" r:id="rId7"/>
    <p:sldLayoutId id="2147483693" r:id="rId8"/>
    <p:sldLayoutId id="2147483694" r:id="rId9"/>
    <p:sldLayoutId id="2147483698" r:id="rId10"/>
    <p:sldLayoutId id="2147483699" r:id="rId11"/>
    <p:sldLayoutId id="2147483702" r:id="rId12"/>
    <p:sldLayoutId id="2147483700" r:id="rId13"/>
    <p:sldLayoutId id="2147483695" r:id="rId14"/>
    <p:sldLayoutId id="2147483696" r:id="rId15"/>
    <p:sldLayoutId id="2147483697" r:id="rId16"/>
    <p:sldLayoutId id="2147483748" r:id="rId17"/>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6" descr="横版-反白"/>
          <p:cNvPicPr>
            <a:picLocks noChangeAspect="1"/>
          </p:cNvPicPr>
          <p:nvPr userDrawn="1"/>
        </p:nvPicPr>
        <p:blipFill>
          <a:blip r:embed="rId5"/>
          <a:stretch>
            <a:fillRect/>
          </a:stretch>
        </p:blipFill>
        <p:spPr>
          <a:xfrm>
            <a:off x="0" y="0"/>
            <a:ext cx="2599690" cy="600710"/>
          </a:xfrm>
          <a:prstGeom prst="rect">
            <a:avLst/>
          </a:prstGeom>
        </p:spPr>
      </p:pic>
      <p:sp>
        <p:nvSpPr>
          <p:cNvPr id="8" name="文本框 7"/>
          <p:cNvSpPr txBox="1"/>
          <p:nvPr userDrawn="1"/>
        </p:nvSpPr>
        <p:spPr>
          <a:xfrm>
            <a:off x="4459292" y="6638581"/>
            <a:ext cx="3273417" cy="244682"/>
          </a:xfrm>
          <a:prstGeom prst="rect">
            <a:avLst/>
          </a:prstGeom>
          <a:noFill/>
        </p:spPr>
        <p:txBody>
          <a:bodyPr wrap="square" rtlCol="0">
            <a:spAutoFit/>
          </a:bodyPr>
          <a:lstStyle/>
          <a:p>
            <a:pPr algn="ctr">
              <a:lnSpc>
                <a:spcPct val="90000"/>
              </a:lnSpc>
            </a:pPr>
            <a:r>
              <a:rPr lang="en-US" altLang="zh-CN" sz="1100" dirty="0">
                <a:solidFill>
                  <a:schemeClr val="bg1"/>
                </a:solidFill>
                <a:latin typeface="+mj-lt"/>
                <a:ea typeface="思源宋体 CN" panose="02020400000000000000" charset="-122"/>
              </a:rPr>
              <a:t>ACCESS Confidential, Do Not Copy!</a:t>
            </a:r>
          </a:p>
        </p:txBody>
      </p:sp>
      <p:sp>
        <p:nvSpPr>
          <p:cNvPr id="12" name="Slide Number Placeholder 5">
            <a:extLst>
              <a:ext uri="{FF2B5EF4-FFF2-40B4-BE49-F238E27FC236}">
                <a16:creationId xmlns:a16="http://schemas.microsoft.com/office/drawing/2014/main" id="{924DFA97-BF92-4E6D-B12B-0F26A1767D7F}"/>
              </a:ext>
            </a:extLst>
          </p:cNvPr>
          <p:cNvSpPr>
            <a:spLocks noGrp="1"/>
          </p:cNvSpPr>
          <p:nvPr>
            <p:ph type="sldNum" sz="quarter" idx="4"/>
          </p:nvPr>
        </p:nvSpPr>
        <p:spPr>
          <a:xfrm>
            <a:off x="9270359" y="6564688"/>
            <a:ext cx="2743200" cy="365125"/>
          </a:xfrm>
          <a:prstGeom prst="rect">
            <a:avLst/>
          </a:prstGeom>
        </p:spPr>
        <p:txBody>
          <a:bodyPr vert="horz" lIns="91440" tIns="45720" rIns="91440" bIns="45720" rtlCol="0" anchor="ctr"/>
          <a:lstStyle>
            <a:lvl1pPr algn="r">
              <a:defRPr sz="1200">
                <a:solidFill>
                  <a:schemeClr val="bg1"/>
                </a:solidFill>
                <a:latin typeface="+mj-lt"/>
              </a:defRPr>
            </a:lvl1pPr>
          </a:lstStyle>
          <a:p>
            <a:r>
              <a:rPr lang="en-US" altLang="zh-CN"/>
              <a:t>- </a:t>
            </a:r>
            <a:fld id="{01A40EF5-FD5D-4DA7-8734-F59ED6ED65E2}" type="slidenum">
              <a:rPr lang="zh-CN" altLang="en-US" smtClean="0"/>
              <a:pPr/>
              <a:t>‹#›</a:t>
            </a:fld>
            <a:r>
              <a:rPr lang="zh-CN" altLang="en-US"/>
              <a:t> </a:t>
            </a:r>
            <a:r>
              <a:rPr lang="en-US" altLang="zh-CN"/>
              <a:t>-</a:t>
            </a:r>
            <a:endParaRPr lang="zh-CN" altLang="en-US" dirty="0"/>
          </a:p>
        </p:txBody>
      </p:sp>
      <p:sp>
        <p:nvSpPr>
          <p:cNvPr id="14" name="文本框 13">
            <a:extLst>
              <a:ext uri="{FF2B5EF4-FFF2-40B4-BE49-F238E27FC236}">
                <a16:creationId xmlns:a16="http://schemas.microsoft.com/office/drawing/2014/main" id="{8B3DC959-0905-4692-AF5C-2F8635514792}"/>
              </a:ext>
            </a:extLst>
          </p:cNvPr>
          <p:cNvSpPr txBox="1"/>
          <p:nvPr userDrawn="1"/>
        </p:nvSpPr>
        <p:spPr>
          <a:xfrm>
            <a:off x="10162572" y="150811"/>
            <a:ext cx="2006278" cy="300082"/>
          </a:xfrm>
          <a:prstGeom prst="rect">
            <a:avLst/>
          </a:prstGeom>
          <a:noFill/>
        </p:spPr>
        <p:txBody>
          <a:bodyPr wrap="square" rtlCol="0">
            <a:spAutoFit/>
          </a:bodyPr>
          <a:lstStyle/>
          <a:p>
            <a:pPr algn="ctr">
              <a:lnSpc>
                <a:spcPct val="90000"/>
              </a:lnSpc>
            </a:pPr>
            <a:r>
              <a:rPr lang="en-US" altLang="zh-CN" sz="1500" dirty="0">
                <a:solidFill>
                  <a:schemeClr val="bg1"/>
                </a:solidFill>
                <a:latin typeface="+mj-lt"/>
                <a:ea typeface="思源宋体 CN Medium" panose="02020500000000000000" charset="-122"/>
                <a:cs typeface="Times New Roman" panose="02020603050405020304" pitchFamily="18" charset="0"/>
              </a:rPr>
              <a:t>Package with ACCESS!</a:t>
            </a:r>
            <a:endParaRPr lang="zh-CN" altLang="en-US" sz="1500" dirty="0">
              <a:solidFill>
                <a:schemeClr val="bg1"/>
              </a:solidFill>
              <a:latin typeface="+mj-lt"/>
              <a:ea typeface="思源宋体 CN Medium" panose="02020500000000000000" charset="-122"/>
              <a:cs typeface="Times New Roman" panose="02020603050405020304" pitchFamily="18" charset="0"/>
            </a:endParaRPr>
          </a:p>
        </p:txBody>
      </p:sp>
    </p:spTree>
    <p:extLst>
      <p:ext uri="{BB962C8B-B14F-4D97-AF65-F5344CB8AC3E}">
        <p14:creationId xmlns:p14="http://schemas.microsoft.com/office/powerpoint/2010/main" val="1876148150"/>
      </p:ext>
    </p:extLst>
  </p:cSld>
  <p:clrMap bg1="lt1" tx1="dk1" bg2="lt2" tx2="dk2" accent1="accent1" accent2="accent2" accent3="accent3" accent4="accent4" accent5="accent5" accent6="accent6" hlink="hlink" folHlink="folHlink"/>
  <p:sldLayoutIdLst>
    <p:sldLayoutId id="2147483746" r:id="rId1"/>
    <p:sldLayoutId id="2147483747" r:id="rId2"/>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602DCF-4831-4921-9982-A042F458BF68}"/>
              </a:ext>
            </a:extLst>
          </p:cNvPr>
          <p:cNvSpPr/>
          <p:nvPr userDrawn="1"/>
        </p:nvSpPr>
        <p:spPr>
          <a:xfrm>
            <a:off x="0" y="0"/>
            <a:ext cx="12192000" cy="6858000"/>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Rectangle 3">
            <a:extLst>
              <a:ext uri="{FF2B5EF4-FFF2-40B4-BE49-F238E27FC236}">
                <a16:creationId xmlns:a16="http://schemas.microsoft.com/office/drawing/2014/main" id="{6BC969F8-E00D-40CF-BF65-1F12922E8C31}"/>
              </a:ext>
            </a:extLst>
          </p:cNvPr>
          <p:cNvSpPr/>
          <p:nvPr userDrawn="1"/>
        </p:nvSpPr>
        <p:spPr>
          <a:xfrm>
            <a:off x="0" y="-1"/>
            <a:ext cx="12192000" cy="1085449"/>
          </a:xfrm>
          <a:prstGeom prst="rect">
            <a:avLst/>
          </a:prstGeom>
          <a:gradFill>
            <a:gsLst>
              <a:gs pos="0">
                <a:srgbClr val="192953"/>
              </a:gs>
              <a:gs pos="100000">
                <a:srgbClr val="29C1E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Placeholder 1">
            <a:extLst>
              <a:ext uri="{FF2B5EF4-FFF2-40B4-BE49-F238E27FC236}">
                <a16:creationId xmlns:a16="http://schemas.microsoft.com/office/drawing/2014/main" id="{44BB9149-ECFB-4ED7-8D57-97B510D20568}"/>
              </a:ext>
            </a:extLst>
          </p:cNvPr>
          <p:cNvSpPr>
            <a:spLocks noGrp="1"/>
          </p:cNvSpPr>
          <p:nvPr>
            <p:ph type="title"/>
          </p:nvPr>
        </p:nvSpPr>
        <p:spPr>
          <a:xfrm>
            <a:off x="391632" y="291625"/>
            <a:ext cx="11408735" cy="793824"/>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B944EF4-C819-46DD-9673-EC4D8DDF1E84}"/>
              </a:ext>
            </a:extLst>
          </p:cNvPr>
          <p:cNvSpPr>
            <a:spLocks noGrp="1"/>
          </p:cNvSpPr>
          <p:nvPr>
            <p:ph type="body" idx="1"/>
          </p:nvPr>
        </p:nvSpPr>
        <p:spPr>
          <a:xfrm>
            <a:off x="425301" y="1347160"/>
            <a:ext cx="11408735" cy="4830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TextBox 6">
            <a:extLst>
              <a:ext uri="{FF2B5EF4-FFF2-40B4-BE49-F238E27FC236}">
                <a16:creationId xmlns:a16="http://schemas.microsoft.com/office/drawing/2014/main" id="{B836BF2B-8051-4099-B791-24B30BC92DC0}"/>
              </a:ext>
            </a:extLst>
          </p:cNvPr>
          <p:cNvSpPr txBox="1"/>
          <p:nvPr userDrawn="1"/>
        </p:nvSpPr>
        <p:spPr>
          <a:xfrm>
            <a:off x="8940728" y="6352143"/>
            <a:ext cx="2987231" cy="369332"/>
          </a:xfrm>
          <a:prstGeom prst="rect">
            <a:avLst/>
          </a:prstGeom>
          <a:noFill/>
        </p:spPr>
        <p:txBody>
          <a:bodyPr wrap="square" rtlCol="0">
            <a:spAutoFit/>
          </a:bodyPr>
          <a:lstStyle/>
          <a:p>
            <a:pPr algn="r"/>
            <a:fld id="{260E2A6B-A809-4840-BF14-8648BC0BDF87}" type="slidenum">
              <a:rPr lang="id-ID" sz="1800" b="0" i="0" strike="noStrike" spc="0" smtClean="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rPr>
              <a:pPr algn="r"/>
              <a:t>‹#›</a:t>
            </a:fld>
            <a:endParaRPr lang="id-ID" sz="2400" b="0" i="0" strike="noStrike" spc="0">
              <a:solidFill>
                <a:schemeClr val="tx1">
                  <a:lumMod val="50000"/>
                  <a:lumOff val="50000"/>
                </a:schemeClr>
              </a:solidFill>
              <a:latin typeface="Heebo" panose="00000500000000000000" pitchFamily="2" charset="-79"/>
              <a:ea typeface="Open Sans Semibold" panose="020B070603080402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1BC8FF25-E19C-44E6-8BE8-D7A913D04DB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25301" y="6183797"/>
            <a:ext cx="1441407" cy="487605"/>
          </a:xfrm>
          <a:prstGeom prst="rect">
            <a:avLst/>
          </a:prstGeom>
        </p:spPr>
      </p:pic>
      <p:grpSp>
        <p:nvGrpSpPr>
          <p:cNvPr id="11" name="Group 10">
            <a:extLst>
              <a:ext uri="{FF2B5EF4-FFF2-40B4-BE49-F238E27FC236}">
                <a16:creationId xmlns:a16="http://schemas.microsoft.com/office/drawing/2014/main" id="{62A2280E-AA12-4D29-8970-40ACB7DFA958}"/>
              </a:ext>
            </a:extLst>
          </p:cNvPr>
          <p:cNvGrpSpPr/>
          <p:nvPr userDrawn="1"/>
        </p:nvGrpSpPr>
        <p:grpSpPr>
          <a:xfrm>
            <a:off x="127591" y="992665"/>
            <a:ext cx="10229852" cy="5609673"/>
            <a:chOff x="23887" y="756154"/>
            <a:chExt cx="10229852" cy="5609673"/>
          </a:xfrm>
          <a:solidFill>
            <a:schemeClr val="bg1">
              <a:lumMod val="85000"/>
              <a:alpha val="25000"/>
            </a:schemeClr>
          </a:solidFill>
        </p:grpSpPr>
        <p:sp>
          <p:nvSpPr>
            <p:cNvPr id="12" name="Freeform: Shape 11">
              <a:extLst>
                <a:ext uri="{FF2B5EF4-FFF2-40B4-BE49-F238E27FC236}">
                  <a16:creationId xmlns:a16="http://schemas.microsoft.com/office/drawing/2014/main" id="{90871731-D994-40BD-9D76-990698A0318E}"/>
                </a:ext>
              </a:extLst>
            </p:cNvPr>
            <p:cNvSpPr/>
            <p:nvPr/>
          </p:nvSpPr>
          <p:spPr>
            <a:xfrm rot="1729918">
              <a:off x="244157" y="756154"/>
              <a:ext cx="4494737" cy="1644482"/>
            </a:xfrm>
            <a:custGeom>
              <a:avLst/>
              <a:gdLst>
                <a:gd name="connsiteX0" fmla="*/ 4290161 w 4494737"/>
                <a:gd name="connsiteY0" fmla="*/ 296794 h 1644482"/>
                <a:gd name="connsiteX1" fmla="*/ 4290161 w 4494737"/>
                <a:gd name="connsiteY1" fmla="*/ 391859 h 1644482"/>
                <a:gd name="connsiteX2" fmla="*/ 3606358 w 4494737"/>
                <a:gd name="connsiteY2" fmla="*/ 391859 h 1644482"/>
                <a:gd name="connsiteX3" fmla="*/ 3981643 w 4494737"/>
                <a:gd name="connsiteY3" fmla="*/ 13589 h 1644482"/>
                <a:gd name="connsiteX4" fmla="*/ 4314764 w 4494737"/>
                <a:gd name="connsiteY4" fmla="*/ 13589 h 1644482"/>
                <a:gd name="connsiteX5" fmla="*/ 4314764 w 4494737"/>
                <a:gd name="connsiteY5" fmla="*/ -632 h 1644482"/>
                <a:gd name="connsiteX6" fmla="*/ 3856642 w 4494737"/>
                <a:gd name="connsiteY6" fmla="*/ -632 h 1644482"/>
                <a:gd name="connsiteX7" fmla="*/ 3466925 w 4494737"/>
                <a:gd name="connsiteY7" fmla="*/ 391930 h 1644482"/>
                <a:gd name="connsiteX8" fmla="*/ 3297129 w 4494737"/>
                <a:gd name="connsiteY8" fmla="*/ 391930 h 1644482"/>
                <a:gd name="connsiteX9" fmla="*/ 3111052 w 4494737"/>
                <a:gd name="connsiteY9" fmla="*/ 580852 h 1644482"/>
                <a:gd name="connsiteX10" fmla="*/ 3067039 w 4494737"/>
                <a:gd name="connsiteY10" fmla="*/ 580852 h 1644482"/>
                <a:gd name="connsiteX11" fmla="*/ 3067039 w 4494737"/>
                <a:gd name="connsiteY11" fmla="*/ 600904 h 1644482"/>
                <a:gd name="connsiteX12" fmla="*/ 2268901 w 4494737"/>
                <a:gd name="connsiteY12" fmla="*/ 600904 h 1644482"/>
                <a:gd name="connsiteX13" fmla="*/ 2066470 w 4494737"/>
                <a:gd name="connsiteY13" fmla="*/ 806322 h 1644482"/>
                <a:gd name="connsiteX14" fmla="*/ 1873067 w 4494737"/>
                <a:gd name="connsiteY14" fmla="*/ 806322 h 1644482"/>
                <a:gd name="connsiteX15" fmla="*/ 1873067 w 4494737"/>
                <a:gd name="connsiteY15" fmla="*/ 901672 h 1644482"/>
                <a:gd name="connsiteX16" fmla="*/ 1024945 w 4494737"/>
                <a:gd name="connsiteY16" fmla="*/ 901672 h 1644482"/>
                <a:gd name="connsiteX17" fmla="*/ 1305306 w 4494737"/>
                <a:gd name="connsiteY17" fmla="*/ 615124 h 1644482"/>
                <a:gd name="connsiteX18" fmla="*/ 1923907 w 4494737"/>
                <a:gd name="connsiteY18" fmla="*/ 615124 h 1644482"/>
                <a:gd name="connsiteX19" fmla="*/ 1923907 w 4494737"/>
                <a:gd name="connsiteY19" fmla="*/ 659138 h 1644482"/>
                <a:gd name="connsiteX20" fmla="*/ 2026296 w 4494737"/>
                <a:gd name="connsiteY20" fmla="*/ 659138 h 1644482"/>
                <a:gd name="connsiteX21" fmla="*/ 2026296 w 4494737"/>
                <a:gd name="connsiteY21" fmla="*/ 556678 h 1644482"/>
                <a:gd name="connsiteX22" fmla="*/ 1924049 w 4494737"/>
                <a:gd name="connsiteY22" fmla="*/ 556678 h 1644482"/>
                <a:gd name="connsiteX23" fmla="*/ 1924049 w 4494737"/>
                <a:gd name="connsiteY23" fmla="*/ 600904 h 1644482"/>
                <a:gd name="connsiteX24" fmla="*/ 1165943 w 4494737"/>
                <a:gd name="connsiteY24" fmla="*/ 600904 h 1644482"/>
                <a:gd name="connsiteX25" fmla="*/ 871574 w 4494737"/>
                <a:gd name="connsiteY25" fmla="*/ 901956 h 1644482"/>
                <a:gd name="connsiteX26" fmla="*/ 725101 w 4494737"/>
                <a:gd name="connsiteY26" fmla="*/ 901956 h 1644482"/>
                <a:gd name="connsiteX27" fmla="*/ 194029 w 4494737"/>
                <a:gd name="connsiteY27" fmla="*/ 1439356 h 1644482"/>
                <a:gd name="connsiteX28" fmla="*/ -155 w 4494737"/>
                <a:gd name="connsiteY28" fmla="*/ 1439356 h 1644482"/>
                <a:gd name="connsiteX29" fmla="*/ -155 w 4494737"/>
                <a:gd name="connsiteY29" fmla="*/ 1643850 h 1644482"/>
                <a:gd name="connsiteX30" fmla="*/ 204339 w 4494737"/>
                <a:gd name="connsiteY30" fmla="*/ 1643850 h 1644482"/>
                <a:gd name="connsiteX31" fmla="*/ 204339 w 4494737"/>
                <a:gd name="connsiteY31" fmla="*/ 1449027 h 1644482"/>
                <a:gd name="connsiteX32" fmla="*/ 728088 w 4494737"/>
                <a:gd name="connsiteY32" fmla="*/ 915750 h 1644482"/>
                <a:gd name="connsiteX33" fmla="*/ 1161819 w 4494737"/>
                <a:gd name="connsiteY33" fmla="*/ 915750 h 1644482"/>
                <a:gd name="connsiteX34" fmla="*/ 1450500 w 4494737"/>
                <a:gd name="connsiteY34" fmla="*/ 1211327 h 1644482"/>
                <a:gd name="connsiteX35" fmla="*/ 1453557 w 4494737"/>
                <a:gd name="connsiteY35" fmla="*/ 1211327 h 1644482"/>
                <a:gd name="connsiteX36" fmla="*/ 2131031 w 4494737"/>
                <a:gd name="connsiteY36" fmla="*/ 1211327 h 1644482"/>
                <a:gd name="connsiteX37" fmla="*/ 2131031 w 4494737"/>
                <a:gd name="connsiteY37" fmla="*/ 1197107 h 1644482"/>
                <a:gd name="connsiteX38" fmla="*/ 1589934 w 4494737"/>
                <a:gd name="connsiteY38" fmla="*/ 1197107 h 1644482"/>
                <a:gd name="connsiteX39" fmla="*/ 1315261 w 4494737"/>
                <a:gd name="connsiteY39" fmla="*/ 915963 h 1644482"/>
                <a:gd name="connsiteX40" fmla="*/ 1873281 w 4494737"/>
                <a:gd name="connsiteY40" fmla="*/ 915963 h 1644482"/>
                <a:gd name="connsiteX41" fmla="*/ 1873281 w 4494737"/>
                <a:gd name="connsiteY41" fmla="*/ 1010602 h 1644482"/>
                <a:gd name="connsiteX42" fmla="*/ 2077775 w 4494737"/>
                <a:gd name="connsiteY42" fmla="*/ 1010602 h 1644482"/>
                <a:gd name="connsiteX43" fmla="*/ 2077775 w 4494737"/>
                <a:gd name="connsiteY43" fmla="*/ 815210 h 1644482"/>
                <a:gd name="connsiteX44" fmla="*/ 2275158 w 4494737"/>
                <a:gd name="connsiteY44" fmla="*/ 615124 h 1644482"/>
                <a:gd name="connsiteX45" fmla="*/ 3067607 w 4494737"/>
                <a:gd name="connsiteY45" fmla="*/ 615124 h 1644482"/>
                <a:gd name="connsiteX46" fmla="*/ 3067607 w 4494737"/>
                <a:gd name="connsiteY46" fmla="*/ 625648 h 1644482"/>
                <a:gd name="connsiteX47" fmla="*/ 2795493 w 4494737"/>
                <a:gd name="connsiteY47" fmla="*/ 901885 h 1644482"/>
                <a:gd name="connsiteX48" fmla="*/ 2428458 w 4494737"/>
                <a:gd name="connsiteY48" fmla="*/ 901885 h 1644482"/>
                <a:gd name="connsiteX49" fmla="*/ 2428458 w 4494737"/>
                <a:gd name="connsiteY49" fmla="*/ 857872 h 1644482"/>
                <a:gd name="connsiteX50" fmla="*/ 2326281 w 4494737"/>
                <a:gd name="connsiteY50" fmla="*/ 857872 h 1644482"/>
                <a:gd name="connsiteX51" fmla="*/ 2326281 w 4494737"/>
                <a:gd name="connsiteY51" fmla="*/ 960119 h 1644482"/>
                <a:gd name="connsiteX52" fmla="*/ 2428458 w 4494737"/>
                <a:gd name="connsiteY52" fmla="*/ 960119 h 1644482"/>
                <a:gd name="connsiteX53" fmla="*/ 2428458 w 4494737"/>
                <a:gd name="connsiteY53" fmla="*/ 916177 h 1644482"/>
                <a:gd name="connsiteX54" fmla="*/ 2801324 w 4494737"/>
                <a:gd name="connsiteY54" fmla="*/ 916177 h 1644482"/>
                <a:gd name="connsiteX55" fmla="*/ 3078628 w 4494737"/>
                <a:gd name="connsiteY55" fmla="*/ 634962 h 1644482"/>
                <a:gd name="connsiteX56" fmla="*/ 3121290 w 4494737"/>
                <a:gd name="connsiteY56" fmla="*/ 634962 h 1644482"/>
                <a:gd name="connsiteX57" fmla="*/ 3121290 w 4494737"/>
                <a:gd name="connsiteY57" fmla="*/ 591234 h 1644482"/>
                <a:gd name="connsiteX58" fmla="*/ 3303387 w 4494737"/>
                <a:gd name="connsiteY58" fmla="*/ 406365 h 1644482"/>
                <a:gd name="connsiteX59" fmla="*/ 4290089 w 4494737"/>
                <a:gd name="connsiteY59" fmla="*/ 406365 h 1644482"/>
                <a:gd name="connsiteX60" fmla="*/ 4290089 w 4494737"/>
                <a:gd name="connsiteY60" fmla="*/ 501359 h 1644482"/>
                <a:gd name="connsiteX61" fmla="*/ 4494583 w 4494737"/>
                <a:gd name="connsiteY61" fmla="*/ 501359 h 1644482"/>
                <a:gd name="connsiteX62" fmla="*/ 4494583 w 4494737"/>
                <a:gd name="connsiteY62" fmla="*/ 296794 h 1644482"/>
                <a:gd name="connsiteX63" fmla="*/ 182439 w 4494737"/>
                <a:gd name="connsiteY63" fmla="*/ 1621880 h 1644482"/>
                <a:gd name="connsiteX64" fmla="*/ 21176 w 4494737"/>
                <a:gd name="connsiteY64" fmla="*/ 1621880 h 1644482"/>
                <a:gd name="connsiteX65" fmla="*/ 21176 w 4494737"/>
                <a:gd name="connsiteY65" fmla="*/ 1460687 h 1644482"/>
                <a:gd name="connsiteX66" fmla="*/ 182368 w 4494737"/>
                <a:gd name="connsiteY66" fmla="*/ 1460687 h 1644482"/>
                <a:gd name="connsiteX67" fmla="*/ 1004965 w 4494737"/>
                <a:gd name="connsiteY67" fmla="*/ 901672 h 1644482"/>
                <a:gd name="connsiteX68" fmla="*/ 891626 w 4494737"/>
                <a:gd name="connsiteY68" fmla="*/ 901672 h 1644482"/>
                <a:gd name="connsiteX69" fmla="*/ 1171987 w 4494737"/>
                <a:gd name="connsiteY69" fmla="*/ 615124 h 1644482"/>
                <a:gd name="connsiteX70" fmla="*/ 1285184 w 4494737"/>
                <a:gd name="connsiteY70" fmla="*/ 615124 h 1644482"/>
                <a:gd name="connsiteX71" fmla="*/ 1295067 w 4494737"/>
                <a:gd name="connsiteY71" fmla="*/ 915892 h 1644482"/>
                <a:gd name="connsiteX72" fmla="*/ 1569883 w 4494737"/>
                <a:gd name="connsiteY72" fmla="*/ 1197249 h 1644482"/>
                <a:gd name="connsiteX73" fmla="*/ 1456117 w 4494737"/>
                <a:gd name="connsiteY73" fmla="*/ 1197249 h 1644482"/>
                <a:gd name="connsiteX74" fmla="*/ 1181373 w 4494737"/>
                <a:gd name="connsiteY74" fmla="*/ 915963 h 1644482"/>
                <a:gd name="connsiteX75" fmla="*/ 2055875 w 4494737"/>
                <a:gd name="connsiteY75" fmla="*/ 988916 h 1644482"/>
                <a:gd name="connsiteX76" fmla="*/ 1894612 w 4494737"/>
                <a:gd name="connsiteY76" fmla="*/ 988916 h 1644482"/>
                <a:gd name="connsiteX77" fmla="*/ 1894612 w 4494737"/>
                <a:gd name="connsiteY77" fmla="*/ 827724 h 1644482"/>
                <a:gd name="connsiteX78" fmla="*/ 2055875 w 4494737"/>
                <a:gd name="connsiteY78" fmla="*/ 827724 h 1644482"/>
                <a:gd name="connsiteX79" fmla="*/ 3586164 w 4494737"/>
                <a:gd name="connsiteY79" fmla="*/ 391646 h 1644482"/>
                <a:gd name="connsiteX80" fmla="*/ 3487260 w 4494737"/>
                <a:gd name="connsiteY80" fmla="*/ 391646 h 1644482"/>
                <a:gd name="connsiteX81" fmla="*/ 3862758 w 4494737"/>
                <a:gd name="connsiteY81" fmla="*/ 13375 h 1644482"/>
                <a:gd name="connsiteX82" fmla="*/ 3961734 w 4494737"/>
                <a:gd name="connsiteY82" fmla="*/ 13375 h 16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94737" h="1644482">
                  <a:moveTo>
                    <a:pt x="4290161" y="296794"/>
                  </a:moveTo>
                  <a:lnTo>
                    <a:pt x="4290161" y="391859"/>
                  </a:lnTo>
                  <a:lnTo>
                    <a:pt x="3606358" y="391859"/>
                  </a:lnTo>
                  <a:lnTo>
                    <a:pt x="3981643" y="13589"/>
                  </a:lnTo>
                  <a:lnTo>
                    <a:pt x="4314764" y="13589"/>
                  </a:lnTo>
                  <a:lnTo>
                    <a:pt x="4314764" y="-632"/>
                  </a:lnTo>
                  <a:lnTo>
                    <a:pt x="3856642" y="-632"/>
                  </a:lnTo>
                  <a:lnTo>
                    <a:pt x="3466925" y="391930"/>
                  </a:lnTo>
                  <a:lnTo>
                    <a:pt x="3297129" y="391930"/>
                  </a:lnTo>
                  <a:lnTo>
                    <a:pt x="3111052" y="580852"/>
                  </a:lnTo>
                  <a:lnTo>
                    <a:pt x="3067039" y="580852"/>
                  </a:lnTo>
                  <a:lnTo>
                    <a:pt x="3067039" y="600904"/>
                  </a:lnTo>
                  <a:lnTo>
                    <a:pt x="2268901" y="600904"/>
                  </a:lnTo>
                  <a:lnTo>
                    <a:pt x="2066470" y="806322"/>
                  </a:lnTo>
                  <a:lnTo>
                    <a:pt x="1873067" y="806322"/>
                  </a:lnTo>
                  <a:lnTo>
                    <a:pt x="1873067" y="901672"/>
                  </a:lnTo>
                  <a:lnTo>
                    <a:pt x="1024945" y="901672"/>
                  </a:lnTo>
                  <a:lnTo>
                    <a:pt x="1305306" y="615124"/>
                  </a:lnTo>
                  <a:lnTo>
                    <a:pt x="1923907" y="615124"/>
                  </a:lnTo>
                  <a:lnTo>
                    <a:pt x="1923907" y="659138"/>
                  </a:lnTo>
                  <a:lnTo>
                    <a:pt x="2026296" y="659138"/>
                  </a:lnTo>
                  <a:lnTo>
                    <a:pt x="2026296" y="556678"/>
                  </a:lnTo>
                  <a:lnTo>
                    <a:pt x="1924049" y="556678"/>
                  </a:lnTo>
                  <a:lnTo>
                    <a:pt x="1924049" y="600904"/>
                  </a:lnTo>
                  <a:lnTo>
                    <a:pt x="1165943" y="600904"/>
                  </a:lnTo>
                  <a:lnTo>
                    <a:pt x="871574" y="901956"/>
                  </a:lnTo>
                  <a:lnTo>
                    <a:pt x="725101" y="901956"/>
                  </a:lnTo>
                  <a:lnTo>
                    <a:pt x="194029" y="1439356"/>
                  </a:lnTo>
                  <a:lnTo>
                    <a:pt x="-155" y="1439356"/>
                  </a:lnTo>
                  <a:lnTo>
                    <a:pt x="-155" y="1643850"/>
                  </a:lnTo>
                  <a:lnTo>
                    <a:pt x="204339" y="1643850"/>
                  </a:lnTo>
                  <a:lnTo>
                    <a:pt x="204339" y="1449027"/>
                  </a:lnTo>
                  <a:lnTo>
                    <a:pt x="728088" y="915750"/>
                  </a:lnTo>
                  <a:lnTo>
                    <a:pt x="1161819" y="915750"/>
                  </a:lnTo>
                  <a:lnTo>
                    <a:pt x="1450500" y="1211327"/>
                  </a:lnTo>
                  <a:lnTo>
                    <a:pt x="1453557" y="1211327"/>
                  </a:lnTo>
                  <a:lnTo>
                    <a:pt x="2131031" y="1211327"/>
                  </a:lnTo>
                  <a:lnTo>
                    <a:pt x="2131031" y="1197107"/>
                  </a:lnTo>
                  <a:lnTo>
                    <a:pt x="1589934" y="1197107"/>
                  </a:lnTo>
                  <a:lnTo>
                    <a:pt x="1315261" y="915963"/>
                  </a:lnTo>
                  <a:lnTo>
                    <a:pt x="1873281" y="915963"/>
                  </a:lnTo>
                  <a:lnTo>
                    <a:pt x="1873281" y="1010602"/>
                  </a:lnTo>
                  <a:lnTo>
                    <a:pt x="2077775" y="1010602"/>
                  </a:lnTo>
                  <a:lnTo>
                    <a:pt x="2077775" y="815210"/>
                  </a:lnTo>
                  <a:lnTo>
                    <a:pt x="2275158" y="615124"/>
                  </a:lnTo>
                  <a:lnTo>
                    <a:pt x="3067607" y="615124"/>
                  </a:lnTo>
                  <a:lnTo>
                    <a:pt x="3067607" y="625648"/>
                  </a:lnTo>
                  <a:lnTo>
                    <a:pt x="2795493" y="901885"/>
                  </a:lnTo>
                  <a:lnTo>
                    <a:pt x="2428458" y="901885"/>
                  </a:lnTo>
                  <a:lnTo>
                    <a:pt x="2428458" y="857872"/>
                  </a:lnTo>
                  <a:lnTo>
                    <a:pt x="2326281" y="857872"/>
                  </a:lnTo>
                  <a:lnTo>
                    <a:pt x="2326281" y="960119"/>
                  </a:lnTo>
                  <a:lnTo>
                    <a:pt x="2428458" y="960119"/>
                  </a:lnTo>
                  <a:lnTo>
                    <a:pt x="2428458" y="916177"/>
                  </a:lnTo>
                  <a:lnTo>
                    <a:pt x="2801324" y="916177"/>
                  </a:lnTo>
                  <a:lnTo>
                    <a:pt x="3078628" y="634962"/>
                  </a:lnTo>
                  <a:lnTo>
                    <a:pt x="3121290" y="634962"/>
                  </a:lnTo>
                  <a:lnTo>
                    <a:pt x="3121290" y="591234"/>
                  </a:lnTo>
                  <a:lnTo>
                    <a:pt x="3303387" y="406365"/>
                  </a:lnTo>
                  <a:lnTo>
                    <a:pt x="4290089" y="406365"/>
                  </a:lnTo>
                  <a:lnTo>
                    <a:pt x="4290089" y="501359"/>
                  </a:lnTo>
                  <a:lnTo>
                    <a:pt x="4494583" y="501359"/>
                  </a:lnTo>
                  <a:lnTo>
                    <a:pt x="4494583" y="296794"/>
                  </a:lnTo>
                  <a:close/>
                  <a:moveTo>
                    <a:pt x="182439" y="1621880"/>
                  </a:moveTo>
                  <a:lnTo>
                    <a:pt x="21176" y="1621880"/>
                  </a:lnTo>
                  <a:lnTo>
                    <a:pt x="21176" y="1460687"/>
                  </a:lnTo>
                  <a:lnTo>
                    <a:pt x="182368" y="1460687"/>
                  </a:lnTo>
                  <a:close/>
                  <a:moveTo>
                    <a:pt x="1004965" y="901672"/>
                  </a:moveTo>
                  <a:lnTo>
                    <a:pt x="891626" y="901672"/>
                  </a:lnTo>
                  <a:lnTo>
                    <a:pt x="1171987" y="615124"/>
                  </a:lnTo>
                  <a:lnTo>
                    <a:pt x="1285184" y="615124"/>
                  </a:lnTo>
                  <a:close/>
                  <a:moveTo>
                    <a:pt x="1295067" y="915892"/>
                  </a:moveTo>
                  <a:lnTo>
                    <a:pt x="1569883" y="1197249"/>
                  </a:lnTo>
                  <a:lnTo>
                    <a:pt x="1456117" y="1197249"/>
                  </a:lnTo>
                  <a:lnTo>
                    <a:pt x="1181373" y="915963"/>
                  </a:lnTo>
                  <a:close/>
                  <a:moveTo>
                    <a:pt x="2055875" y="988916"/>
                  </a:moveTo>
                  <a:lnTo>
                    <a:pt x="1894612" y="988916"/>
                  </a:lnTo>
                  <a:lnTo>
                    <a:pt x="1894612" y="827724"/>
                  </a:lnTo>
                  <a:lnTo>
                    <a:pt x="2055875" y="827724"/>
                  </a:lnTo>
                  <a:close/>
                  <a:moveTo>
                    <a:pt x="3586164" y="391646"/>
                  </a:moveTo>
                  <a:lnTo>
                    <a:pt x="3487260" y="391646"/>
                  </a:lnTo>
                  <a:lnTo>
                    <a:pt x="3862758" y="13375"/>
                  </a:lnTo>
                  <a:lnTo>
                    <a:pt x="3961734" y="13375"/>
                  </a:lnTo>
                  <a:close/>
                </a:path>
              </a:pathLst>
            </a:custGeom>
            <a:grpFill/>
            <a:ln w="7110"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EEBEBDCE-8ECA-48B8-B8C4-08B9E58D2F2F}"/>
                </a:ext>
              </a:extLst>
            </p:cNvPr>
            <p:cNvSpPr/>
            <p:nvPr/>
          </p:nvSpPr>
          <p:spPr>
            <a:xfrm rot="1729918">
              <a:off x="9420974" y="6078304"/>
              <a:ext cx="832765" cy="204493"/>
            </a:xfrm>
            <a:custGeom>
              <a:avLst/>
              <a:gdLst>
                <a:gd name="connsiteX0" fmla="*/ 628188 w 832765"/>
                <a:gd name="connsiteY0" fmla="*/ 108796 h 204493"/>
                <a:gd name="connsiteX1" fmla="*/ 628188 w 832765"/>
                <a:gd name="connsiteY1" fmla="*/ 203861 h 204493"/>
                <a:gd name="connsiteX2" fmla="*/ 832611 w 832765"/>
                <a:gd name="connsiteY2" fmla="*/ 203861 h 204493"/>
                <a:gd name="connsiteX3" fmla="*/ 832611 w 832765"/>
                <a:gd name="connsiteY3" fmla="*/ -632 h 204493"/>
                <a:gd name="connsiteX4" fmla="*/ 628188 w 832765"/>
                <a:gd name="connsiteY4" fmla="*/ -632 h 204493"/>
                <a:gd name="connsiteX5" fmla="*/ 628188 w 832765"/>
                <a:gd name="connsiteY5" fmla="*/ 94505 h 204493"/>
                <a:gd name="connsiteX6" fmla="*/ -155 w 832765"/>
                <a:gd name="connsiteY6" fmla="*/ 94505 h 204493"/>
                <a:gd name="connsiteX7" fmla="*/ -155 w 832765"/>
                <a:gd name="connsiteY7" fmla="*/ 108725 h 204493"/>
                <a:gd name="connsiteX8" fmla="*/ 649519 w 832765"/>
                <a:gd name="connsiteY8" fmla="*/ 21055 h 204493"/>
                <a:gd name="connsiteX9" fmla="*/ 810710 w 832765"/>
                <a:gd name="connsiteY9" fmla="*/ 21055 h 204493"/>
                <a:gd name="connsiteX10" fmla="*/ 810710 w 832765"/>
                <a:gd name="connsiteY10" fmla="*/ 182246 h 204493"/>
                <a:gd name="connsiteX11" fmla="*/ 649804 w 832765"/>
                <a:gd name="connsiteY11" fmla="*/ 182246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765" h="204493">
                  <a:moveTo>
                    <a:pt x="628188" y="108796"/>
                  </a:moveTo>
                  <a:lnTo>
                    <a:pt x="628188" y="203861"/>
                  </a:lnTo>
                  <a:lnTo>
                    <a:pt x="832611" y="203861"/>
                  </a:lnTo>
                  <a:lnTo>
                    <a:pt x="832611" y="-632"/>
                  </a:lnTo>
                  <a:lnTo>
                    <a:pt x="628188" y="-632"/>
                  </a:lnTo>
                  <a:lnTo>
                    <a:pt x="628188" y="94505"/>
                  </a:lnTo>
                  <a:lnTo>
                    <a:pt x="-155" y="94505"/>
                  </a:lnTo>
                  <a:lnTo>
                    <a:pt x="-155" y="108725"/>
                  </a:lnTo>
                  <a:close/>
                  <a:moveTo>
                    <a:pt x="649519" y="21055"/>
                  </a:moveTo>
                  <a:lnTo>
                    <a:pt x="810710" y="21055"/>
                  </a:lnTo>
                  <a:lnTo>
                    <a:pt x="810710" y="182246"/>
                  </a:lnTo>
                  <a:lnTo>
                    <a:pt x="649804" y="182246"/>
                  </a:lnTo>
                  <a:close/>
                </a:path>
              </a:pathLst>
            </a:custGeom>
            <a:grpFill/>
            <a:ln w="7110"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7AF50718-84FA-4417-921A-E90F0F97D7BD}"/>
                </a:ext>
              </a:extLst>
            </p:cNvPr>
            <p:cNvSpPr/>
            <p:nvPr/>
          </p:nvSpPr>
          <p:spPr>
            <a:xfrm rot="1729918">
              <a:off x="10078826" y="629835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B6C109FF-6F40-4E9A-B8BD-FBFDEB0A6512}"/>
                </a:ext>
              </a:extLst>
            </p:cNvPr>
            <p:cNvSpPr/>
            <p:nvPr/>
          </p:nvSpPr>
          <p:spPr>
            <a:xfrm rot="1729918">
              <a:off x="5130649" y="5077987"/>
              <a:ext cx="4264505" cy="1147611"/>
            </a:xfrm>
            <a:custGeom>
              <a:avLst/>
              <a:gdLst>
                <a:gd name="connsiteX0" fmla="*/ 204339 w 4264505"/>
                <a:gd name="connsiteY0" fmla="*/ 1051487 h 1147611"/>
                <a:gd name="connsiteX1" fmla="*/ 1670494 w 4264505"/>
                <a:gd name="connsiteY1" fmla="*/ 1051487 h 1147611"/>
                <a:gd name="connsiteX2" fmla="*/ 1672556 w 4264505"/>
                <a:gd name="connsiteY2" fmla="*/ 1049354 h 1147611"/>
                <a:gd name="connsiteX3" fmla="*/ 2003613 w 4264505"/>
                <a:gd name="connsiteY3" fmla="*/ 713532 h 1147611"/>
                <a:gd name="connsiteX4" fmla="*/ 2196660 w 4264505"/>
                <a:gd name="connsiteY4" fmla="*/ 713532 h 1147611"/>
                <a:gd name="connsiteX5" fmla="*/ 2196660 w 4264505"/>
                <a:gd name="connsiteY5" fmla="*/ 618395 h 1147611"/>
                <a:gd name="connsiteX6" fmla="*/ 2720835 w 4264505"/>
                <a:gd name="connsiteY6" fmla="*/ 618395 h 1147611"/>
                <a:gd name="connsiteX7" fmla="*/ 3222684 w 4264505"/>
                <a:gd name="connsiteY7" fmla="*/ 108868 h 1147611"/>
                <a:gd name="connsiteX8" fmla="*/ 3531984 w 4264505"/>
                <a:gd name="connsiteY8" fmla="*/ 108868 h 1147611"/>
                <a:gd name="connsiteX9" fmla="*/ 3531984 w 4264505"/>
                <a:gd name="connsiteY9" fmla="*/ 152810 h 1147611"/>
                <a:gd name="connsiteX10" fmla="*/ 3634230 w 4264505"/>
                <a:gd name="connsiteY10" fmla="*/ 152810 h 1147611"/>
                <a:gd name="connsiteX11" fmla="*/ 3634230 w 4264505"/>
                <a:gd name="connsiteY11" fmla="*/ 108868 h 1147611"/>
                <a:gd name="connsiteX12" fmla="*/ 4059857 w 4264505"/>
                <a:gd name="connsiteY12" fmla="*/ 108868 h 1147611"/>
                <a:gd name="connsiteX13" fmla="*/ 4059857 w 4264505"/>
                <a:gd name="connsiteY13" fmla="*/ 204004 h 1147611"/>
                <a:gd name="connsiteX14" fmla="*/ 4264351 w 4264505"/>
                <a:gd name="connsiteY14" fmla="*/ 204004 h 1147611"/>
                <a:gd name="connsiteX15" fmla="*/ 4264351 w 4264505"/>
                <a:gd name="connsiteY15" fmla="*/ -632 h 1147611"/>
                <a:gd name="connsiteX16" fmla="*/ 4059857 w 4264505"/>
                <a:gd name="connsiteY16" fmla="*/ -632 h 1147611"/>
                <a:gd name="connsiteX17" fmla="*/ 4059857 w 4264505"/>
                <a:gd name="connsiteY17" fmla="*/ 94647 h 1147611"/>
                <a:gd name="connsiteX18" fmla="*/ 3634230 w 4264505"/>
                <a:gd name="connsiteY18" fmla="*/ 94647 h 1147611"/>
                <a:gd name="connsiteX19" fmla="*/ 3634230 w 4264505"/>
                <a:gd name="connsiteY19" fmla="*/ 50491 h 1147611"/>
                <a:gd name="connsiteX20" fmla="*/ 3531984 w 4264505"/>
                <a:gd name="connsiteY20" fmla="*/ 50491 h 1147611"/>
                <a:gd name="connsiteX21" fmla="*/ 3531984 w 4264505"/>
                <a:gd name="connsiteY21" fmla="*/ 94647 h 1147611"/>
                <a:gd name="connsiteX22" fmla="*/ 3216711 w 4264505"/>
                <a:gd name="connsiteY22" fmla="*/ 94647 h 1147611"/>
                <a:gd name="connsiteX23" fmla="*/ 2714507 w 4264505"/>
                <a:gd name="connsiteY23" fmla="*/ 604388 h 1147611"/>
                <a:gd name="connsiteX24" fmla="*/ 2196660 w 4264505"/>
                <a:gd name="connsiteY24" fmla="*/ 604388 h 1147611"/>
                <a:gd name="connsiteX25" fmla="*/ 2196660 w 4264505"/>
                <a:gd name="connsiteY25" fmla="*/ 509038 h 1147611"/>
                <a:gd name="connsiteX26" fmla="*/ 1992166 w 4264505"/>
                <a:gd name="connsiteY26" fmla="*/ 509038 h 1147611"/>
                <a:gd name="connsiteX27" fmla="*/ 1992166 w 4264505"/>
                <a:gd name="connsiteY27" fmla="*/ 604104 h 1147611"/>
                <a:gd name="connsiteX28" fmla="*/ 774660 w 4264505"/>
                <a:gd name="connsiteY28" fmla="*/ 604104 h 1147611"/>
                <a:gd name="connsiteX29" fmla="*/ 774660 w 4264505"/>
                <a:gd name="connsiteY29" fmla="*/ 618325 h 1147611"/>
                <a:gd name="connsiteX30" fmla="*/ 1905845 w 4264505"/>
                <a:gd name="connsiteY30" fmla="*/ 618325 h 1147611"/>
                <a:gd name="connsiteX31" fmla="*/ 1493091 w 4264505"/>
                <a:gd name="connsiteY31" fmla="*/ 1037196 h 1147611"/>
                <a:gd name="connsiteX32" fmla="*/ 204339 w 4264505"/>
                <a:gd name="connsiteY32" fmla="*/ 1037196 h 1147611"/>
                <a:gd name="connsiteX33" fmla="*/ 204339 w 4264505"/>
                <a:gd name="connsiteY33" fmla="*/ 942059 h 1147611"/>
                <a:gd name="connsiteX34" fmla="*/ -155 w 4264505"/>
                <a:gd name="connsiteY34" fmla="*/ 942059 h 1147611"/>
                <a:gd name="connsiteX35" fmla="*/ -155 w 4264505"/>
                <a:gd name="connsiteY35" fmla="*/ 1146979 h 1147611"/>
                <a:gd name="connsiteX36" fmla="*/ 204339 w 4264505"/>
                <a:gd name="connsiteY36" fmla="*/ 1146979 h 1147611"/>
                <a:gd name="connsiteX37" fmla="*/ 1664520 w 4264505"/>
                <a:gd name="connsiteY37" fmla="*/ 1037266 h 1147611"/>
                <a:gd name="connsiteX38" fmla="*/ 1513141 w 4264505"/>
                <a:gd name="connsiteY38" fmla="*/ 1037266 h 1147611"/>
                <a:gd name="connsiteX39" fmla="*/ 1925541 w 4264505"/>
                <a:gd name="connsiteY39" fmla="*/ 618395 h 1147611"/>
                <a:gd name="connsiteX40" fmla="*/ 1991810 w 4264505"/>
                <a:gd name="connsiteY40" fmla="*/ 618395 h 1147611"/>
                <a:gd name="connsiteX41" fmla="*/ 1991810 w 4264505"/>
                <a:gd name="connsiteY41" fmla="*/ 704786 h 1147611"/>
                <a:gd name="connsiteX42" fmla="*/ 182439 w 4264505"/>
                <a:gd name="connsiteY42" fmla="*/ 1125008 h 1147611"/>
                <a:gd name="connsiteX43" fmla="*/ 21176 w 4264505"/>
                <a:gd name="connsiteY43" fmla="*/ 1125008 h 1147611"/>
                <a:gd name="connsiteX44" fmla="*/ 21176 w 4264505"/>
                <a:gd name="connsiteY44" fmla="*/ 963745 h 1147611"/>
                <a:gd name="connsiteX45" fmla="*/ 182439 w 4264505"/>
                <a:gd name="connsiteY45" fmla="*/ 963745 h 1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64505" h="1147611">
                  <a:moveTo>
                    <a:pt x="204339" y="1051487"/>
                  </a:moveTo>
                  <a:lnTo>
                    <a:pt x="1670494" y="1051487"/>
                  </a:lnTo>
                  <a:lnTo>
                    <a:pt x="1672556" y="1049354"/>
                  </a:lnTo>
                  <a:lnTo>
                    <a:pt x="2003613" y="713532"/>
                  </a:lnTo>
                  <a:lnTo>
                    <a:pt x="2196660" y="713532"/>
                  </a:lnTo>
                  <a:lnTo>
                    <a:pt x="2196660" y="618395"/>
                  </a:lnTo>
                  <a:lnTo>
                    <a:pt x="2720835" y="618395"/>
                  </a:lnTo>
                  <a:lnTo>
                    <a:pt x="3222684" y="108868"/>
                  </a:lnTo>
                  <a:lnTo>
                    <a:pt x="3531984" y="108868"/>
                  </a:lnTo>
                  <a:lnTo>
                    <a:pt x="3531984" y="152810"/>
                  </a:lnTo>
                  <a:lnTo>
                    <a:pt x="3634230" y="152810"/>
                  </a:lnTo>
                  <a:lnTo>
                    <a:pt x="3634230" y="108868"/>
                  </a:lnTo>
                  <a:lnTo>
                    <a:pt x="4059857" y="108868"/>
                  </a:lnTo>
                  <a:lnTo>
                    <a:pt x="4059857" y="204004"/>
                  </a:lnTo>
                  <a:lnTo>
                    <a:pt x="4264351" y="204004"/>
                  </a:lnTo>
                  <a:lnTo>
                    <a:pt x="4264351" y="-632"/>
                  </a:lnTo>
                  <a:lnTo>
                    <a:pt x="4059857" y="-632"/>
                  </a:lnTo>
                  <a:lnTo>
                    <a:pt x="4059857" y="94647"/>
                  </a:lnTo>
                  <a:lnTo>
                    <a:pt x="3634230" y="94647"/>
                  </a:lnTo>
                  <a:lnTo>
                    <a:pt x="3634230" y="50491"/>
                  </a:lnTo>
                  <a:lnTo>
                    <a:pt x="3531984" y="50491"/>
                  </a:lnTo>
                  <a:lnTo>
                    <a:pt x="3531984" y="94647"/>
                  </a:lnTo>
                  <a:lnTo>
                    <a:pt x="3216711" y="94647"/>
                  </a:lnTo>
                  <a:lnTo>
                    <a:pt x="2714507" y="604388"/>
                  </a:lnTo>
                  <a:lnTo>
                    <a:pt x="2196660" y="604388"/>
                  </a:lnTo>
                  <a:lnTo>
                    <a:pt x="2196660" y="509038"/>
                  </a:lnTo>
                  <a:lnTo>
                    <a:pt x="1992166" y="509038"/>
                  </a:lnTo>
                  <a:lnTo>
                    <a:pt x="1992166" y="604104"/>
                  </a:lnTo>
                  <a:lnTo>
                    <a:pt x="774660" y="604104"/>
                  </a:lnTo>
                  <a:lnTo>
                    <a:pt x="774660" y="618325"/>
                  </a:lnTo>
                  <a:lnTo>
                    <a:pt x="1905845" y="618325"/>
                  </a:lnTo>
                  <a:lnTo>
                    <a:pt x="1493091" y="1037196"/>
                  </a:lnTo>
                  <a:lnTo>
                    <a:pt x="204339" y="1037196"/>
                  </a:lnTo>
                  <a:lnTo>
                    <a:pt x="204339" y="942059"/>
                  </a:lnTo>
                  <a:lnTo>
                    <a:pt x="-155" y="942059"/>
                  </a:lnTo>
                  <a:lnTo>
                    <a:pt x="-155" y="1146979"/>
                  </a:lnTo>
                  <a:lnTo>
                    <a:pt x="204339" y="1146979"/>
                  </a:lnTo>
                  <a:close/>
                  <a:moveTo>
                    <a:pt x="1664520" y="1037266"/>
                  </a:moveTo>
                  <a:lnTo>
                    <a:pt x="1513141" y="1037266"/>
                  </a:lnTo>
                  <a:lnTo>
                    <a:pt x="1925541" y="618395"/>
                  </a:lnTo>
                  <a:lnTo>
                    <a:pt x="1991810" y="618395"/>
                  </a:lnTo>
                  <a:lnTo>
                    <a:pt x="1991810" y="704786"/>
                  </a:lnTo>
                  <a:close/>
                  <a:moveTo>
                    <a:pt x="182439" y="1125008"/>
                  </a:moveTo>
                  <a:lnTo>
                    <a:pt x="21176" y="1125008"/>
                  </a:lnTo>
                  <a:lnTo>
                    <a:pt x="21176" y="963745"/>
                  </a:lnTo>
                  <a:lnTo>
                    <a:pt x="182439" y="963745"/>
                  </a:lnTo>
                  <a:close/>
                </a:path>
              </a:pathLst>
            </a:custGeom>
            <a:grpFill/>
            <a:ln w="7110"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7086B845-7A04-428B-9A1D-909DAE314D77}"/>
                </a:ext>
              </a:extLst>
            </p:cNvPr>
            <p:cNvSpPr/>
            <p:nvPr/>
          </p:nvSpPr>
          <p:spPr>
            <a:xfrm rot="1729918">
              <a:off x="5223553" y="5051842"/>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7A471385-9C00-4AD6-ACB4-1D9C5EE3F6FF}"/>
                </a:ext>
              </a:extLst>
            </p:cNvPr>
            <p:cNvSpPr/>
            <p:nvPr/>
          </p:nvSpPr>
          <p:spPr>
            <a:xfrm rot="1729918">
              <a:off x="5779206" y="4387044"/>
              <a:ext cx="3821672" cy="1223549"/>
            </a:xfrm>
            <a:custGeom>
              <a:avLst/>
              <a:gdLst>
                <a:gd name="connsiteX0" fmla="*/ 1297414 w 3821672"/>
                <a:gd name="connsiteY0" fmla="*/ 1222917 h 1223549"/>
                <a:gd name="connsiteX1" fmla="*/ 1297414 w 3821672"/>
                <a:gd name="connsiteY1" fmla="*/ 1127781 h 1223549"/>
                <a:gd name="connsiteX2" fmla="*/ 2290160 w 3821672"/>
                <a:gd name="connsiteY2" fmla="*/ 1127781 h 1223549"/>
                <a:gd name="connsiteX3" fmla="*/ 2748636 w 3821672"/>
                <a:gd name="connsiteY3" fmla="*/ 662479 h 1223549"/>
                <a:gd name="connsiteX4" fmla="*/ 2839364 w 3821672"/>
                <a:gd name="connsiteY4" fmla="*/ 662479 h 1223549"/>
                <a:gd name="connsiteX5" fmla="*/ 2839364 w 3821672"/>
                <a:gd name="connsiteY5" fmla="*/ 618111 h 1223549"/>
                <a:gd name="connsiteX6" fmla="*/ 3821518 w 3821672"/>
                <a:gd name="connsiteY6" fmla="*/ 618111 h 1223549"/>
                <a:gd name="connsiteX7" fmla="*/ 3821518 w 3821672"/>
                <a:gd name="connsiteY7" fmla="*/ 603890 h 1223549"/>
                <a:gd name="connsiteX8" fmla="*/ 2839364 w 3821672"/>
                <a:gd name="connsiteY8" fmla="*/ 603890 h 1223549"/>
                <a:gd name="connsiteX9" fmla="*/ 2839364 w 3821672"/>
                <a:gd name="connsiteY9" fmla="*/ 560375 h 1223549"/>
                <a:gd name="connsiteX10" fmla="*/ 2737118 w 3821672"/>
                <a:gd name="connsiteY10" fmla="*/ 560375 h 1223549"/>
                <a:gd name="connsiteX11" fmla="*/ 2737118 w 3821672"/>
                <a:gd name="connsiteY11" fmla="*/ 604032 h 1223549"/>
                <a:gd name="connsiteX12" fmla="*/ 1918290 w 3821672"/>
                <a:gd name="connsiteY12" fmla="*/ 604032 h 1223549"/>
                <a:gd name="connsiteX13" fmla="*/ 1416227 w 3821672"/>
                <a:gd name="connsiteY13" fmla="*/ 94433 h 1223549"/>
                <a:gd name="connsiteX14" fmla="*/ 204339 w 3821672"/>
                <a:gd name="connsiteY14" fmla="*/ 94433 h 1223549"/>
                <a:gd name="connsiteX15" fmla="*/ 204339 w 3821672"/>
                <a:gd name="connsiteY15" fmla="*/ -632 h 1223549"/>
                <a:gd name="connsiteX16" fmla="*/ -155 w 3821672"/>
                <a:gd name="connsiteY16" fmla="*/ -632 h 1223549"/>
                <a:gd name="connsiteX17" fmla="*/ -155 w 3821672"/>
                <a:gd name="connsiteY17" fmla="*/ 203861 h 1223549"/>
                <a:gd name="connsiteX18" fmla="*/ 204339 w 3821672"/>
                <a:gd name="connsiteY18" fmla="*/ 203861 h 1223549"/>
                <a:gd name="connsiteX19" fmla="*/ 204339 w 3821672"/>
                <a:gd name="connsiteY19" fmla="*/ 108725 h 1223549"/>
                <a:gd name="connsiteX20" fmla="*/ 1191043 w 3821672"/>
                <a:gd name="connsiteY20" fmla="*/ 108725 h 1223549"/>
                <a:gd name="connsiteX21" fmla="*/ 1693531 w 3821672"/>
                <a:gd name="connsiteY21" fmla="*/ 618466 h 1223549"/>
                <a:gd name="connsiteX22" fmla="*/ 2737331 w 3821672"/>
                <a:gd name="connsiteY22" fmla="*/ 618466 h 1223549"/>
                <a:gd name="connsiteX23" fmla="*/ 2737331 w 3821672"/>
                <a:gd name="connsiteY23" fmla="*/ 654018 h 1223549"/>
                <a:gd name="connsiteX24" fmla="*/ 2284331 w 3821672"/>
                <a:gd name="connsiteY24" fmla="*/ 1113774 h 1223549"/>
                <a:gd name="connsiteX25" fmla="*/ 1297414 w 3821672"/>
                <a:gd name="connsiteY25" fmla="*/ 1113774 h 1223549"/>
                <a:gd name="connsiteX26" fmla="*/ 1297414 w 3821672"/>
                <a:gd name="connsiteY26" fmla="*/ 1018423 h 1223549"/>
                <a:gd name="connsiteX27" fmla="*/ 1092920 w 3821672"/>
                <a:gd name="connsiteY27" fmla="*/ 1018423 h 1223549"/>
                <a:gd name="connsiteX28" fmla="*/ 1092920 w 3821672"/>
                <a:gd name="connsiteY28" fmla="*/ 1222917 h 1223549"/>
                <a:gd name="connsiteX29" fmla="*/ 1898238 w 3821672"/>
                <a:gd name="connsiteY29" fmla="*/ 604317 h 1223549"/>
                <a:gd name="connsiteX30" fmla="*/ 1699148 w 3821672"/>
                <a:gd name="connsiteY30" fmla="*/ 604317 h 1223549"/>
                <a:gd name="connsiteX31" fmla="*/ 1210951 w 3821672"/>
                <a:gd name="connsiteY31" fmla="*/ 108867 h 1223549"/>
                <a:gd name="connsiteX32" fmla="*/ 1410040 w 3821672"/>
                <a:gd name="connsiteY32" fmla="*/ 108867 h 12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1672" h="1223549">
                  <a:moveTo>
                    <a:pt x="1297414" y="1222917"/>
                  </a:moveTo>
                  <a:lnTo>
                    <a:pt x="1297414" y="1127781"/>
                  </a:lnTo>
                  <a:lnTo>
                    <a:pt x="2290160" y="1127781"/>
                  </a:lnTo>
                  <a:lnTo>
                    <a:pt x="2748636" y="662479"/>
                  </a:lnTo>
                  <a:lnTo>
                    <a:pt x="2839364" y="662479"/>
                  </a:lnTo>
                  <a:lnTo>
                    <a:pt x="2839364" y="618111"/>
                  </a:lnTo>
                  <a:lnTo>
                    <a:pt x="3821518" y="618111"/>
                  </a:lnTo>
                  <a:lnTo>
                    <a:pt x="3821518" y="603890"/>
                  </a:lnTo>
                  <a:lnTo>
                    <a:pt x="2839364" y="603890"/>
                  </a:lnTo>
                  <a:lnTo>
                    <a:pt x="2839364" y="560375"/>
                  </a:lnTo>
                  <a:lnTo>
                    <a:pt x="2737118" y="560375"/>
                  </a:lnTo>
                  <a:lnTo>
                    <a:pt x="2737118" y="604032"/>
                  </a:lnTo>
                  <a:lnTo>
                    <a:pt x="1918290" y="604032"/>
                  </a:lnTo>
                  <a:lnTo>
                    <a:pt x="1416227" y="94433"/>
                  </a:lnTo>
                  <a:lnTo>
                    <a:pt x="204339" y="94433"/>
                  </a:lnTo>
                  <a:lnTo>
                    <a:pt x="204339" y="-632"/>
                  </a:lnTo>
                  <a:lnTo>
                    <a:pt x="-155" y="-632"/>
                  </a:lnTo>
                  <a:lnTo>
                    <a:pt x="-155" y="203861"/>
                  </a:lnTo>
                  <a:lnTo>
                    <a:pt x="204339" y="203861"/>
                  </a:lnTo>
                  <a:lnTo>
                    <a:pt x="204339" y="108725"/>
                  </a:lnTo>
                  <a:lnTo>
                    <a:pt x="1191043" y="108725"/>
                  </a:lnTo>
                  <a:lnTo>
                    <a:pt x="1693531" y="618466"/>
                  </a:lnTo>
                  <a:lnTo>
                    <a:pt x="2737331" y="618466"/>
                  </a:lnTo>
                  <a:lnTo>
                    <a:pt x="2737331" y="654018"/>
                  </a:lnTo>
                  <a:lnTo>
                    <a:pt x="2284331" y="1113774"/>
                  </a:lnTo>
                  <a:lnTo>
                    <a:pt x="1297414" y="1113774"/>
                  </a:lnTo>
                  <a:lnTo>
                    <a:pt x="1297414" y="1018423"/>
                  </a:lnTo>
                  <a:lnTo>
                    <a:pt x="1092920" y="1018423"/>
                  </a:lnTo>
                  <a:lnTo>
                    <a:pt x="1092920" y="1222917"/>
                  </a:lnTo>
                  <a:close/>
                  <a:moveTo>
                    <a:pt x="1898238" y="604317"/>
                  </a:moveTo>
                  <a:lnTo>
                    <a:pt x="1699148" y="604317"/>
                  </a:lnTo>
                  <a:lnTo>
                    <a:pt x="1210951" y="108867"/>
                  </a:lnTo>
                  <a:lnTo>
                    <a:pt x="1410040" y="108867"/>
                  </a:lnTo>
                  <a:close/>
                </a:path>
              </a:pathLst>
            </a:custGeom>
            <a:grpFill/>
            <a:ln w="7110"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407997C8-3F8F-4449-AA15-810F5C776EB0}"/>
                </a:ext>
              </a:extLst>
            </p:cNvPr>
            <p:cNvSpPr/>
            <p:nvPr/>
          </p:nvSpPr>
          <p:spPr>
            <a:xfrm rot="1729918">
              <a:off x="5974789" y="4974044"/>
              <a:ext cx="53967" cy="53967"/>
            </a:xfrm>
            <a:custGeom>
              <a:avLst/>
              <a:gdLst>
                <a:gd name="connsiteX0" fmla="*/ -1 w 53967"/>
                <a:gd name="connsiteY0" fmla="*/ 0 h 53967"/>
                <a:gd name="connsiteX1" fmla="*/ 53967 w 53967"/>
                <a:gd name="connsiteY1" fmla="*/ 0 h 53967"/>
                <a:gd name="connsiteX2" fmla="*/ 53967 w 53967"/>
                <a:gd name="connsiteY2" fmla="*/ 53968 h 53967"/>
                <a:gd name="connsiteX3" fmla="*/ -1 w 53967"/>
                <a:gd name="connsiteY3" fmla="*/ 53968 h 53967"/>
              </a:gdLst>
              <a:ahLst/>
              <a:cxnLst>
                <a:cxn ang="0">
                  <a:pos x="connsiteX0" y="connsiteY0"/>
                </a:cxn>
                <a:cxn ang="0">
                  <a:pos x="connsiteX1" y="connsiteY1"/>
                </a:cxn>
                <a:cxn ang="0">
                  <a:pos x="connsiteX2" y="connsiteY2"/>
                </a:cxn>
                <a:cxn ang="0">
                  <a:pos x="connsiteX3" y="connsiteY3"/>
                </a:cxn>
              </a:cxnLst>
              <a:rect l="l" t="t" r="r" b="b"/>
              <a:pathLst>
                <a:path w="53967" h="53967">
                  <a:moveTo>
                    <a:pt x="-1" y="0"/>
                  </a:moveTo>
                  <a:lnTo>
                    <a:pt x="53967" y="0"/>
                  </a:lnTo>
                  <a:lnTo>
                    <a:pt x="53967" y="53968"/>
                  </a:lnTo>
                  <a:lnTo>
                    <a:pt x="-1" y="53968"/>
                  </a:lnTo>
                  <a:close/>
                </a:path>
              </a:pathLst>
            </a:custGeom>
            <a:grpFill/>
            <a:ln w="7110"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9D0B53CD-5D63-47BD-AE7E-DEEC16892F0B}"/>
                </a:ext>
              </a:extLst>
            </p:cNvPr>
            <p:cNvSpPr/>
            <p:nvPr/>
          </p:nvSpPr>
          <p:spPr>
            <a:xfrm rot="1729918">
              <a:off x="3968583" y="3911147"/>
              <a:ext cx="1396472" cy="536333"/>
            </a:xfrm>
            <a:custGeom>
              <a:avLst/>
              <a:gdLst>
                <a:gd name="connsiteX0" fmla="*/ 53968 w 1396472"/>
                <a:gd name="connsiteY0" fmla="*/ 502204 h 536333"/>
                <a:gd name="connsiteX1" fmla="*/ 572028 w 1396472"/>
                <a:gd name="connsiteY1" fmla="*/ 502204 h 536333"/>
                <a:gd name="connsiteX2" fmla="*/ 1023535 w 1396472"/>
                <a:gd name="connsiteY2" fmla="*/ 43942 h 536333"/>
                <a:gd name="connsiteX3" fmla="*/ 1294227 w 1396472"/>
                <a:gd name="connsiteY3" fmla="*/ 43942 h 536333"/>
                <a:gd name="connsiteX4" fmla="*/ 1294227 w 1396472"/>
                <a:gd name="connsiteY4" fmla="*/ 0 h 536333"/>
                <a:gd name="connsiteX5" fmla="*/ 1396473 w 1396472"/>
                <a:gd name="connsiteY5" fmla="*/ 0 h 536333"/>
                <a:gd name="connsiteX6" fmla="*/ 1396473 w 1396472"/>
                <a:gd name="connsiteY6" fmla="*/ 102176 h 536333"/>
                <a:gd name="connsiteX7" fmla="*/ 1294227 w 1396472"/>
                <a:gd name="connsiteY7" fmla="*/ 102176 h 536333"/>
                <a:gd name="connsiteX8" fmla="*/ 1294227 w 1396472"/>
                <a:gd name="connsiteY8" fmla="*/ 58234 h 536333"/>
                <a:gd name="connsiteX9" fmla="*/ 1029508 w 1396472"/>
                <a:gd name="connsiteY9" fmla="*/ 58234 h 536333"/>
                <a:gd name="connsiteX10" fmla="*/ 578001 w 1396472"/>
                <a:gd name="connsiteY10" fmla="*/ 516496 h 536333"/>
                <a:gd name="connsiteX11" fmla="*/ 53968 w 1396472"/>
                <a:gd name="connsiteY11" fmla="*/ 516496 h 536333"/>
                <a:gd name="connsiteX12" fmla="*/ 53968 w 1396472"/>
                <a:gd name="connsiteY12" fmla="*/ 536334 h 536333"/>
                <a:gd name="connsiteX13" fmla="*/ 0 w 1396472"/>
                <a:gd name="connsiteY13" fmla="*/ 536334 h 536333"/>
                <a:gd name="connsiteX14" fmla="*/ 0 w 1396472"/>
                <a:gd name="connsiteY14" fmla="*/ 482366 h 536333"/>
                <a:gd name="connsiteX15" fmla="*/ 53968 w 1396472"/>
                <a:gd name="connsiteY15" fmla="*/ 482366 h 536333"/>
                <a:gd name="connsiteX16" fmla="*/ 53968 w 1396472"/>
                <a:gd name="connsiteY16" fmla="*/ 502204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6472" h="536333">
                  <a:moveTo>
                    <a:pt x="53968" y="502204"/>
                  </a:moveTo>
                  <a:lnTo>
                    <a:pt x="572028" y="502204"/>
                  </a:lnTo>
                  <a:lnTo>
                    <a:pt x="1023535" y="43942"/>
                  </a:lnTo>
                  <a:lnTo>
                    <a:pt x="1294227" y="43942"/>
                  </a:lnTo>
                  <a:lnTo>
                    <a:pt x="1294227" y="0"/>
                  </a:lnTo>
                  <a:lnTo>
                    <a:pt x="1396473" y="0"/>
                  </a:lnTo>
                  <a:lnTo>
                    <a:pt x="1396473" y="102176"/>
                  </a:lnTo>
                  <a:lnTo>
                    <a:pt x="1294227" y="102176"/>
                  </a:lnTo>
                  <a:lnTo>
                    <a:pt x="1294227" y="58234"/>
                  </a:lnTo>
                  <a:lnTo>
                    <a:pt x="1029508" y="58234"/>
                  </a:lnTo>
                  <a:lnTo>
                    <a:pt x="578001" y="516496"/>
                  </a:lnTo>
                  <a:lnTo>
                    <a:pt x="53968" y="516496"/>
                  </a:lnTo>
                  <a:lnTo>
                    <a:pt x="53968" y="536334"/>
                  </a:lnTo>
                  <a:lnTo>
                    <a:pt x="0" y="536334"/>
                  </a:lnTo>
                  <a:lnTo>
                    <a:pt x="0" y="482366"/>
                  </a:lnTo>
                  <a:lnTo>
                    <a:pt x="53968" y="482366"/>
                  </a:lnTo>
                  <a:lnTo>
                    <a:pt x="53968" y="502204"/>
                  </a:lnTo>
                  <a:close/>
                </a:path>
              </a:pathLst>
            </a:custGeom>
            <a:grpFill/>
            <a:ln w="7110"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2E968A3B-6C5C-4594-89A3-84DCC01DFEA3}"/>
                </a:ext>
              </a:extLst>
            </p:cNvPr>
            <p:cNvSpPr/>
            <p:nvPr/>
          </p:nvSpPr>
          <p:spPr>
            <a:xfrm rot="1729918">
              <a:off x="2292303" y="1981573"/>
              <a:ext cx="460750" cy="102246"/>
            </a:xfrm>
            <a:custGeom>
              <a:avLst/>
              <a:gdLst>
                <a:gd name="connsiteX0" fmla="*/ 460750 w 460750"/>
                <a:gd name="connsiteY0" fmla="*/ 0 h 102246"/>
                <a:gd name="connsiteX1" fmla="*/ 460750 w 460750"/>
                <a:gd name="connsiteY1" fmla="*/ 102247 h 102246"/>
                <a:gd name="connsiteX2" fmla="*/ 358503 w 460750"/>
                <a:gd name="connsiteY2" fmla="*/ 102247 h 102246"/>
                <a:gd name="connsiteX3" fmla="*/ 358503 w 460750"/>
                <a:gd name="connsiteY3" fmla="*/ 58305 h 102246"/>
                <a:gd name="connsiteX4" fmla="*/ 0 w 460750"/>
                <a:gd name="connsiteY4" fmla="*/ 58234 h 102246"/>
                <a:gd name="connsiteX5" fmla="*/ 0 w 460750"/>
                <a:gd name="connsiteY5" fmla="*/ 43942 h 102246"/>
                <a:gd name="connsiteX6" fmla="*/ 358503 w 460750"/>
                <a:gd name="connsiteY6" fmla="*/ 44013 h 102246"/>
                <a:gd name="connsiteX7" fmla="*/ 358503 w 460750"/>
                <a:gd name="connsiteY7" fmla="*/ 0 h 102246"/>
                <a:gd name="connsiteX8" fmla="*/ 460750 w 460750"/>
                <a:gd name="connsiteY8" fmla="*/ 0 h 1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50" h="102246">
                  <a:moveTo>
                    <a:pt x="460750" y="0"/>
                  </a:moveTo>
                  <a:lnTo>
                    <a:pt x="460750" y="102247"/>
                  </a:lnTo>
                  <a:lnTo>
                    <a:pt x="358503" y="102247"/>
                  </a:lnTo>
                  <a:lnTo>
                    <a:pt x="358503" y="58305"/>
                  </a:lnTo>
                  <a:lnTo>
                    <a:pt x="0" y="58234"/>
                  </a:lnTo>
                  <a:lnTo>
                    <a:pt x="0" y="43942"/>
                  </a:lnTo>
                  <a:lnTo>
                    <a:pt x="358503" y="44013"/>
                  </a:lnTo>
                  <a:lnTo>
                    <a:pt x="358503" y="0"/>
                  </a:lnTo>
                  <a:lnTo>
                    <a:pt x="460750" y="0"/>
                  </a:lnTo>
                  <a:close/>
                </a:path>
              </a:pathLst>
            </a:custGeom>
            <a:grpFill/>
            <a:ln w="7110"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8DC2C591-ACAC-4765-83F8-6E03EA03CA14}"/>
                </a:ext>
              </a:extLst>
            </p:cNvPr>
            <p:cNvSpPr/>
            <p:nvPr/>
          </p:nvSpPr>
          <p:spPr>
            <a:xfrm rot="1729918">
              <a:off x="4365557" y="2833999"/>
              <a:ext cx="67477" cy="67477"/>
            </a:xfrm>
            <a:custGeom>
              <a:avLst/>
              <a:gdLst>
                <a:gd name="connsiteX0" fmla="*/ 0 w 67477"/>
                <a:gd name="connsiteY0" fmla="*/ 0 h 67477"/>
                <a:gd name="connsiteX1" fmla="*/ 67478 w 67477"/>
                <a:gd name="connsiteY1" fmla="*/ 0 h 67477"/>
                <a:gd name="connsiteX2" fmla="*/ 67478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8" y="0"/>
                  </a:lnTo>
                  <a:lnTo>
                    <a:pt x="67478" y="67477"/>
                  </a:lnTo>
                  <a:lnTo>
                    <a:pt x="0" y="67477"/>
                  </a:lnTo>
                  <a:close/>
                </a:path>
              </a:pathLst>
            </a:custGeom>
            <a:grpFill/>
            <a:ln w="7110"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E858AF79-ED92-4E6F-8364-C0EB3E71F5CF}"/>
                </a:ext>
              </a:extLst>
            </p:cNvPr>
            <p:cNvSpPr/>
            <p:nvPr/>
          </p:nvSpPr>
          <p:spPr>
            <a:xfrm rot="1729918">
              <a:off x="3319391" y="342176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2C921A7E-22E7-4D36-B996-D59A27F62D6F}"/>
                </a:ext>
              </a:extLst>
            </p:cNvPr>
            <p:cNvSpPr/>
            <p:nvPr/>
          </p:nvSpPr>
          <p:spPr>
            <a:xfrm rot="1729918">
              <a:off x="4799949" y="2351567"/>
              <a:ext cx="67477" cy="67477"/>
            </a:xfrm>
            <a:custGeom>
              <a:avLst/>
              <a:gdLst>
                <a:gd name="connsiteX0" fmla="*/ 1 w 67477"/>
                <a:gd name="connsiteY0" fmla="*/ 0 h 67477"/>
                <a:gd name="connsiteX1" fmla="*/ 67478 w 67477"/>
                <a:gd name="connsiteY1" fmla="*/ 0 h 67477"/>
                <a:gd name="connsiteX2" fmla="*/ 67478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8" y="0"/>
                  </a:lnTo>
                  <a:lnTo>
                    <a:pt x="67478" y="67477"/>
                  </a:lnTo>
                  <a:lnTo>
                    <a:pt x="1" y="67477"/>
                  </a:lnTo>
                  <a:close/>
                </a:path>
              </a:pathLst>
            </a:custGeom>
            <a:grpFill/>
            <a:ln w="7110"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78ACD4B1-183B-438F-B86C-C166DA235731}"/>
                </a:ext>
              </a:extLst>
            </p:cNvPr>
            <p:cNvSpPr/>
            <p:nvPr/>
          </p:nvSpPr>
          <p:spPr>
            <a:xfrm rot="1729918">
              <a:off x="6159146" y="4382632"/>
              <a:ext cx="1899247" cy="584542"/>
            </a:xfrm>
            <a:custGeom>
              <a:avLst/>
              <a:gdLst>
                <a:gd name="connsiteX0" fmla="*/ 322300 w 1899247"/>
                <a:gd name="connsiteY0" fmla="*/ 331991 h 584542"/>
                <a:gd name="connsiteX1" fmla="*/ 895182 w 1899247"/>
                <a:gd name="connsiteY1" fmla="*/ 331066 h 584542"/>
                <a:gd name="connsiteX2" fmla="*/ 1117594 w 1899247"/>
                <a:gd name="connsiteY2" fmla="*/ 556891 h 584542"/>
                <a:gd name="connsiteX3" fmla="*/ 1120580 w 1899247"/>
                <a:gd name="connsiteY3" fmla="*/ 556891 h 584542"/>
                <a:gd name="connsiteX4" fmla="*/ 1831615 w 1899247"/>
                <a:gd name="connsiteY4" fmla="*/ 557318 h 584542"/>
                <a:gd name="connsiteX5" fmla="*/ 1831615 w 1899247"/>
                <a:gd name="connsiteY5" fmla="*/ 583910 h 584542"/>
                <a:gd name="connsiteX6" fmla="*/ 1899092 w 1899247"/>
                <a:gd name="connsiteY6" fmla="*/ 583910 h 584542"/>
                <a:gd name="connsiteX7" fmla="*/ 1899092 w 1899247"/>
                <a:gd name="connsiteY7" fmla="*/ 516362 h 584542"/>
                <a:gd name="connsiteX8" fmla="*/ 1831473 w 1899247"/>
                <a:gd name="connsiteY8" fmla="*/ 516362 h 584542"/>
                <a:gd name="connsiteX9" fmla="*/ 1831473 w 1899247"/>
                <a:gd name="connsiteY9" fmla="*/ 542955 h 584542"/>
                <a:gd name="connsiteX10" fmla="*/ 1228372 w 1899247"/>
                <a:gd name="connsiteY10" fmla="*/ 542955 h 584542"/>
                <a:gd name="connsiteX11" fmla="*/ 1005818 w 1899247"/>
                <a:gd name="connsiteY11" fmla="*/ 317130 h 584542"/>
                <a:gd name="connsiteX12" fmla="*/ 328131 w 1899247"/>
                <a:gd name="connsiteY12" fmla="*/ 317983 h 584542"/>
                <a:gd name="connsiteX13" fmla="*/ 204268 w 1899247"/>
                <a:gd name="connsiteY13" fmla="*/ 194121 h 584542"/>
                <a:gd name="connsiteX14" fmla="*/ 204268 w 1899247"/>
                <a:gd name="connsiteY14" fmla="*/ -632 h 584542"/>
                <a:gd name="connsiteX15" fmla="*/ -155 w 1899247"/>
                <a:gd name="connsiteY15" fmla="*/ -632 h 584542"/>
                <a:gd name="connsiteX16" fmla="*/ -155 w 1899247"/>
                <a:gd name="connsiteY16" fmla="*/ 203862 h 584542"/>
                <a:gd name="connsiteX17" fmla="*/ 194101 w 1899247"/>
                <a:gd name="connsiteY17" fmla="*/ 203862 h 584542"/>
                <a:gd name="connsiteX18" fmla="*/ 182725 w 1899247"/>
                <a:gd name="connsiteY18" fmla="*/ 182175 h 584542"/>
                <a:gd name="connsiteX19" fmla="*/ 21532 w 1899247"/>
                <a:gd name="connsiteY19" fmla="*/ 182175 h 584542"/>
                <a:gd name="connsiteX20" fmla="*/ 21532 w 1899247"/>
                <a:gd name="connsiteY20" fmla="*/ 20984 h 584542"/>
                <a:gd name="connsiteX21" fmla="*/ 182725 w 1899247"/>
                <a:gd name="connsiteY21" fmla="*/ 20984 h 584542"/>
                <a:gd name="connsiteX22" fmla="*/ 915091 w 1899247"/>
                <a:gd name="connsiteY22" fmla="*/ 331066 h 584542"/>
                <a:gd name="connsiteX23" fmla="*/ 999775 w 1899247"/>
                <a:gd name="connsiteY23" fmla="*/ 331066 h 584542"/>
                <a:gd name="connsiteX24" fmla="*/ 1208180 w 1899247"/>
                <a:gd name="connsiteY24" fmla="*/ 542670 h 584542"/>
                <a:gd name="connsiteX25" fmla="*/ 1123423 w 1899247"/>
                <a:gd name="connsiteY25" fmla="*/ 542670 h 5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247" h="584542">
                  <a:moveTo>
                    <a:pt x="322300" y="331991"/>
                  </a:moveTo>
                  <a:lnTo>
                    <a:pt x="895182" y="331066"/>
                  </a:lnTo>
                  <a:lnTo>
                    <a:pt x="1117594" y="556891"/>
                  </a:lnTo>
                  <a:lnTo>
                    <a:pt x="1120580" y="556891"/>
                  </a:lnTo>
                  <a:lnTo>
                    <a:pt x="1831615" y="557318"/>
                  </a:lnTo>
                  <a:lnTo>
                    <a:pt x="1831615" y="583910"/>
                  </a:lnTo>
                  <a:lnTo>
                    <a:pt x="1899092" y="583910"/>
                  </a:lnTo>
                  <a:lnTo>
                    <a:pt x="1899092" y="516362"/>
                  </a:lnTo>
                  <a:lnTo>
                    <a:pt x="1831473" y="516362"/>
                  </a:lnTo>
                  <a:lnTo>
                    <a:pt x="1831473" y="542955"/>
                  </a:lnTo>
                  <a:lnTo>
                    <a:pt x="1228372" y="542955"/>
                  </a:lnTo>
                  <a:lnTo>
                    <a:pt x="1005818" y="317130"/>
                  </a:lnTo>
                  <a:lnTo>
                    <a:pt x="328131" y="317983"/>
                  </a:lnTo>
                  <a:lnTo>
                    <a:pt x="204268" y="194121"/>
                  </a:lnTo>
                  <a:lnTo>
                    <a:pt x="204268" y="-632"/>
                  </a:lnTo>
                  <a:lnTo>
                    <a:pt x="-155" y="-632"/>
                  </a:lnTo>
                  <a:lnTo>
                    <a:pt x="-155" y="203862"/>
                  </a:lnTo>
                  <a:lnTo>
                    <a:pt x="194101" y="203862"/>
                  </a:lnTo>
                  <a:close/>
                  <a:moveTo>
                    <a:pt x="182725" y="182175"/>
                  </a:moveTo>
                  <a:lnTo>
                    <a:pt x="21532" y="182175"/>
                  </a:lnTo>
                  <a:lnTo>
                    <a:pt x="21532" y="20984"/>
                  </a:lnTo>
                  <a:lnTo>
                    <a:pt x="182725" y="20984"/>
                  </a:lnTo>
                  <a:close/>
                  <a:moveTo>
                    <a:pt x="915091" y="331066"/>
                  </a:moveTo>
                  <a:lnTo>
                    <a:pt x="999775" y="331066"/>
                  </a:lnTo>
                  <a:lnTo>
                    <a:pt x="1208180" y="542670"/>
                  </a:lnTo>
                  <a:lnTo>
                    <a:pt x="1123423" y="542670"/>
                  </a:lnTo>
                  <a:close/>
                </a:path>
              </a:pathLst>
            </a:custGeom>
            <a:grpFill/>
            <a:ln w="7110"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14D3FA39-CCAE-4C37-9D4A-AE43F1E336C6}"/>
                </a:ext>
              </a:extLst>
            </p:cNvPr>
            <p:cNvSpPr/>
            <p:nvPr/>
          </p:nvSpPr>
          <p:spPr>
            <a:xfrm rot="1729918">
              <a:off x="1591985" y="2846358"/>
              <a:ext cx="1898891" cy="584613"/>
            </a:xfrm>
            <a:custGeom>
              <a:avLst/>
              <a:gdLst>
                <a:gd name="connsiteX0" fmla="*/ 321945 w 1898891"/>
                <a:gd name="connsiteY0" fmla="*/ 331990 h 584613"/>
                <a:gd name="connsiteX1" fmla="*/ 894824 w 1898891"/>
                <a:gd name="connsiteY1" fmla="*/ 331066 h 584613"/>
                <a:gd name="connsiteX2" fmla="*/ 1117237 w 1898891"/>
                <a:gd name="connsiteY2" fmla="*/ 556890 h 584613"/>
                <a:gd name="connsiteX3" fmla="*/ 1120224 w 1898891"/>
                <a:gd name="connsiteY3" fmla="*/ 556890 h 584613"/>
                <a:gd name="connsiteX4" fmla="*/ 1831259 w 1898891"/>
                <a:gd name="connsiteY4" fmla="*/ 556890 h 584613"/>
                <a:gd name="connsiteX5" fmla="*/ 1831259 w 1898891"/>
                <a:gd name="connsiteY5" fmla="*/ 583981 h 584613"/>
                <a:gd name="connsiteX6" fmla="*/ 1898737 w 1898891"/>
                <a:gd name="connsiteY6" fmla="*/ 583981 h 584613"/>
                <a:gd name="connsiteX7" fmla="*/ 1898737 w 1898891"/>
                <a:gd name="connsiteY7" fmla="*/ 516504 h 584613"/>
                <a:gd name="connsiteX8" fmla="*/ 1831259 w 1898891"/>
                <a:gd name="connsiteY8" fmla="*/ 516504 h 584613"/>
                <a:gd name="connsiteX9" fmla="*/ 1831259 w 1898891"/>
                <a:gd name="connsiteY9" fmla="*/ 543097 h 584613"/>
                <a:gd name="connsiteX10" fmla="*/ 1228088 w 1898891"/>
                <a:gd name="connsiteY10" fmla="*/ 542669 h 584613"/>
                <a:gd name="connsiteX11" fmla="*/ 1005889 w 1898891"/>
                <a:gd name="connsiteY11" fmla="*/ 316774 h 584613"/>
                <a:gd name="connsiteX12" fmla="*/ 328201 w 1898891"/>
                <a:gd name="connsiteY12" fmla="*/ 317698 h 584613"/>
                <a:gd name="connsiteX13" fmla="*/ 204339 w 1898891"/>
                <a:gd name="connsiteY13" fmla="*/ 193836 h 584613"/>
                <a:gd name="connsiteX14" fmla="*/ 204339 w 1898891"/>
                <a:gd name="connsiteY14" fmla="*/ -632 h 584613"/>
                <a:gd name="connsiteX15" fmla="*/ -155 w 1898891"/>
                <a:gd name="connsiteY15" fmla="*/ -632 h 584613"/>
                <a:gd name="connsiteX16" fmla="*/ -155 w 1898891"/>
                <a:gd name="connsiteY16" fmla="*/ 203861 h 584613"/>
                <a:gd name="connsiteX17" fmla="*/ 194171 w 1898891"/>
                <a:gd name="connsiteY17" fmla="*/ 203861 h 584613"/>
                <a:gd name="connsiteX18" fmla="*/ 182368 w 1898891"/>
                <a:gd name="connsiteY18" fmla="*/ 182175 h 584613"/>
                <a:gd name="connsiteX19" fmla="*/ 21176 w 1898891"/>
                <a:gd name="connsiteY19" fmla="*/ 182175 h 584613"/>
                <a:gd name="connsiteX20" fmla="*/ 21176 w 1898891"/>
                <a:gd name="connsiteY20" fmla="*/ 20983 h 584613"/>
                <a:gd name="connsiteX21" fmla="*/ 182368 w 1898891"/>
                <a:gd name="connsiteY21" fmla="*/ 20983 h 584613"/>
                <a:gd name="connsiteX22" fmla="*/ 914734 w 1898891"/>
                <a:gd name="connsiteY22" fmla="*/ 331066 h 584613"/>
                <a:gd name="connsiteX23" fmla="*/ 999419 w 1898891"/>
                <a:gd name="connsiteY23" fmla="*/ 331066 h 584613"/>
                <a:gd name="connsiteX24" fmla="*/ 1207822 w 1898891"/>
                <a:gd name="connsiteY24" fmla="*/ 542599 h 584613"/>
                <a:gd name="connsiteX25" fmla="*/ 1123210 w 1898891"/>
                <a:gd name="connsiteY25" fmla="*/ 542599 h 5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8891" h="584613">
                  <a:moveTo>
                    <a:pt x="321945" y="331990"/>
                  </a:moveTo>
                  <a:lnTo>
                    <a:pt x="894824" y="331066"/>
                  </a:lnTo>
                  <a:lnTo>
                    <a:pt x="1117237" y="556890"/>
                  </a:lnTo>
                  <a:lnTo>
                    <a:pt x="1120224" y="556890"/>
                  </a:lnTo>
                  <a:lnTo>
                    <a:pt x="1831259" y="556890"/>
                  </a:lnTo>
                  <a:lnTo>
                    <a:pt x="1831259" y="583981"/>
                  </a:lnTo>
                  <a:lnTo>
                    <a:pt x="1898737" y="583981"/>
                  </a:lnTo>
                  <a:lnTo>
                    <a:pt x="1898737" y="516504"/>
                  </a:lnTo>
                  <a:lnTo>
                    <a:pt x="1831259" y="516504"/>
                  </a:lnTo>
                  <a:lnTo>
                    <a:pt x="1831259" y="543097"/>
                  </a:lnTo>
                  <a:lnTo>
                    <a:pt x="1228088" y="542669"/>
                  </a:lnTo>
                  <a:lnTo>
                    <a:pt x="1005889" y="316774"/>
                  </a:lnTo>
                  <a:lnTo>
                    <a:pt x="328201" y="317698"/>
                  </a:lnTo>
                  <a:lnTo>
                    <a:pt x="204339" y="193836"/>
                  </a:lnTo>
                  <a:lnTo>
                    <a:pt x="204339" y="-632"/>
                  </a:lnTo>
                  <a:lnTo>
                    <a:pt x="-155" y="-632"/>
                  </a:lnTo>
                  <a:lnTo>
                    <a:pt x="-155" y="203861"/>
                  </a:lnTo>
                  <a:lnTo>
                    <a:pt x="194171" y="203861"/>
                  </a:lnTo>
                  <a:close/>
                  <a:moveTo>
                    <a:pt x="182368" y="182175"/>
                  </a:moveTo>
                  <a:lnTo>
                    <a:pt x="21176" y="182175"/>
                  </a:lnTo>
                  <a:lnTo>
                    <a:pt x="21176" y="20983"/>
                  </a:lnTo>
                  <a:lnTo>
                    <a:pt x="182368" y="20983"/>
                  </a:lnTo>
                  <a:close/>
                  <a:moveTo>
                    <a:pt x="914734" y="331066"/>
                  </a:moveTo>
                  <a:lnTo>
                    <a:pt x="999419" y="331066"/>
                  </a:lnTo>
                  <a:lnTo>
                    <a:pt x="1207822" y="542599"/>
                  </a:lnTo>
                  <a:lnTo>
                    <a:pt x="1123210" y="542599"/>
                  </a:lnTo>
                  <a:close/>
                </a:path>
              </a:pathLst>
            </a:custGeom>
            <a:grpFill/>
            <a:ln w="7110"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1D37302D-72D2-4A7F-A16C-36B0BE4402AF}"/>
                </a:ext>
              </a:extLst>
            </p:cNvPr>
            <p:cNvSpPr/>
            <p:nvPr/>
          </p:nvSpPr>
          <p:spPr>
            <a:xfrm rot="1729918">
              <a:off x="6545213" y="3885577"/>
              <a:ext cx="3556528" cy="1147255"/>
            </a:xfrm>
            <a:custGeom>
              <a:avLst/>
              <a:gdLst>
                <a:gd name="connsiteX0" fmla="*/ 3351951 w 3556528"/>
                <a:gd name="connsiteY0" fmla="*/ 1146623 h 1147255"/>
                <a:gd name="connsiteX1" fmla="*/ 3556374 w 3556528"/>
                <a:gd name="connsiteY1" fmla="*/ 1146623 h 1147255"/>
                <a:gd name="connsiteX2" fmla="*/ 3556374 w 3556528"/>
                <a:gd name="connsiteY2" fmla="*/ 942129 h 1147255"/>
                <a:gd name="connsiteX3" fmla="*/ 3351951 w 3556528"/>
                <a:gd name="connsiteY3" fmla="*/ 942129 h 1147255"/>
                <a:gd name="connsiteX4" fmla="*/ 3351951 w 3556528"/>
                <a:gd name="connsiteY4" fmla="*/ 1037195 h 1147255"/>
                <a:gd name="connsiteX5" fmla="*/ 2514779 w 3556528"/>
                <a:gd name="connsiteY5" fmla="*/ 1037195 h 1147255"/>
                <a:gd name="connsiteX6" fmla="*/ 2012858 w 3556528"/>
                <a:gd name="connsiteY6" fmla="*/ 527596 h 1147255"/>
                <a:gd name="connsiteX7" fmla="*/ 1489039 w 3556528"/>
                <a:gd name="connsiteY7" fmla="*/ 527596 h 1147255"/>
                <a:gd name="connsiteX8" fmla="*/ 1489039 w 3556528"/>
                <a:gd name="connsiteY8" fmla="*/ 432531 h 1147255"/>
                <a:gd name="connsiteX9" fmla="*/ 1296063 w 3556528"/>
                <a:gd name="connsiteY9" fmla="*/ 432531 h 1147255"/>
                <a:gd name="connsiteX10" fmla="*/ 962873 w 3556528"/>
                <a:gd name="connsiteY10" fmla="*/ 94505 h 1147255"/>
                <a:gd name="connsiteX11" fmla="*/ 204339 w 3556528"/>
                <a:gd name="connsiteY11" fmla="*/ 94505 h 1147255"/>
                <a:gd name="connsiteX12" fmla="*/ 204339 w 3556528"/>
                <a:gd name="connsiteY12" fmla="*/ -632 h 1147255"/>
                <a:gd name="connsiteX13" fmla="*/ -155 w 3556528"/>
                <a:gd name="connsiteY13" fmla="*/ -632 h 1147255"/>
                <a:gd name="connsiteX14" fmla="*/ -155 w 3556528"/>
                <a:gd name="connsiteY14" fmla="*/ 203862 h 1147255"/>
                <a:gd name="connsiteX15" fmla="*/ 204339 w 3556528"/>
                <a:gd name="connsiteY15" fmla="*/ 203862 h 1147255"/>
                <a:gd name="connsiteX16" fmla="*/ 204339 w 3556528"/>
                <a:gd name="connsiteY16" fmla="*/ 108796 h 1147255"/>
                <a:gd name="connsiteX17" fmla="*/ 956544 w 3556528"/>
                <a:gd name="connsiteY17" fmla="*/ 108796 h 1147255"/>
                <a:gd name="connsiteX18" fmla="*/ 1284189 w 3556528"/>
                <a:gd name="connsiteY18" fmla="*/ 441205 h 1147255"/>
                <a:gd name="connsiteX19" fmla="*/ 1284189 w 3556528"/>
                <a:gd name="connsiteY19" fmla="*/ 527596 h 1147255"/>
                <a:gd name="connsiteX20" fmla="*/ 791940 w 3556528"/>
                <a:gd name="connsiteY20" fmla="*/ 527596 h 1147255"/>
                <a:gd name="connsiteX21" fmla="*/ 791940 w 3556528"/>
                <a:gd name="connsiteY21" fmla="*/ 541817 h 1147255"/>
                <a:gd name="connsiteX22" fmla="*/ 1284189 w 3556528"/>
                <a:gd name="connsiteY22" fmla="*/ 541817 h 1147255"/>
                <a:gd name="connsiteX23" fmla="*/ 1284189 w 3556528"/>
                <a:gd name="connsiteY23" fmla="*/ 637024 h 1147255"/>
                <a:gd name="connsiteX24" fmla="*/ 1477163 w 3556528"/>
                <a:gd name="connsiteY24" fmla="*/ 637024 h 1147255"/>
                <a:gd name="connsiteX25" fmla="*/ 1854795 w 3556528"/>
                <a:gd name="connsiteY25" fmla="*/ 1020343 h 1147255"/>
                <a:gd name="connsiteX26" fmla="*/ 1854795 w 3556528"/>
                <a:gd name="connsiteY26" fmla="*/ 1078293 h 1147255"/>
                <a:gd name="connsiteX27" fmla="*/ 1922343 w 3556528"/>
                <a:gd name="connsiteY27" fmla="*/ 1078293 h 1147255"/>
                <a:gd name="connsiteX28" fmla="*/ 1922343 w 3556528"/>
                <a:gd name="connsiteY28" fmla="*/ 1010745 h 1147255"/>
                <a:gd name="connsiteX29" fmla="*/ 1865461 w 3556528"/>
                <a:gd name="connsiteY29" fmla="*/ 1010745 h 1147255"/>
                <a:gd name="connsiteX30" fmla="*/ 1488612 w 3556528"/>
                <a:gd name="connsiteY30" fmla="*/ 628279 h 1147255"/>
                <a:gd name="connsiteX31" fmla="*/ 1488612 w 3556528"/>
                <a:gd name="connsiteY31" fmla="*/ 541888 h 1147255"/>
                <a:gd name="connsiteX32" fmla="*/ 1825500 w 3556528"/>
                <a:gd name="connsiteY32" fmla="*/ 541888 h 1147255"/>
                <a:gd name="connsiteX33" fmla="*/ 2327776 w 3556528"/>
                <a:gd name="connsiteY33" fmla="*/ 1051700 h 1147255"/>
                <a:gd name="connsiteX34" fmla="*/ 3351667 w 3556528"/>
                <a:gd name="connsiteY34" fmla="*/ 1051700 h 1147255"/>
                <a:gd name="connsiteX35" fmla="*/ 182654 w 3556528"/>
                <a:gd name="connsiteY35" fmla="*/ 182246 h 1147255"/>
                <a:gd name="connsiteX36" fmla="*/ 21461 w 3556528"/>
                <a:gd name="connsiteY36" fmla="*/ 182246 h 1147255"/>
                <a:gd name="connsiteX37" fmla="*/ 21461 w 3556528"/>
                <a:gd name="connsiteY37" fmla="*/ 21055 h 1147255"/>
                <a:gd name="connsiteX38" fmla="*/ 182654 w 3556528"/>
                <a:gd name="connsiteY38" fmla="*/ 21055 h 1147255"/>
                <a:gd name="connsiteX39" fmla="*/ 2494727 w 3556528"/>
                <a:gd name="connsiteY39" fmla="*/ 1037408 h 1147255"/>
                <a:gd name="connsiteX40" fmla="*/ 2333819 w 3556528"/>
                <a:gd name="connsiteY40" fmla="*/ 1037408 h 1147255"/>
                <a:gd name="connsiteX41" fmla="*/ 1845622 w 3556528"/>
                <a:gd name="connsiteY41" fmla="*/ 541888 h 1147255"/>
                <a:gd name="connsiteX42" fmla="*/ 2006531 w 3556528"/>
                <a:gd name="connsiteY42" fmla="*/ 541888 h 1147255"/>
                <a:gd name="connsiteX43" fmla="*/ 3373567 w 3556528"/>
                <a:gd name="connsiteY43" fmla="*/ 963745 h 1147255"/>
                <a:gd name="connsiteX44" fmla="*/ 3534474 w 3556528"/>
                <a:gd name="connsiteY44" fmla="*/ 963745 h 1147255"/>
                <a:gd name="connsiteX45" fmla="*/ 3534474 w 3556528"/>
                <a:gd name="connsiteY45" fmla="*/ 1125008 h 1147255"/>
                <a:gd name="connsiteX46" fmla="*/ 3373282 w 3556528"/>
                <a:gd name="connsiteY46" fmla="*/ 1125008 h 114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56528" h="1147255">
                  <a:moveTo>
                    <a:pt x="3351951" y="1146623"/>
                  </a:moveTo>
                  <a:lnTo>
                    <a:pt x="3556374" y="1146623"/>
                  </a:lnTo>
                  <a:lnTo>
                    <a:pt x="3556374" y="942129"/>
                  </a:lnTo>
                  <a:lnTo>
                    <a:pt x="3351951" y="942129"/>
                  </a:lnTo>
                  <a:lnTo>
                    <a:pt x="3351951" y="1037195"/>
                  </a:lnTo>
                  <a:lnTo>
                    <a:pt x="2514779" y="1037195"/>
                  </a:lnTo>
                  <a:lnTo>
                    <a:pt x="2012858" y="527596"/>
                  </a:lnTo>
                  <a:lnTo>
                    <a:pt x="1489039" y="527596"/>
                  </a:lnTo>
                  <a:lnTo>
                    <a:pt x="1489039" y="432531"/>
                  </a:lnTo>
                  <a:lnTo>
                    <a:pt x="1296063" y="432531"/>
                  </a:lnTo>
                  <a:lnTo>
                    <a:pt x="962873" y="94505"/>
                  </a:lnTo>
                  <a:lnTo>
                    <a:pt x="204339" y="94505"/>
                  </a:lnTo>
                  <a:lnTo>
                    <a:pt x="204339" y="-632"/>
                  </a:lnTo>
                  <a:lnTo>
                    <a:pt x="-155" y="-632"/>
                  </a:lnTo>
                  <a:lnTo>
                    <a:pt x="-155" y="203862"/>
                  </a:lnTo>
                  <a:lnTo>
                    <a:pt x="204339" y="203862"/>
                  </a:lnTo>
                  <a:lnTo>
                    <a:pt x="204339" y="108796"/>
                  </a:lnTo>
                  <a:lnTo>
                    <a:pt x="956544" y="108796"/>
                  </a:lnTo>
                  <a:lnTo>
                    <a:pt x="1284189" y="441205"/>
                  </a:lnTo>
                  <a:lnTo>
                    <a:pt x="1284189" y="527596"/>
                  </a:lnTo>
                  <a:lnTo>
                    <a:pt x="791940" y="527596"/>
                  </a:lnTo>
                  <a:lnTo>
                    <a:pt x="791940" y="541817"/>
                  </a:lnTo>
                  <a:lnTo>
                    <a:pt x="1284189" y="541817"/>
                  </a:lnTo>
                  <a:lnTo>
                    <a:pt x="1284189" y="637024"/>
                  </a:lnTo>
                  <a:lnTo>
                    <a:pt x="1477163" y="637024"/>
                  </a:lnTo>
                  <a:lnTo>
                    <a:pt x="1854795" y="1020343"/>
                  </a:lnTo>
                  <a:lnTo>
                    <a:pt x="1854795" y="1078293"/>
                  </a:lnTo>
                  <a:lnTo>
                    <a:pt x="1922343" y="1078293"/>
                  </a:lnTo>
                  <a:lnTo>
                    <a:pt x="1922343" y="1010745"/>
                  </a:lnTo>
                  <a:lnTo>
                    <a:pt x="1865461" y="1010745"/>
                  </a:lnTo>
                  <a:lnTo>
                    <a:pt x="1488612" y="628279"/>
                  </a:lnTo>
                  <a:lnTo>
                    <a:pt x="1488612" y="541888"/>
                  </a:lnTo>
                  <a:lnTo>
                    <a:pt x="1825500" y="541888"/>
                  </a:lnTo>
                  <a:lnTo>
                    <a:pt x="2327776" y="1051700"/>
                  </a:lnTo>
                  <a:lnTo>
                    <a:pt x="3351667" y="1051700"/>
                  </a:lnTo>
                  <a:close/>
                  <a:moveTo>
                    <a:pt x="182654" y="182246"/>
                  </a:moveTo>
                  <a:lnTo>
                    <a:pt x="21461" y="182246"/>
                  </a:lnTo>
                  <a:lnTo>
                    <a:pt x="21461" y="21055"/>
                  </a:lnTo>
                  <a:lnTo>
                    <a:pt x="182654" y="21055"/>
                  </a:lnTo>
                  <a:close/>
                  <a:moveTo>
                    <a:pt x="2494727" y="1037408"/>
                  </a:moveTo>
                  <a:lnTo>
                    <a:pt x="2333819" y="1037408"/>
                  </a:lnTo>
                  <a:lnTo>
                    <a:pt x="1845622" y="541888"/>
                  </a:lnTo>
                  <a:lnTo>
                    <a:pt x="2006531" y="541888"/>
                  </a:lnTo>
                  <a:close/>
                  <a:moveTo>
                    <a:pt x="3373567" y="963745"/>
                  </a:moveTo>
                  <a:lnTo>
                    <a:pt x="3534474" y="963745"/>
                  </a:lnTo>
                  <a:lnTo>
                    <a:pt x="3534474" y="1125008"/>
                  </a:lnTo>
                  <a:lnTo>
                    <a:pt x="3373282" y="1125008"/>
                  </a:lnTo>
                  <a:close/>
                </a:path>
              </a:pathLst>
            </a:custGeom>
            <a:grpFill/>
            <a:ln w="7110"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5BFF4149-06C4-4DF8-AC6E-27E27DC08FAC}"/>
                </a:ext>
              </a:extLst>
            </p:cNvPr>
            <p:cNvSpPr/>
            <p:nvPr/>
          </p:nvSpPr>
          <p:spPr>
            <a:xfrm rot="1729918">
              <a:off x="9382866" y="591523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C9A2BA6D-563F-4EEC-B4C9-C4A9CB8C556B}"/>
                </a:ext>
              </a:extLst>
            </p:cNvPr>
            <p:cNvSpPr/>
            <p:nvPr/>
          </p:nvSpPr>
          <p:spPr>
            <a:xfrm rot="1729918">
              <a:off x="4715358" y="2050425"/>
              <a:ext cx="2585679" cy="1340728"/>
            </a:xfrm>
            <a:custGeom>
              <a:avLst/>
              <a:gdLst>
                <a:gd name="connsiteX0" fmla="*/ 2391271 w 2585679"/>
                <a:gd name="connsiteY0" fmla="*/ 203791 h 1340728"/>
                <a:gd name="connsiteX1" fmla="*/ 2585524 w 2585679"/>
                <a:gd name="connsiteY1" fmla="*/ 203791 h 1340728"/>
                <a:gd name="connsiteX2" fmla="*/ 2585524 w 2585679"/>
                <a:gd name="connsiteY2" fmla="*/ -632 h 1340728"/>
                <a:gd name="connsiteX3" fmla="*/ 2381031 w 2585679"/>
                <a:gd name="connsiteY3" fmla="*/ -632 h 1340728"/>
                <a:gd name="connsiteX4" fmla="*/ 2381031 w 2585679"/>
                <a:gd name="connsiteY4" fmla="*/ 193836 h 1340728"/>
                <a:gd name="connsiteX5" fmla="*/ 2257169 w 2585679"/>
                <a:gd name="connsiteY5" fmla="*/ 317699 h 1340728"/>
                <a:gd name="connsiteX6" fmla="*/ 1550897 w 2585679"/>
                <a:gd name="connsiteY6" fmla="*/ 316845 h 1340728"/>
                <a:gd name="connsiteX7" fmla="*/ 1328415 w 2585679"/>
                <a:gd name="connsiteY7" fmla="*/ 542670 h 1340728"/>
                <a:gd name="connsiteX8" fmla="*/ 777646 w 2585679"/>
                <a:gd name="connsiteY8" fmla="*/ 542670 h 1340728"/>
                <a:gd name="connsiteX9" fmla="*/ 192819 w 2585679"/>
                <a:gd name="connsiteY9" fmla="*/ 1135674 h 1340728"/>
                <a:gd name="connsiteX10" fmla="*/ -155 w 2585679"/>
                <a:gd name="connsiteY10" fmla="*/ 1135674 h 1340728"/>
                <a:gd name="connsiteX11" fmla="*/ -155 w 2585679"/>
                <a:gd name="connsiteY11" fmla="*/ 1340096 h 1340728"/>
                <a:gd name="connsiteX12" fmla="*/ 204339 w 2585679"/>
                <a:gd name="connsiteY12" fmla="*/ 1340096 h 1340728"/>
                <a:gd name="connsiteX13" fmla="*/ 204339 w 2585679"/>
                <a:gd name="connsiteY13" fmla="*/ 1245173 h 1340728"/>
                <a:gd name="connsiteX14" fmla="*/ 1197016 w 2585679"/>
                <a:gd name="connsiteY14" fmla="*/ 1245173 h 1340728"/>
                <a:gd name="connsiteX15" fmla="*/ 1699220 w 2585679"/>
                <a:gd name="connsiteY15" fmla="*/ 735432 h 1340728"/>
                <a:gd name="connsiteX16" fmla="*/ 2066186 w 2585679"/>
                <a:gd name="connsiteY16" fmla="*/ 735432 h 1340728"/>
                <a:gd name="connsiteX17" fmla="*/ 2066186 w 2585679"/>
                <a:gd name="connsiteY17" fmla="*/ 779374 h 1340728"/>
                <a:gd name="connsiteX18" fmla="*/ 2168503 w 2585679"/>
                <a:gd name="connsiteY18" fmla="*/ 779374 h 1340728"/>
                <a:gd name="connsiteX19" fmla="*/ 2168503 w 2585679"/>
                <a:gd name="connsiteY19" fmla="*/ 677127 h 1340728"/>
                <a:gd name="connsiteX20" fmla="*/ 2066257 w 2585679"/>
                <a:gd name="connsiteY20" fmla="*/ 677127 h 1340728"/>
                <a:gd name="connsiteX21" fmla="*/ 2066257 w 2585679"/>
                <a:gd name="connsiteY21" fmla="*/ 721140 h 1340728"/>
                <a:gd name="connsiteX22" fmla="*/ 1379254 w 2585679"/>
                <a:gd name="connsiteY22" fmla="*/ 721140 h 1340728"/>
                <a:gd name="connsiteX23" fmla="*/ 876979 w 2585679"/>
                <a:gd name="connsiteY23" fmla="*/ 1230881 h 1340728"/>
                <a:gd name="connsiteX24" fmla="*/ 204553 w 2585679"/>
                <a:gd name="connsiteY24" fmla="*/ 1230881 h 1340728"/>
                <a:gd name="connsiteX25" fmla="*/ 204553 w 2585679"/>
                <a:gd name="connsiteY25" fmla="*/ 1144561 h 1340728"/>
                <a:gd name="connsiteX26" fmla="*/ 607994 w 2585679"/>
                <a:gd name="connsiteY26" fmla="*/ 735432 h 1340728"/>
                <a:gd name="connsiteX27" fmla="*/ 899518 w 2585679"/>
                <a:gd name="connsiteY27" fmla="*/ 735432 h 1340728"/>
                <a:gd name="connsiteX28" fmla="*/ 899518 w 2585679"/>
                <a:gd name="connsiteY28" fmla="*/ 762025 h 1340728"/>
                <a:gd name="connsiteX29" fmla="*/ 967067 w 2585679"/>
                <a:gd name="connsiteY29" fmla="*/ 762025 h 1340728"/>
                <a:gd name="connsiteX30" fmla="*/ 967067 w 2585679"/>
                <a:gd name="connsiteY30" fmla="*/ 694547 h 1340728"/>
                <a:gd name="connsiteX31" fmla="*/ 899518 w 2585679"/>
                <a:gd name="connsiteY31" fmla="*/ 694547 h 1340728"/>
                <a:gd name="connsiteX32" fmla="*/ 899518 w 2585679"/>
                <a:gd name="connsiteY32" fmla="*/ 721140 h 1340728"/>
                <a:gd name="connsiteX33" fmla="*/ 622215 w 2585679"/>
                <a:gd name="connsiteY33" fmla="*/ 721140 h 1340728"/>
                <a:gd name="connsiteX34" fmla="*/ 783975 w 2585679"/>
                <a:gd name="connsiteY34" fmla="*/ 557104 h 1340728"/>
                <a:gd name="connsiteX35" fmla="*/ 1468133 w 2585679"/>
                <a:gd name="connsiteY35" fmla="*/ 557104 h 1340728"/>
                <a:gd name="connsiteX36" fmla="*/ 1690616 w 2585679"/>
                <a:gd name="connsiteY36" fmla="*/ 331350 h 1340728"/>
                <a:gd name="connsiteX37" fmla="*/ 2263427 w 2585679"/>
                <a:gd name="connsiteY37" fmla="*/ 332204 h 1340728"/>
                <a:gd name="connsiteX38" fmla="*/ 896744 w 2585679"/>
                <a:gd name="connsiteY38" fmla="*/ 1230881 h 1340728"/>
                <a:gd name="connsiteX39" fmla="*/ 1384942 w 2585679"/>
                <a:gd name="connsiteY39" fmla="*/ 735432 h 1340728"/>
                <a:gd name="connsiteX40" fmla="*/ 1679168 w 2585679"/>
                <a:gd name="connsiteY40" fmla="*/ 735432 h 1340728"/>
                <a:gd name="connsiteX41" fmla="*/ 1190972 w 2585679"/>
                <a:gd name="connsiteY41" fmla="*/ 1230881 h 1340728"/>
                <a:gd name="connsiteX42" fmla="*/ 1669995 w 2585679"/>
                <a:gd name="connsiteY42" fmla="*/ 331208 h 1340728"/>
                <a:gd name="connsiteX43" fmla="*/ 1461806 w 2585679"/>
                <a:gd name="connsiteY43" fmla="*/ 542528 h 1340728"/>
                <a:gd name="connsiteX44" fmla="*/ 1348465 w 2585679"/>
                <a:gd name="connsiteY44" fmla="*/ 542528 h 1340728"/>
                <a:gd name="connsiteX45" fmla="*/ 1557013 w 2585679"/>
                <a:gd name="connsiteY45" fmla="*/ 331066 h 1340728"/>
                <a:gd name="connsiteX46" fmla="*/ 2402718 w 2585679"/>
                <a:gd name="connsiteY46" fmla="*/ 20699 h 1340728"/>
                <a:gd name="connsiteX47" fmla="*/ 2563910 w 2585679"/>
                <a:gd name="connsiteY47" fmla="*/ 20699 h 1340728"/>
                <a:gd name="connsiteX48" fmla="*/ 2563910 w 2585679"/>
                <a:gd name="connsiteY48" fmla="*/ 182104 h 1340728"/>
                <a:gd name="connsiteX49" fmla="*/ 2402718 w 2585679"/>
                <a:gd name="connsiteY49" fmla="*/ 182104 h 13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679" h="1340728">
                  <a:moveTo>
                    <a:pt x="2391271" y="203791"/>
                  </a:moveTo>
                  <a:lnTo>
                    <a:pt x="2585524" y="203791"/>
                  </a:lnTo>
                  <a:lnTo>
                    <a:pt x="2585524" y="-632"/>
                  </a:lnTo>
                  <a:lnTo>
                    <a:pt x="2381031" y="-632"/>
                  </a:lnTo>
                  <a:lnTo>
                    <a:pt x="2381031" y="193836"/>
                  </a:lnTo>
                  <a:lnTo>
                    <a:pt x="2257169" y="317699"/>
                  </a:lnTo>
                  <a:lnTo>
                    <a:pt x="1550897" y="316845"/>
                  </a:lnTo>
                  <a:lnTo>
                    <a:pt x="1328415" y="542670"/>
                  </a:lnTo>
                  <a:lnTo>
                    <a:pt x="777646" y="542670"/>
                  </a:lnTo>
                  <a:lnTo>
                    <a:pt x="192819" y="1135674"/>
                  </a:lnTo>
                  <a:lnTo>
                    <a:pt x="-155" y="1135674"/>
                  </a:lnTo>
                  <a:lnTo>
                    <a:pt x="-155" y="1340096"/>
                  </a:lnTo>
                  <a:lnTo>
                    <a:pt x="204339" y="1340096"/>
                  </a:lnTo>
                  <a:lnTo>
                    <a:pt x="204339" y="1245173"/>
                  </a:lnTo>
                  <a:lnTo>
                    <a:pt x="1197016" y="1245173"/>
                  </a:lnTo>
                  <a:lnTo>
                    <a:pt x="1699220" y="735432"/>
                  </a:lnTo>
                  <a:lnTo>
                    <a:pt x="2066186" y="735432"/>
                  </a:lnTo>
                  <a:lnTo>
                    <a:pt x="2066186" y="779374"/>
                  </a:lnTo>
                  <a:lnTo>
                    <a:pt x="2168503" y="779374"/>
                  </a:lnTo>
                  <a:lnTo>
                    <a:pt x="2168503" y="677127"/>
                  </a:lnTo>
                  <a:lnTo>
                    <a:pt x="2066257" y="677127"/>
                  </a:lnTo>
                  <a:lnTo>
                    <a:pt x="2066257" y="721140"/>
                  </a:lnTo>
                  <a:lnTo>
                    <a:pt x="1379254" y="721140"/>
                  </a:lnTo>
                  <a:lnTo>
                    <a:pt x="876979" y="1230881"/>
                  </a:lnTo>
                  <a:lnTo>
                    <a:pt x="204553" y="1230881"/>
                  </a:lnTo>
                  <a:lnTo>
                    <a:pt x="204553" y="1144561"/>
                  </a:lnTo>
                  <a:lnTo>
                    <a:pt x="607994" y="735432"/>
                  </a:lnTo>
                  <a:lnTo>
                    <a:pt x="899518" y="735432"/>
                  </a:lnTo>
                  <a:lnTo>
                    <a:pt x="899518" y="762025"/>
                  </a:lnTo>
                  <a:lnTo>
                    <a:pt x="967067" y="762025"/>
                  </a:lnTo>
                  <a:lnTo>
                    <a:pt x="967067" y="694547"/>
                  </a:lnTo>
                  <a:lnTo>
                    <a:pt x="899518" y="694547"/>
                  </a:lnTo>
                  <a:lnTo>
                    <a:pt x="899518" y="721140"/>
                  </a:lnTo>
                  <a:lnTo>
                    <a:pt x="622215" y="721140"/>
                  </a:lnTo>
                  <a:lnTo>
                    <a:pt x="783975" y="557104"/>
                  </a:lnTo>
                  <a:lnTo>
                    <a:pt x="1468133" y="557104"/>
                  </a:lnTo>
                  <a:lnTo>
                    <a:pt x="1690616" y="331350"/>
                  </a:lnTo>
                  <a:lnTo>
                    <a:pt x="2263427" y="332204"/>
                  </a:lnTo>
                  <a:close/>
                  <a:moveTo>
                    <a:pt x="896744" y="1230881"/>
                  </a:moveTo>
                  <a:lnTo>
                    <a:pt x="1384942" y="735432"/>
                  </a:lnTo>
                  <a:lnTo>
                    <a:pt x="1679168" y="735432"/>
                  </a:lnTo>
                  <a:lnTo>
                    <a:pt x="1190972" y="1230881"/>
                  </a:lnTo>
                  <a:close/>
                  <a:moveTo>
                    <a:pt x="1669995" y="331208"/>
                  </a:moveTo>
                  <a:lnTo>
                    <a:pt x="1461806" y="542528"/>
                  </a:lnTo>
                  <a:lnTo>
                    <a:pt x="1348465" y="542528"/>
                  </a:lnTo>
                  <a:lnTo>
                    <a:pt x="1557013" y="331066"/>
                  </a:lnTo>
                  <a:close/>
                  <a:moveTo>
                    <a:pt x="2402718" y="20699"/>
                  </a:moveTo>
                  <a:lnTo>
                    <a:pt x="2563910" y="20699"/>
                  </a:lnTo>
                  <a:lnTo>
                    <a:pt x="2563910" y="182104"/>
                  </a:lnTo>
                  <a:lnTo>
                    <a:pt x="2402718" y="182104"/>
                  </a:lnTo>
                  <a:close/>
                </a:path>
              </a:pathLst>
            </a:custGeom>
            <a:grpFill/>
            <a:ln w="7110"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AE775634-423B-4A69-A87A-244D6767D62E}"/>
                </a:ext>
              </a:extLst>
            </p:cNvPr>
            <p:cNvSpPr/>
            <p:nvPr/>
          </p:nvSpPr>
          <p:spPr>
            <a:xfrm rot="1729918">
              <a:off x="2233256" y="1858249"/>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3731C23B-1069-4DEB-9348-4DAA9F087095}"/>
                </a:ext>
              </a:extLst>
            </p:cNvPr>
            <p:cNvSpPr/>
            <p:nvPr/>
          </p:nvSpPr>
          <p:spPr>
            <a:xfrm rot="1729918">
              <a:off x="2375899" y="1599125"/>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C856E339-0539-4449-90DE-666E1521018C}"/>
                </a:ext>
              </a:extLst>
            </p:cNvPr>
            <p:cNvSpPr/>
            <p:nvPr/>
          </p:nvSpPr>
          <p:spPr>
            <a:xfrm rot="1729918">
              <a:off x="4730198" y="186506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34213E5A-EC41-4C15-BFFD-53984FB4AD4D}"/>
                </a:ext>
              </a:extLst>
            </p:cNvPr>
            <p:cNvSpPr/>
            <p:nvPr/>
          </p:nvSpPr>
          <p:spPr>
            <a:xfrm rot="1729918">
              <a:off x="6505278" y="4912563"/>
              <a:ext cx="67477" cy="67477"/>
            </a:xfrm>
            <a:custGeom>
              <a:avLst/>
              <a:gdLst>
                <a:gd name="connsiteX0" fmla="*/ -1 w 67477"/>
                <a:gd name="connsiteY0" fmla="*/ 0 h 67477"/>
                <a:gd name="connsiteX1" fmla="*/ 67477 w 67477"/>
                <a:gd name="connsiteY1" fmla="*/ 0 h 67477"/>
                <a:gd name="connsiteX2" fmla="*/ 67477 w 67477"/>
                <a:gd name="connsiteY2" fmla="*/ 67477 h 67477"/>
                <a:gd name="connsiteX3" fmla="*/ -1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1" y="0"/>
                  </a:moveTo>
                  <a:lnTo>
                    <a:pt x="67477" y="0"/>
                  </a:lnTo>
                  <a:lnTo>
                    <a:pt x="67477" y="67477"/>
                  </a:lnTo>
                  <a:lnTo>
                    <a:pt x="-1" y="67477"/>
                  </a:lnTo>
                  <a:close/>
                </a:path>
              </a:pathLst>
            </a:custGeom>
            <a:grpFill/>
            <a:ln w="7110"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90C1BB94-86A5-41EB-9B61-BAA0B6A46193}"/>
                </a:ext>
              </a:extLst>
            </p:cNvPr>
            <p:cNvSpPr/>
            <p:nvPr/>
          </p:nvSpPr>
          <p:spPr>
            <a:xfrm rot="1729918">
              <a:off x="2836741" y="2015875"/>
              <a:ext cx="1678399" cy="663111"/>
            </a:xfrm>
            <a:custGeom>
              <a:avLst/>
              <a:gdLst>
                <a:gd name="connsiteX0" fmla="*/ 1473537 w 1678399"/>
                <a:gd name="connsiteY0" fmla="*/ -632 h 663111"/>
                <a:gd name="connsiteX1" fmla="*/ 1473537 w 1678399"/>
                <a:gd name="connsiteY1" fmla="*/ 94433 h 663111"/>
                <a:gd name="connsiteX2" fmla="*/ 1018474 w 1678399"/>
                <a:gd name="connsiteY2" fmla="*/ 94433 h 663111"/>
                <a:gd name="connsiteX3" fmla="*/ 516200 w 1678399"/>
                <a:gd name="connsiteY3" fmla="*/ 604175 h 663111"/>
                <a:gd name="connsiteX4" fmla="*/ 102164 w 1678399"/>
                <a:gd name="connsiteY4" fmla="*/ 604175 h 663111"/>
                <a:gd name="connsiteX5" fmla="*/ 102164 w 1678399"/>
                <a:gd name="connsiteY5" fmla="*/ 569405 h 663111"/>
                <a:gd name="connsiteX6" fmla="*/ 529994 w 1678399"/>
                <a:gd name="connsiteY6" fmla="*/ 135673 h 663111"/>
                <a:gd name="connsiteX7" fmla="*/ 587802 w 1678399"/>
                <a:gd name="connsiteY7" fmla="*/ 135673 h 663111"/>
                <a:gd name="connsiteX8" fmla="*/ 587802 w 1678399"/>
                <a:gd name="connsiteY8" fmla="*/ 68196 h 663111"/>
                <a:gd name="connsiteX9" fmla="*/ 520324 w 1678399"/>
                <a:gd name="connsiteY9" fmla="*/ 68196 h 663111"/>
                <a:gd name="connsiteX10" fmla="*/ 520324 w 1678399"/>
                <a:gd name="connsiteY10" fmla="*/ 125079 h 663111"/>
                <a:gd name="connsiteX11" fmla="*/ 91356 w 1678399"/>
                <a:gd name="connsiteY11" fmla="*/ 560233 h 663111"/>
                <a:gd name="connsiteX12" fmla="*/ -155 w 1678399"/>
                <a:gd name="connsiteY12" fmla="*/ 560233 h 663111"/>
                <a:gd name="connsiteX13" fmla="*/ -155 w 1678399"/>
                <a:gd name="connsiteY13" fmla="*/ 662480 h 663111"/>
                <a:gd name="connsiteX14" fmla="*/ 102093 w 1678399"/>
                <a:gd name="connsiteY14" fmla="*/ 662480 h 663111"/>
                <a:gd name="connsiteX15" fmla="*/ 102093 w 1678399"/>
                <a:gd name="connsiteY15" fmla="*/ 618467 h 663111"/>
                <a:gd name="connsiteX16" fmla="*/ 655421 w 1678399"/>
                <a:gd name="connsiteY16" fmla="*/ 618467 h 663111"/>
                <a:gd name="connsiteX17" fmla="*/ 1157909 w 1678399"/>
                <a:gd name="connsiteY17" fmla="*/ 108725 h 663111"/>
                <a:gd name="connsiteX18" fmla="*/ 1473751 w 1678399"/>
                <a:gd name="connsiteY18" fmla="*/ 108725 h 663111"/>
                <a:gd name="connsiteX19" fmla="*/ 1473751 w 1678399"/>
                <a:gd name="connsiteY19" fmla="*/ 203791 h 663111"/>
                <a:gd name="connsiteX20" fmla="*/ 1678244 w 1678399"/>
                <a:gd name="connsiteY20" fmla="*/ 203791 h 663111"/>
                <a:gd name="connsiteX21" fmla="*/ 1678244 w 1678399"/>
                <a:gd name="connsiteY21" fmla="*/ -632 h 663111"/>
                <a:gd name="connsiteX22" fmla="*/ 1137644 w 1678399"/>
                <a:gd name="connsiteY22" fmla="*/ 108725 h 663111"/>
                <a:gd name="connsiteX23" fmla="*/ 649448 w 1678399"/>
                <a:gd name="connsiteY23" fmla="*/ 604175 h 663111"/>
                <a:gd name="connsiteX24" fmla="*/ 536180 w 1678399"/>
                <a:gd name="connsiteY24" fmla="*/ 604175 h 663111"/>
                <a:gd name="connsiteX25" fmla="*/ 1024377 w 1678399"/>
                <a:gd name="connsiteY25" fmla="*/ 108725 h 663111"/>
                <a:gd name="connsiteX26" fmla="*/ 1495224 w 1678399"/>
                <a:gd name="connsiteY26" fmla="*/ 20983 h 663111"/>
                <a:gd name="connsiteX27" fmla="*/ 1656417 w 1678399"/>
                <a:gd name="connsiteY27" fmla="*/ 20983 h 663111"/>
                <a:gd name="connsiteX28" fmla="*/ 1656417 w 1678399"/>
                <a:gd name="connsiteY28" fmla="*/ 182175 h 663111"/>
                <a:gd name="connsiteX29" fmla="*/ 1495224 w 1678399"/>
                <a:gd name="connsiteY29" fmla="*/ 182175 h 6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399" h="663111">
                  <a:moveTo>
                    <a:pt x="1473537" y="-632"/>
                  </a:moveTo>
                  <a:lnTo>
                    <a:pt x="1473537" y="94433"/>
                  </a:lnTo>
                  <a:lnTo>
                    <a:pt x="1018474" y="94433"/>
                  </a:lnTo>
                  <a:lnTo>
                    <a:pt x="516200" y="604175"/>
                  </a:lnTo>
                  <a:lnTo>
                    <a:pt x="102164" y="604175"/>
                  </a:lnTo>
                  <a:lnTo>
                    <a:pt x="102164" y="569405"/>
                  </a:lnTo>
                  <a:lnTo>
                    <a:pt x="529994" y="135673"/>
                  </a:lnTo>
                  <a:lnTo>
                    <a:pt x="587802" y="135673"/>
                  </a:lnTo>
                  <a:lnTo>
                    <a:pt x="587802" y="68196"/>
                  </a:lnTo>
                  <a:lnTo>
                    <a:pt x="520324" y="68196"/>
                  </a:lnTo>
                  <a:lnTo>
                    <a:pt x="520324" y="125079"/>
                  </a:lnTo>
                  <a:lnTo>
                    <a:pt x="91356" y="560233"/>
                  </a:lnTo>
                  <a:lnTo>
                    <a:pt x="-155" y="560233"/>
                  </a:lnTo>
                  <a:lnTo>
                    <a:pt x="-155" y="662480"/>
                  </a:lnTo>
                  <a:lnTo>
                    <a:pt x="102093" y="662480"/>
                  </a:lnTo>
                  <a:lnTo>
                    <a:pt x="102093" y="618467"/>
                  </a:lnTo>
                  <a:lnTo>
                    <a:pt x="655421" y="618467"/>
                  </a:lnTo>
                  <a:lnTo>
                    <a:pt x="1157909" y="108725"/>
                  </a:lnTo>
                  <a:lnTo>
                    <a:pt x="1473751" y="108725"/>
                  </a:lnTo>
                  <a:lnTo>
                    <a:pt x="1473751" y="203791"/>
                  </a:lnTo>
                  <a:lnTo>
                    <a:pt x="1678244" y="203791"/>
                  </a:lnTo>
                  <a:lnTo>
                    <a:pt x="1678244" y="-632"/>
                  </a:lnTo>
                  <a:close/>
                  <a:moveTo>
                    <a:pt x="1137644" y="108725"/>
                  </a:moveTo>
                  <a:lnTo>
                    <a:pt x="649448" y="604175"/>
                  </a:lnTo>
                  <a:lnTo>
                    <a:pt x="536180" y="604175"/>
                  </a:lnTo>
                  <a:lnTo>
                    <a:pt x="1024377" y="108725"/>
                  </a:lnTo>
                  <a:close/>
                  <a:moveTo>
                    <a:pt x="1495224" y="20983"/>
                  </a:moveTo>
                  <a:lnTo>
                    <a:pt x="1656417" y="20983"/>
                  </a:lnTo>
                  <a:lnTo>
                    <a:pt x="1656417" y="182175"/>
                  </a:lnTo>
                  <a:lnTo>
                    <a:pt x="1495224" y="182175"/>
                  </a:lnTo>
                  <a:close/>
                </a:path>
              </a:pathLst>
            </a:custGeom>
            <a:grpFill/>
            <a:ln w="7110"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63FE2800-46A2-4373-8F64-E12FFF17680E}"/>
                </a:ext>
              </a:extLst>
            </p:cNvPr>
            <p:cNvSpPr/>
            <p:nvPr/>
          </p:nvSpPr>
          <p:spPr>
            <a:xfrm rot="1729918">
              <a:off x="3658120" y="4624584"/>
              <a:ext cx="2253910" cy="754195"/>
            </a:xfrm>
            <a:custGeom>
              <a:avLst/>
              <a:gdLst>
                <a:gd name="connsiteX0" fmla="*/ -155 w 2253910"/>
                <a:gd name="connsiteY0" fmla="*/ 9109 h 754195"/>
                <a:gd name="connsiteX1" fmla="*/ 192891 w 2253910"/>
                <a:gd name="connsiteY1" fmla="*/ 203222 h 754195"/>
                <a:gd name="connsiteX2" fmla="*/ 192891 w 2253910"/>
                <a:gd name="connsiteY2" fmla="*/ 247235 h 754195"/>
                <a:gd name="connsiteX3" fmla="*/ 246930 w 2253910"/>
                <a:gd name="connsiteY3" fmla="*/ 247235 h 754195"/>
                <a:gd name="connsiteX4" fmla="*/ 246930 w 2253910"/>
                <a:gd name="connsiteY4" fmla="*/ 227469 h 754195"/>
                <a:gd name="connsiteX5" fmla="*/ 632596 w 2253910"/>
                <a:gd name="connsiteY5" fmla="*/ 228180 h 754195"/>
                <a:gd name="connsiteX6" fmla="*/ 1056585 w 2253910"/>
                <a:gd name="connsiteY6" fmla="*/ 658498 h 754195"/>
                <a:gd name="connsiteX7" fmla="*/ 2049333 w 2253910"/>
                <a:gd name="connsiteY7" fmla="*/ 658498 h 754195"/>
                <a:gd name="connsiteX8" fmla="*/ 2049333 w 2253910"/>
                <a:gd name="connsiteY8" fmla="*/ 753564 h 754195"/>
                <a:gd name="connsiteX9" fmla="*/ 2253756 w 2253910"/>
                <a:gd name="connsiteY9" fmla="*/ 753564 h 754195"/>
                <a:gd name="connsiteX10" fmla="*/ 2253756 w 2253910"/>
                <a:gd name="connsiteY10" fmla="*/ 549070 h 754195"/>
                <a:gd name="connsiteX11" fmla="*/ 2049333 w 2253910"/>
                <a:gd name="connsiteY11" fmla="*/ 549070 h 754195"/>
                <a:gd name="connsiteX12" fmla="*/ 2049333 w 2253910"/>
                <a:gd name="connsiteY12" fmla="*/ 644206 h 754195"/>
                <a:gd name="connsiteX13" fmla="*/ 1210312 w 2253910"/>
                <a:gd name="connsiteY13" fmla="*/ 644206 h 754195"/>
                <a:gd name="connsiteX14" fmla="*/ 800755 w 2253910"/>
                <a:gd name="connsiteY14" fmla="*/ 228535 h 754195"/>
                <a:gd name="connsiteX15" fmla="*/ 1172840 w 2253910"/>
                <a:gd name="connsiteY15" fmla="*/ 229246 h 754195"/>
                <a:gd name="connsiteX16" fmla="*/ 1172840 w 2253910"/>
                <a:gd name="connsiteY16" fmla="*/ 324880 h 754195"/>
                <a:gd name="connsiteX17" fmla="*/ 1377405 w 2253910"/>
                <a:gd name="connsiteY17" fmla="*/ 324880 h 754195"/>
                <a:gd name="connsiteX18" fmla="*/ 1377405 w 2253910"/>
                <a:gd name="connsiteY18" fmla="*/ 120386 h 754195"/>
                <a:gd name="connsiteX19" fmla="*/ 1172911 w 2253910"/>
                <a:gd name="connsiteY19" fmla="*/ 120386 h 754195"/>
                <a:gd name="connsiteX20" fmla="*/ 1172911 w 2253910"/>
                <a:gd name="connsiteY20" fmla="*/ 215309 h 754195"/>
                <a:gd name="connsiteX21" fmla="*/ 247144 w 2253910"/>
                <a:gd name="connsiteY21" fmla="*/ 213532 h 754195"/>
                <a:gd name="connsiteX22" fmla="*/ 247144 w 2253910"/>
                <a:gd name="connsiteY22" fmla="*/ 193552 h 754195"/>
                <a:gd name="connsiteX23" fmla="*/ 203343 w 2253910"/>
                <a:gd name="connsiteY23" fmla="*/ 193552 h 754195"/>
                <a:gd name="connsiteX24" fmla="*/ 10226 w 2253910"/>
                <a:gd name="connsiteY24" fmla="*/ -632 h 754195"/>
                <a:gd name="connsiteX25" fmla="*/ 652717 w 2253910"/>
                <a:gd name="connsiteY25" fmla="*/ 228251 h 754195"/>
                <a:gd name="connsiteX26" fmla="*/ 780703 w 2253910"/>
                <a:gd name="connsiteY26" fmla="*/ 228251 h 754195"/>
                <a:gd name="connsiteX27" fmla="*/ 1190331 w 2253910"/>
                <a:gd name="connsiteY27" fmla="*/ 643993 h 754195"/>
                <a:gd name="connsiteX28" fmla="*/ 1062772 w 2253910"/>
                <a:gd name="connsiteY28" fmla="*/ 643993 h 7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3910" h="754195">
                  <a:moveTo>
                    <a:pt x="-155" y="9109"/>
                  </a:moveTo>
                  <a:lnTo>
                    <a:pt x="192891" y="203222"/>
                  </a:lnTo>
                  <a:lnTo>
                    <a:pt x="192891" y="247235"/>
                  </a:lnTo>
                  <a:lnTo>
                    <a:pt x="246930" y="247235"/>
                  </a:lnTo>
                  <a:lnTo>
                    <a:pt x="246930" y="227469"/>
                  </a:lnTo>
                  <a:lnTo>
                    <a:pt x="632596" y="228180"/>
                  </a:lnTo>
                  <a:lnTo>
                    <a:pt x="1056585" y="658498"/>
                  </a:lnTo>
                  <a:lnTo>
                    <a:pt x="2049333" y="658498"/>
                  </a:lnTo>
                  <a:lnTo>
                    <a:pt x="2049333" y="753564"/>
                  </a:lnTo>
                  <a:lnTo>
                    <a:pt x="2253756" y="753564"/>
                  </a:lnTo>
                  <a:lnTo>
                    <a:pt x="2253756" y="549070"/>
                  </a:lnTo>
                  <a:lnTo>
                    <a:pt x="2049333" y="549070"/>
                  </a:lnTo>
                  <a:lnTo>
                    <a:pt x="2049333" y="644206"/>
                  </a:lnTo>
                  <a:lnTo>
                    <a:pt x="1210312" y="644206"/>
                  </a:lnTo>
                  <a:lnTo>
                    <a:pt x="800755" y="228535"/>
                  </a:lnTo>
                  <a:lnTo>
                    <a:pt x="1172840" y="229246"/>
                  </a:lnTo>
                  <a:lnTo>
                    <a:pt x="1172840" y="324880"/>
                  </a:lnTo>
                  <a:lnTo>
                    <a:pt x="1377405" y="324880"/>
                  </a:lnTo>
                  <a:lnTo>
                    <a:pt x="1377405" y="120386"/>
                  </a:lnTo>
                  <a:lnTo>
                    <a:pt x="1172911" y="120386"/>
                  </a:lnTo>
                  <a:lnTo>
                    <a:pt x="1172911" y="215309"/>
                  </a:lnTo>
                  <a:lnTo>
                    <a:pt x="247144" y="213532"/>
                  </a:lnTo>
                  <a:lnTo>
                    <a:pt x="247144" y="193552"/>
                  </a:lnTo>
                  <a:lnTo>
                    <a:pt x="203343" y="193552"/>
                  </a:lnTo>
                  <a:lnTo>
                    <a:pt x="10226" y="-632"/>
                  </a:lnTo>
                  <a:close/>
                  <a:moveTo>
                    <a:pt x="652717" y="228251"/>
                  </a:moveTo>
                  <a:lnTo>
                    <a:pt x="780703" y="228251"/>
                  </a:lnTo>
                  <a:lnTo>
                    <a:pt x="1190331" y="643993"/>
                  </a:lnTo>
                  <a:lnTo>
                    <a:pt x="1062772" y="643993"/>
                  </a:lnTo>
                  <a:close/>
                </a:path>
              </a:pathLst>
            </a:custGeom>
            <a:grpFill/>
            <a:ln w="7110"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B7966674-30F2-435B-B23C-823CC47334C4}"/>
                </a:ext>
              </a:extLst>
            </p:cNvPr>
            <p:cNvSpPr/>
            <p:nvPr/>
          </p:nvSpPr>
          <p:spPr>
            <a:xfrm rot="1729918">
              <a:off x="3362430" y="3110740"/>
              <a:ext cx="3647041" cy="1454778"/>
            </a:xfrm>
            <a:custGeom>
              <a:avLst/>
              <a:gdLst>
                <a:gd name="connsiteX0" fmla="*/ 66967 w 3647041"/>
                <a:gd name="connsiteY0" fmla="*/ 935020 h 1454778"/>
                <a:gd name="connsiteX1" fmla="*/ 66967 w 3647041"/>
                <a:gd name="connsiteY1" fmla="*/ 877568 h 1454778"/>
                <a:gd name="connsiteX2" fmla="*/ 294498 w 3647041"/>
                <a:gd name="connsiteY2" fmla="*/ 646410 h 1454778"/>
                <a:gd name="connsiteX3" fmla="*/ 1332609 w 3647041"/>
                <a:gd name="connsiteY3" fmla="*/ 646410 h 1454778"/>
                <a:gd name="connsiteX4" fmla="*/ 1332609 w 3647041"/>
                <a:gd name="connsiteY4" fmla="*/ 690353 h 1454778"/>
                <a:gd name="connsiteX5" fmla="*/ 1434855 w 3647041"/>
                <a:gd name="connsiteY5" fmla="*/ 690353 h 1454778"/>
                <a:gd name="connsiteX6" fmla="*/ 1434855 w 3647041"/>
                <a:gd name="connsiteY6" fmla="*/ 597633 h 1454778"/>
                <a:gd name="connsiteX7" fmla="*/ 1679026 w 3647041"/>
                <a:gd name="connsiteY7" fmla="*/ 349624 h 1454778"/>
                <a:gd name="connsiteX8" fmla="*/ 2665943 w 3647041"/>
                <a:gd name="connsiteY8" fmla="*/ 349624 h 1454778"/>
                <a:gd name="connsiteX9" fmla="*/ 2665943 w 3647041"/>
                <a:gd name="connsiteY9" fmla="*/ 444405 h 1454778"/>
                <a:gd name="connsiteX10" fmla="*/ 2760936 w 3647041"/>
                <a:gd name="connsiteY10" fmla="*/ 444405 h 1454778"/>
                <a:gd name="connsiteX11" fmla="*/ 2760936 w 3647041"/>
                <a:gd name="connsiteY11" fmla="*/ 757261 h 1454778"/>
                <a:gd name="connsiteX12" fmla="*/ 2271176 w 3647041"/>
                <a:gd name="connsiteY12" fmla="*/ 1249653 h 1454778"/>
                <a:gd name="connsiteX13" fmla="*/ 2077917 w 3647041"/>
                <a:gd name="connsiteY13" fmla="*/ 1249653 h 1454778"/>
                <a:gd name="connsiteX14" fmla="*/ 2077917 w 3647041"/>
                <a:gd name="connsiteY14" fmla="*/ 1454147 h 1454778"/>
                <a:gd name="connsiteX15" fmla="*/ 2282411 w 3647041"/>
                <a:gd name="connsiteY15" fmla="*/ 1454147 h 1454778"/>
                <a:gd name="connsiteX16" fmla="*/ 2282411 w 3647041"/>
                <a:gd name="connsiteY16" fmla="*/ 1359010 h 1454778"/>
                <a:gd name="connsiteX17" fmla="*/ 3037601 w 3647041"/>
                <a:gd name="connsiteY17" fmla="*/ 1359010 h 1454778"/>
                <a:gd name="connsiteX18" fmla="*/ 3037601 w 3647041"/>
                <a:gd name="connsiteY18" fmla="*/ 1344789 h 1454778"/>
                <a:gd name="connsiteX19" fmla="*/ 2564976 w 3647041"/>
                <a:gd name="connsiteY19" fmla="*/ 1344789 h 1454778"/>
                <a:gd name="connsiteX20" fmla="*/ 3077703 w 3647041"/>
                <a:gd name="connsiteY20" fmla="*/ 829360 h 1454778"/>
                <a:gd name="connsiteX21" fmla="*/ 3318389 w 3647041"/>
                <a:gd name="connsiteY21" fmla="*/ 829360 h 1454778"/>
                <a:gd name="connsiteX22" fmla="*/ 3442393 w 3647041"/>
                <a:gd name="connsiteY22" fmla="*/ 953293 h 1454778"/>
                <a:gd name="connsiteX23" fmla="*/ 3442393 w 3647041"/>
                <a:gd name="connsiteY23" fmla="*/ 1038049 h 1454778"/>
                <a:gd name="connsiteX24" fmla="*/ 3125911 w 3647041"/>
                <a:gd name="connsiteY24" fmla="*/ 1038049 h 1454778"/>
                <a:gd name="connsiteX25" fmla="*/ 3125911 w 3647041"/>
                <a:gd name="connsiteY25" fmla="*/ 1018140 h 1454778"/>
                <a:gd name="connsiteX26" fmla="*/ 3071943 w 3647041"/>
                <a:gd name="connsiteY26" fmla="*/ 1018140 h 1454778"/>
                <a:gd name="connsiteX27" fmla="*/ 3071943 w 3647041"/>
                <a:gd name="connsiteY27" fmla="*/ 1072178 h 1454778"/>
                <a:gd name="connsiteX28" fmla="*/ 3125911 w 3647041"/>
                <a:gd name="connsiteY28" fmla="*/ 1072178 h 1454778"/>
                <a:gd name="connsiteX29" fmla="*/ 3125911 w 3647041"/>
                <a:gd name="connsiteY29" fmla="*/ 1052340 h 1454778"/>
                <a:gd name="connsiteX30" fmla="*/ 3442393 w 3647041"/>
                <a:gd name="connsiteY30" fmla="*/ 1052340 h 1454778"/>
                <a:gd name="connsiteX31" fmla="*/ 3442393 w 3647041"/>
                <a:gd name="connsiteY31" fmla="*/ 1147761 h 1454778"/>
                <a:gd name="connsiteX32" fmla="*/ 3646887 w 3647041"/>
                <a:gd name="connsiteY32" fmla="*/ 1147761 h 1454778"/>
                <a:gd name="connsiteX33" fmla="*/ 3646887 w 3647041"/>
                <a:gd name="connsiteY33" fmla="*/ 943267 h 1454778"/>
                <a:gd name="connsiteX34" fmla="*/ 3452632 w 3647041"/>
                <a:gd name="connsiteY34" fmla="*/ 943267 h 1454778"/>
                <a:gd name="connsiteX35" fmla="*/ 3324645 w 3647041"/>
                <a:gd name="connsiteY35" fmla="*/ 815281 h 1454778"/>
                <a:gd name="connsiteX36" fmla="*/ 2900585 w 3647041"/>
                <a:gd name="connsiteY36" fmla="*/ 815281 h 1454778"/>
                <a:gd name="connsiteX37" fmla="*/ 2373707 w 3647041"/>
                <a:gd name="connsiteY37" fmla="*/ 1344932 h 1454778"/>
                <a:gd name="connsiteX38" fmla="*/ 2282694 w 3647041"/>
                <a:gd name="connsiteY38" fmla="*/ 1344932 h 1454778"/>
                <a:gd name="connsiteX39" fmla="*/ 2282694 w 3647041"/>
                <a:gd name="connsiteY39" fmla="*/ 1258825 h 1454778"/>
                <a:gd name="connsiteX40" fmla="*/ 2775513 w 3647041"/>
                <a:gd name="connsiteY40" fmla="*/ 763447 h 1454778"/>
                <a:gd name="connsiteX41" fmla="*/ 2775513 w 3647041"/>
                <a:gd name="connsiteY41" fmla="*/ 444405 h 1454778"/>
                <a:gd name="connsiteX42" fmla="*/ 2870721 w 3647041"/>
                <a:gd name="connsiteY42" fmla="*/ 444405 h 1454778"/>
                <a:gd name="connsiteX43" fmla="*/ 2870721 w 3647041"/>
                <a:gd name="connsiteY43" fmla="*/ 240196 h 1454778"/>
                <a:gd name="connsiteX44" fmla="*/ 2665943 w 3647041"/>
                <a:gd name="connsiteY44" fmla="*/ 240196 h 1454778"/>
                <a:gd name="connsiteX45" fmla="*/ 2665943 w 3647041"/>
                <a:gd name="connsiteY45" fmla="*/ 335332 h 1454778"/>
                <a:gd name="connsiteX46" fmla="*/ 1965217 w 3647041"/>
                <a:gd name="connsiteY46" fmla="*/ 335332 h 1454778"/>
                <a:gd name="connsiteX47" fmla="*/ 2262502 w 3647041"/>
                <a:gd name="connsiteY47" fmla="*/ 33569 h 1454778"/>
                <a:gd name="connsiteX48" fmla="*/ 2520891 w 3647041"/>
                <a:gd name="connsiteY48" fmla="*/ 33569 h 1454778"/>
                <a:gd name="connsiteX49" fmla="*/ 2520891 w 3647041"/>
                <a:gd name="connsiteY49" fmla="*/ 53336 h 1454778"/>
                <a:gd name="connsiteX50" fmla="*/ 2574930 w 3647041"/>
                <a:gd name="connsiteY50" fmla="*/ 53336 h 1454778"/>
                <a:gd name="connsiteX51" fmla="*/ 2574930 w 3647041"/>
                <a:gd name="connsiteY51" fmla="*/ -632 h 1454778"/>
                <a:gd name="connsiteX52" fmla="*/ 2520962 w 3647041"/>
                <a:gd name="connsiteY52" fmla="*/ -632 h 1454778"/>
                <a:gd name="connsiteX53" fmla="*/ 2520962 w 3647041"/>
                <a:gd name="connsiteY53" fmla="*/ 19206 h 1454778"/>
                <a:gd name="connsiteX54" fmla="*/ 2256599 w 3647041"/>
                <a:gd name="connsiteY54" fmla="*/ 19206 h 1454778"/>
                <a:gd name="connsiteX55" fmla="*/ 1945237 w 3647041"/>
                <a:gd name="connsiteY55" fmla="*/ 335261 h 1454778"/>
                <a:gd name="connsiteX56" fmla="*/ 1673266 w 3647041"/>
                <a:gd name="connsiteY56" fmla="*/ 335261 h 1454778"/>
                <a:gd name="connsiteX57" fmla="*/ 1424403 w 3647041"/>
                <a:gd name="connsiteY57" fmla="*/ 588106 h 1454778"/>
                <a:gd name="connsiteX58" fmla="*/ 1332894 w 3647041"/>
                <a:gd name="connsiteY58" fmla="*/ 588106 h 1454778"/>
                <a:gd name="connsiteX59" fmla="*/ 1332894 w 3647041"/>
                <a:gd name="connsiteY59" fmla="*/ 632119 h 1454778"/>
                <a:gd name="connsiteX60" fmla="*/ 289094 w 3647041"/>
                <a:gd name="connsiteY60" fmla="*/ 632119 h 1454778"/>
                <a:gd name="connsiteX61" fmla="*/ 57153 w 3647041"/>
                <a:gd name="connsiteY61" fmla="*/ 867542 h 1454778"/>
                <a:gd name="connsiteX62" fmla="*/ -155 w 3647041"/>
                <a:gd name="connsiteY62" fmla="*/ 867542 h 1454778"/>
                <a:gd name="connsiteX63" fmla="*/ -155 w 3647041"/>
                <a:gd name="connsiteY63" fmla="*/ 935020 h 1454778"/>
                <a:gd name="connsiteX64" fmla="*/ 3463724 w 3647041"/>
                <a:gd name="connsiteY64" fmla="*/ 964883 h 1454778"/>
                <a:gd name="connsiteX65" fmla="*/ 3624915 w 3647041"/>
                <a:gd name="connsiteY65" fmla="*/ 964883 h 1454778"/>
                <a:gd name="connsiteX66" fmla="*/ 3624915 w 3647041"/>
                <a:gd name="connsiteY66" fmla="*/ 1126146 h 1454778"/>
                <a:gd name="connsiteX67" fmla="*/ 3463724 w 3647041"/>
                <a:gd name="connsiteY67" fmla="*/ 1126146 h 1454778"/>
                <a:gd name="connsiteX68" fmla="*/ 2544640 w 3647041"/>
                <a:gd name="connsiteY68" fmla="*/ 1345002 h 1454778"/>
                <a:gd name="connsiteX69" fmla="*/ 2393616 w 3647041"/>
                <a:gd name="connsiteY69" fmla="*/ 1345002 h 1454778"/>
                <a:gd name="connsiteX70" fmla="*/ 2906273 w 3647041"/>
                <a:gd name="connsiteY70" fmla="*/ 829644 h 1454778"/>
                <a:gd name="connsiteX71" fmla="*/ 3057651 w 3647041"/>
                <a:gd name="connsiteY71" fmla="*/ 829644 h 14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47041" h="1454778">
                  <a:moveTo>
                    <a:pt x="66967" y="935020"/>
                  </a:moveTo>
                  <a:lnTo>
                    <a:pt x="66967" y="877568"/>
                  </a:lnTo>
                  <a:lnTo>
                    <a:pt x="294498" y="646410"/>
                  </a:lnTo>
                  <a:lnTo>
                    <a:pt x="1332609" y="646410"/>
                  </a:lnTo>
                  <a:lnTo>
                    <a:pt x="1332609" y="690353"/>
                  </a:lnTo>
                  <a:lnTo>
                    <a:pt x="1434855" y="690353"/>
                  </a:lnTo>
                  <a:lnTo>
                    <a:pt x="1434855" y="597633"/>
                  </a:lnTo>
                  <a:lnTo>
                    <a:pt x="1679026" y="349624"/>
                  </a:lnTo>
                  <a:lnTo>
                    <a:pt x="2665943" y="349624"/>
                  </a:lnTo>
                  <a:lnTo>
                    <a:pt x="2665943" y="444405"/>
                  </a:lnTo>
                  <a:lnTo>
                    <a:pt x="2760936" y="444405"/>
                  </a:lnTo>
                  <a:lnTo>
                    <a:pt x="2760936" y="757261"/>
                  </a:lnTo>
                  <a:lnTo>
                    <a:pt x="2271176" y="1249653"/>
                  </a:lnTo>
                  <a:lnTo>
                    <a:pt x="2077917" y="1249653"/>
                  </a:lnTo>
                  <a:lnTo>
                    <a:pt x="2077917" y="1454147"/>
                  </a:lnTo>
                  <a:lnTo>
                    <a:pt x="2282411" y="1454147"/>
                  </a:lnTo>
                  <a:lnTo>
                    <a:pt x="2282411" y="1359010"/>
                  </a:lnTo>
                  <a:lnTo>
                    <a:pt x="3037601" y="1359010"/>
                  </a:lnTo>
                  <a:lnTo>
                    <a:pt x="3037601" y="1344789"/>
                  </a:lnTo>
                  <a:lnTo>
                    <a:pt x="2564976" y="1344789"/>
                  </a:lnTo>
                  <a:lnTo>
                    <a:pt x="3077703" y="829360"/>
                  </a:lnTo>
                  <a:lnTo>
                    <a:pt x="3318389" y="829360"/>
                  </a:lnTo>
                  <a:lnTo>
                    <a:pt x="3442393" y="953293"/>
                  </a:lnTo>
                  <a:lnTo>
                    <a:pt x="3442393" y="1038049"/>
                  </a:lnTo>
                  <a:lnTo>
                    <a:pt x="3125911" y="1038049"/>
                  </a:lnTo>
                  <a:lnTo>
                    <a:pt x="3125911" y="1018140"/>
                  </a:lnTo>
                  <a:lnTo>
                    <a:pt x="3071943" y="1018140"/>
                  </a:lnTo>
                  <a:lnTo>
                    <a:pt x="3071943" y="1072178"/>
                  </a:lnTo>
                  <a:lnTo>
                    <a:pt x="3125911" y="1072178"/>
                  </a:lnTo>
                  <a:lnTo>
                    <a:pt x="3125911" y="1052340"/>
                  </a:lnTo>
                  <a:lnTo>
                    <a:pt x="3442393" y="1052340"/>
                  </a:lnTo>
                  <a:lnTo>
                    <a:pt x="3442393" y="1147761"/>
                  </a:lnTo>
                  <a:lnTo>
                    <a:pt x="3646887" y="1147761"/>
                  </a:lnTo>
                  <a:lnTo>
                    <a:pt x="3646887" y="943267"/>
                  </a:lnTo>
                  <a:lnTo>
                    <a:pt x="3452632" y="943267"/>
                  </a:lnTo>
                  <a:lnTo>
                    <a:pt x="3324645" y="815281"/>
                  </a:lnTo>
                  <a:lnTo>
                    <a:pt x="2900585" y="815281"/>
                  </a:lnTo>
                  <a:lnTo>
                    <a:pt x="2373707" y="1344932"/>
                  </a:lnTo>
                  <a:lnTo>
                    <a:pt x="2282694" y="1344932"/>
                  </a:lnTo>
                  <a:lnTo>
                    <a:pt x="2282694" y="1258825"/>
                  </a:lnTo>
                  <a:lnTo>
                    <a:pt x="2775513" y="763447"/>
                  </a:lnTo>
                  <a:lnTo>
                    <a:pt x="2775513" y="444405"/>
                  </a:lnTo>
                  <a:lnTo>
                    <a:pt x="2870721" y="444405"/>
                  </a:lnTo>
                  <a:lnTo>
                    <a:pt x="2870721" y="240196"/>
                  </a:lnTo>
                  <a:lnTo>
                    <a:pt x="2665943" y="240196"/>
                  </a:lnTo>
                  <a:lnTo>
                    <a:pt x="2665943" y="335332"/>
                  </a:lnTo>
                  <a:lnTo>
                    <a:pt x="1965217" y="335332"/>
                  </a:lnTo>
                  <a:lnTo>
                    <a:pt x="2262502" y="33569"/>
                  </a:lnTo>
                  <a:lnTo>
                    <a:pt x="2520891" y="33569"/>
                  </a:lnTo>
                  <a:lnTo>
                    <a:pt x="2520891" y="53336"/>
                  </a:lnTo>
                  <a:lnTo>
                    <a:pt x="2574930" y="53336"/>
                  </a:lnTo>
                  <a:lnTo>
                    <a:pt x="2574930" y="-632"/>
                  </a:lnTo>
                  <a:lnTo>
                    <a:pt x="2520962" y="-632"/>
                  </a:lnTo>
                  <a:lnTo>
                    <a:pt x="2520962" y="19206"/>
                  </a:lnTo>
                  <a:lnTo>
                    <a:pt x="2256599" y="19206"/>
                  </a:lnTo>
                  <a:lnTo>
                    <a:pt x="1945237" y="335261"/>
                  </a:lnTo>
                  <a:lnTo>
                    <a:pt x="1673266" y="335261"/>
                  </a:lnTo>
                  <a:lnTo>
                    <a:pt x="1424403" y="588106"/>
                  </a:lnTo>
                  <a:lnTo>
                    <a:pt x="1332894" y="588106"/>
                  </a:lnTo>
                  <a:lnTo>
                    <a:pt x="1332894" y="632119"/>
                  </a:lnTo>
                  <a:lnTo>
                    <a:pt x="289094" y="632119"/>
                  </a:lnTo>
                  <a:lnTo>
                    <a:pt x="57153" y="867542"/>
                  </a:lnTo>
                  <a:lnTo>
                    <a:pt x="-155" y="867542"/>
                  </a:lnTo>
                  <a:lnTo>
                    <a:pt x="-155" y="935020"/>
                  </a:lnTo>
                  <a:close/>
                  <a:moveTo>
                    <a:pt x="3463724" y="964883"/>
                  </a:moveTo>
                  <a:lnTo>
                    <a:pt x="3624915" y="964883"/>
                  </a:lnTo>
                  <a:lnTo>
                    <a:pt x="3624915" y="1126146"/>
                  </a:lnTo>
                  <a:lnTo>
                    <a:pt x="3463724" y="1126146"/>
                  </a:lnTo>
                  <a:close/>
                  <a:moveTo>
                    <a:pt x="2544640" y="1345002"/>
                  </a:moveTo>
                  <a:lnTo>
                    <a:pt x="2393616" y="1345002"/>
                  </a:lnTo>
                  <a:lnTo>
                    <a:pt x="2906273" y="829644"/>
                  </a:lnTo>
                  <a:lnTo>
                    <a:pt x="3057651" y="829644"/>
                  </a:lnTo>
                  <a:close/>
                </a:path>
              </a:pathLst>
            </a:custGeom>
            <a:grpFill/>
            <a:ln w="7110"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7E3DC833-B320-44E0-8083-8BD50C1C80F6}"/>
                </a:ext>
              </a:extLst>
            </p:cNvPr>
            <p:cNvSpPr/>
            <p:nvPr/>
          </p:nvSpPr>
          <p:spPr>
            <a:xfrm rot="1729918">
              <a:off x="2177713" y="1489540"/>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CD1A9C94-6F4E-48D7-9B5E-AF7B5168FD13}"/>
                </a:ext>
              </a:extLst>
            </p:cNvPr>
            <p:cNvSpPr/>
            <p:nvPr/>
          </p:nvSpPr>
          <p:spPr>
            <a:xfrm rot="1729918">
              <a:off x="230236" y="1142618"/>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7D9F6568-EDB8-47BA-B09A-6F894C350945}"/>
                </a:ext>
              </a:extLst>
            </p:cNvPr>
            <p:cNvSpPr/>
            <p:nvPr/>
          </p:nvSpPr>
          <p:spPr>
            <a:xfrm rot="1729918">
              <a:off x="1931188" y="2641895"/>
              <a:ext cx="3830632" cy="1219638"/>
            </a:xfrm>
            <a:custGeom>
              <a:avLst/>
              <a:gdLst>
                <a:gd name="connsiteX0" fmla="*/ 3830478 w 3830632"/>
                <a:gd name="connsiteY0" fmla="*/ 618111 h 1219638"/>
                <a:gd name="connsiteX1" fmla="*/ 3830478 w 3830632"/>
                <a:gd name="connsiteY1" fmla="*/ 413617 h 1219638"/>
                <a:gd name="connsiteX2" fmla="*/ 3625984 w 3830632"/>
                <a:gd name="connsiteY2" fmla="*/ 413617 h 1219638"/>
                <a:gd name="connsiteX3" fmla="*/ 3625984 w 3830632"/>
                <a:gd name="connsiteY3" fmla="*/ 508754 h 1219638"/>
                <a:gd name="connsiteX4" fmla="*/ 3270466 w 3830632"/>
                <a:gd name="connsiteY4" fmla="*/ 508754 h 1219638"/>
                <a:gd name="connsiteX5" fmla="*/ 2768190 w 3830632"/>
                <a:gd name="connsiteY5" fmla="*/ 1018495 h 1219638"/>
                <a:gd name="connsiteX6" fmla="*/ 2220693 w 3830632"/>
                <a:gd name="connsiteY6" fmla="*/ 1018495 h 1219638"/>
                <a:gd name="connsiteX7" fmla="*/ 2220693 w 3830632"/>
                <a:gd name="connsiteY7" fmla="*/ 974553 h 1219638"/>
                <a:gd name="connsiteX8" fmla="*/ 2118447 w 3830632"/>
                <a:gd name="connsiteY8" fmla="*/ 974553 h 1219638"/>
                <a:gd name="connsiteX9" fmla="*/ 2118447 w 3830632"/>
                <a:gd name="connsiteY9" fmla="*/ 1018495 h 1219638"/>
                <a:gd name="connsiteX10" fmla="*/ 1682866 w 3830632"/>
                <a:gd name="connsiteY10" fmla="*/ 1018495 h 1219638"/>
                <a:gd name="connsiteX11" fmla="*/ 1682866 w 3830632"/>
                <a:gd name="connsiteY11" fmla="*/ 933171 h 1219638"/>
                <a:gd name="connsiteX12" fmla="*/ 1922912 w 3830632"/>
                <a:gd name="connsiteY12" fmla="*/ 689570 h 1219638"/>
                <a:gd name="connsiteX13" fmla="*/ 2544712 w 3830632"/>
                <a:gd name="connsiteY13" fmla="*/ 689570 h 1219638"/>
                <a:gd name="connsiteX14" fmla="*/ 2544712 w 3830632"/>
                <a:gd name="connsiteY14" fmla="*/ 716163 h 1219638"/>
                <a:gd name="connsiteX15" fmla="*/ 2612189 w 3830632"/>
                <a:gd name="connsiteY15" fmla="*/ 716163 h 1219638"/>
                <a:gd name="connsiteX16" fmla="*/ 2612189 w 3830632"/>
                <a:gd name="connsiteY16" fmla="*/ 648970 h 1219638"/>
                <a:gd name="connsiteX17" fmla="*/ 2544712 w 3830632"/>
                <a:gd name="connsiteY17" fmla="*/ 648970 h 1219638"/>
                <a:gd name="connsiteX18" fmla="*/ 2544712 w 3830632"/>
                <a:gd name="connsiteY18" fmla="*/ 675563 h 1219638"/>
                <a:gd name="connsiteX19" fmla="*/ 1916939 w 3830632"/>
                <a:gd name="connsiteY19" fmla="*/ 675563 h 1219638"/>
                <a:gd name="connsiteX20" fmla="*/ 1672697 w 3830632"/>
                <a:gd name="connsiteY20" fmla="*/ 923358 h 1219638"/>
                <a:gd name="connsiteX21" fmla="*/ 1478373 w 3830632"/>
                <a:gd name="connsiteY21" fmla="*/ 923358 h 1219638"/>
                <a:gd name="connsiteX22" fmla="*/ 1478373 w 3830632"/>
                <a:gd name="connsiteY22" fmla="*/ 1018495 h 1219638"/>
                <a:gd name="connsiteX23" fmla="*/ 557155 w 3830632"/>
                <a:gd name="connsiteY23" fmla="*/ 1018495 h 1219638"/>
                <a:gd name="connsiteX24" fmla="*/ 102092 w 3830632"/>
                <a:gd name="connsiteY24" fmla="*/ 556749 h 1219638"/>
                <a:gd name="connsiteX25" fmla="*/ 102092 w 3830632"/>
                <a:gd name="connsiteY25" fmla="*/ 523188 h 1219638"/>
                <a:gd name="connsiteX26" fmla="*/ 350955 w 3830632"/>
                <a:gd name="connsiteY26" fmla="*/ 523188 h 1219638"/>
                <a:gd name="connsiteX27" fmla="*/ 602093 w 3830632"/>
                <a:gd name="connsiteY27" fmla="*/ 777667 h 1219638"/>
                <a:gd name="connsiteX28" fmla="*/ 1264564 w 3830632"/>
                <a:gd name="connsiteY28" fmla="*/ 777667 h 1219638"/>
                <a:gd name="connsiteX29" fmla="*/ 1264564 w 3830632"/>
                <a:gd name="connsiteY29" fmla="*/ 821681 h 1219638"/>
                <a:gd name="connsiteX30" fmla="*/ 1366810 w 3830632"/>
                <a:gd name="connsiteY30" fmla="*/ 821681 h 1219638"/>
                <a:gd name="connsiteX31" fmla="*/ 1366810 w 3830632"/>
                <a:gd name="connsiteY31" fmla="*/ 719647 h 1219638"/>
                <a:gd name="connsiteX32" fmla="*/ 1264564 w 3830632"/>
                <a:gd name="connsiteY32" fmla="*/ 719647 h 1219638"/>
                <a:gd name="connsiteX33" fmla="*/ 1264564 w 3830632"/>
                <a:gd name="connsiteY33" fmla="*/ 763447 h 1219638"/>
                <a:gd name="connsiteX34" fmla="*/ 731999 w 3830632"/>
                <a:gd name="connsiteY34" fmla="*/ 763447 h 1219638"/>
                <a:gd name="connsiteX35" fmla="*/ 495082 w 3830632"/>
                <a:gd name="connsiteY35" fmla="*/ 523046 h 1219638"/>
                <a:gd name="connsiteX36" fmla="*/ 1146106 w 3830632"/>
                <a:gd name="connsiteY36" fmla="*/ 523046 h 1219638"/>
                <a:gd name="connsiteX37" fmla="*/ 1367094 w 3830632"/>
                <a:gd name="connsiteY37" fmla="*/ 298714 h 1219638"/>
                <a:gd name="connsiteX38" fmla="*/ 1428102 w 3830632"/>
                <a:gd name="connsiteY38" fmla="*/ 298714 h 1219638"/>
                <a:gd name="connsiteX39" fmla="*/ 1428102 w 3830632"/>
                <a:gd name="connsiteY39" fmla="*/ 237281 h 1219638"/>
                <a:gd name="connsiteX40" fmla="*/ 1648523 w 3830632"/>
                <a:gd name="connsiteY40" fmla="*/ 13589 h 1219638"/>
                <a:gd name="connsiteX41" fmla="*/ 2120650 w 3830632"/>
                <a:gd name="connsiteY41" fmla="*/ 13589 h 1219638"/>
                <a:gd name="connsiteX42" fmla="*/ 2120650 w 3830632"/>
                <a:gd name="connsiteY42" fmla="*/ -632 h 1219638"/>
                <a:gd name="connsiteX43" fmla="*/ 1642549 w 3830632"/>
                <a:gd name="connsiteY43" fmla="*/ -632 h 1219638"/>
                <a:gd name="connsiteX44" fmla="*/ 1413668 w 3830632"/>
                <a:gd name="connsiteY44" fmla="*/ 231664 h 1219638"/>
                <a:gd name="connsiteX45" fmla="*/ 1360625 w 3830632"/>
                <a:gd name="connsiteY45" fmla="*/ 231664 h 1219638"/>
                <a:gd name="connsiteX46" fmla="*/ 1360625 w 3830632"/>
                <a:gd name="connsiteY46" fmla="*/ 285489 h 1219638"/>
                <a:gd name="connsiteX47" fmla="*/ 1140204 w 3830632"/>
                <a:gd name="connsiteY47" fmla="*/ 509180 h 1219638"/>
                <a:gd name="connsiteX48" fmla="*/ 102092 w 3830632"/>
                <a:gd name="connsiteY48" fmla="*/ 509180 h 1219638"/>
                <a:gd name="connsiteX49" fmla="*/ 102092 w 3830632"/>
                <a:gd name="connsiteY49" fmla="*/ 464812 h 1219638"/>
                <a:gd name="connsiteX50" fmla="*/ -155 w 3830632"/>
                <a:gd name="connsiteY50" fmla="*/ 464812 h 1219638"/>
                <a:gd name="connsiteX51" fmla="*/ -155 w 3830632"/>
                <a:gd name="connsiteY51" fmla="*/ 567059 h 1219638"/>
                <a:gd name="connsiteX52" fmla="*/ 92280 w 3830632"/>
                <a:gd name="connsiteY52" fmla="*/ 567059 h 1219638"/>
                <a:gd name="connsiteX53" fmla="*/ 551110 w 3830632"/>
                <a:gd name="connsiteY53" fmla="*/ 1032716 h 1219638"/>
                <a:gd name="connsiteX54" fmla="*/ 1478869 w 3830632"/>
                <a:gd name="connsiteY54" fmla="*/ 1032716 h 1219638"/>
                <a:gd name="connsiteX55" fmla="*/ 1478869 w 3830632"/>
                <a:gd name="connsiteY55" fmla="*/ 1127852 h 1219638"/>
                <a:gd name="connsiteX56" fmla="*/ 1683363 w 3830632"/>
                <a:gd name="connsiteY56" fmla="*/ 1127852 h 1219638"/>
                <a:gd name="connsiteX57" fmla="*/ 1683363 w 3830632"/>
                <a:gd name="connsiteY57" fmla="*/ 1032787 h 1219638"/>
                <a:gd name="connsiteX58" fmla="*/ 2118943 w 3830632"/>
                <a:gd name="connsiteY58" fmla="*/ 1032787 h 1219638"/>
                <a:gd name="connsiteX59" fmla="*/ 2118943 w 3830632"/>
                <a:gd name="connsiteY59" fmla="*/ 1076800 h 1219638"/>
                <a:gd name="connsiteX60" fmla="*/ 2210241 w 3830632"/>
                <a:gd name="connsiteY60" fmla="*/ 1076800 h 1219638"/>
                <a:gd name="connsiteX61" fmla="*/ 2351453 w 3830632"/>
                <a:gd name="connsiteY61" fmla="*/ 1219007 h 1219638"/>
                <a:gd name="connsiteX62" fmla="*/ 2361549 w 3830632"/>
                <a:gd name="connsiteY62" fmla="*/ 1208911 h 1219638"/>
                <a:gd name="connsiteX63" fmla="*/ 2221262 w 3830632"/>
                <a:gd name="connsiteY63" fmla="*/ 1067770 h 1219638"/>
                <a:gd name="connsiteX64" fmla="*/ 2221262 w 3830632"/>
                <a:gd name="connsiteY64" fmla="*/ 1033000 h 1219638"/>
                <a:gd name="connsiteX65" fmla="*/ 2903073 w 3830632"/>
                <a:gd name="connsiteY65" fmla="*/ 1033000 h 1219638"/>
                <a:gd name="connsiteX66" fmla="*/ 3405349 w 3830632"/>
                <a:gd name="connsiteY66" fmla="*/ 523259 h 1219638"/>
                <a:gd name="connsiteX67" fmla="*/ 3625770 w 3830632"/>
                <a:gd name="connsiteY67" fmla="*/ 523259 h 1219638"/>
                <a:gd name="connsiteX68" fmla="*/ 3625770 w 3830632"/>
                <a:gd name="connsiteY68" fmla="*/ 618325 h 1219638"/>
                <a:gd name="connsiteX69" fmla="*/ 371148 w 3830632"/>
                <a:gd name="connsiteY69" fmla="*/ 523188 h 1219638"/>
                <a:gd name="connsiteX70" fmla="*/ 475315 w 3830632"/>
                <a:gd name="connsiteY70" fmla="*/ 523188 h 1219638"/>
                <a:gd name="connsiteX71" fmla="*/ 711876 w 3830632"/>
                <a:gd name="connsiteY71" fmla="*/ 763447 h 1219638"/>
                <a:gd name="connsiteX72" fmla="*/ 608064 w 3830632"/>
                <a:gd name="connsiteY72" fmla="*/ 763447 h 1219638"/>
                <a:gd name="connsiteX73" fmla="*/ 1661820 w 3830632"/>
                <a:gd name="connsiteY73" fmla="*/ 1106237 h 1219638"/>
                <a:gd name="connsiteX74" fmla="*/ 1500627 w 3830632"/>
                <a:gd name="connsiteY74" fmla="*/ 1106237 h 1219638"/>
                <a:gd name="connsiteX75" fmla="*/ 1500627 w 3830632"/>
                <a:gd name="connsiteY75" fmla="*/ 945045 h 1219638"/>
                <a:gd name="connsiteX76" fmla="*/ 1661820 w 3830632"/>
                <a:gd name="connsiteY76" fmla="*/ 945045 h 1219638"/>
                <a:gd name="connsiteX77" fmla="*/ 3385298 w 3830632"/>
                <a:gd name="connsiteY77" fmla="*/ 523188 h 1219638"/>
                <a:gd name="connsiteX78" fmla="*/ 2897101 w 3830632"/>
                <a:gd name="connsiteY78" fmla="*/ 1018637 h 1219638"/>
                <a:gd name="connsiteX79" fmla="*/ 2788597 w 3830632"/>
                <a:gd name="connsiteY79" fmla="*/ 1018637 h 1219638"/>
                <a:gd name="connsiteX80" fmla="*/ 3276794 w 3830632"/>
                <a:gd name="connsiteY80" fmla="*/ 523046 h 1219638"/>
                <a:gd name="connsiteX81" fmla="*/ 3808862 w 3830632"/>
                <a:gd name="connsiteY81" fmla="*/ 596638 h 1219638"/>
                <a:gd name="connsiteX82" fmla="*/ 3647669 w 3830632"/>
                <a:gd name="connsiteY82" fmla="*/ 596638 h 1219638"/>
                <a:gd name="connsiteX83" fmla="*/ 3647669 w 3830632"/>
                <a:gd name="connsiteY83" fmla="*/ 435233 h 1219638"/>
                <a:gd name="connsiteX84" fmla="*/ 3808862 w 3830632"/>
                <a:gd name="connsiteY84" fmla="*/ 435233 h 121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30632" h="1219638">
                  <a:moveTo>
                    <a:pt x="3830478" y="618111"/>
                  </a:moveTo>
                  <a:lnTo>
                    <a:pt x="3830478" y="413617"/>
                  </a:lnTo>
                  <a:lnTo>
                    <a:pt x="3625984" y="413617"/>
                  </a:lnTo>
                  <a:lnTo>
                    <a:pt x="3625984" y="508754"/>
                  </a:lnTo>
                  <a:lnTo>
                    <a:pt x="3270466" y="508754"/>
                  </a:lnTo>
                  <a:lnTo>
                    <a:pt x="2768190" y="1018495"/>
                  </a:lnTo>
                  <a:lnTo>
                    <a:pt x="2220693" y="1018495"/>
                  </a:lnTo>
                  <a:lnTo>
                    <a:pt x="2220693" y="974553"/>
                  </a:lnTo>
                  <a:lnTo>
                    <a:pt x="2118447" y="974553"/>
                  </a:lnTo>
                  <a:lnTo>
                    <a:pt x="2118447" y="1018495"/>
                  </a:lnTo>
                  <a:lnTo>
                    <a:pt x="1682866" y="1018495"/>
                  </a:lnTo>
                  <a:lnTo>
                    <a:pt x="1682866" y="933171"/>
                  </a:lnTo>
                  <a:lnTo>
                    <a:pt x="1922912" y="689570"/>
                  </a:lnTo>
                  <a:lnTo>
                    <a:pt x="2544712" y="689570"/>
                  </a:lnTo>
                  <a:lnTo>
                    <a:pt x="2544712" y="716163"/>
                  </a:lnTo>
                  <a:lnTo>
                    <a:pt x="2612189" y="716163"/>
                  </a:lnTo>
                  <a:lnTo>
                    <a:pt x="2612189" y="648970"/>
                  </a:lnTo>
                  <a:lnTo>
                    <a:pt x="2544712" y="648970"/>
                  </a:lnTo>
                  <a:lnTo>
                    <a:pt x="2544712" y="675563"/>
                  </a:lnTo>
                  <a:lnTo>
                    <a:pt x="1916939" y="675563"/>
                  </a:lnTo>
                  <a:lnTo>
                    <a:pt x="1672697" y="923358"/>
                  </a:lnTo>
                  <a:lnTo>
                    <a:pt x="1478373" y="923358"/>
                  </a:lnTo>
                  <a:lnTo>
                    <a:pt x="1478373" y="1018495"/>
                  </a:lnTo>
                  <a:lnTo>
                    <a:pt x="557155" y="1018495"/>
                  </a:lnTo>
                  <a:lnTo>
                    <a:pt x="102092" y="556749"/>
                  </a:lnTo>
                  <a:lnTo>
                    <a:pt x="102092" y="523188"/>
                  </a:lnTo>
                  <a:lnTo>
                    <a:pt x="350955" y="523188"/>
                  </a:lnTo>
                  <a:lnTo>
                    <a:pt x="602093" y="777667"/>
                  </a:lnTo>
                  <a:lnTo>
                    <a:pt x="1264564" y="777667"/>
                  </a:lnTo>
                  <a:lnTo>
                    <a:pt x="1264564" y="821681"/>
                  </a:lnTo>
                  <a:lnTo>
                    <a:pt x="1366810" y="821681"/>
                  </a:lnTo>
                  <a:lnTo>
                    <a:pt x="1366810" y="719647"/>
                  </a:lnTo>
                  <a:lnTo>
                    <a:pt x="1264564" y="719647"/>
                  </a:lnTo>
                  <a:lnTo>
                    <a:pt x="1264564" y="763447"/>
                  </a:lnTo>
                  <a:lnTo>
                    <a:pt x="731999" y="763447"/>
                  </a:lnTo>
                  <a:lnTo>
                    <a:pt x="495082" y="523046"/>
                  </a:lnTo>
                  <a:lnTo>
                    <a:pt x="1146106" y="523046"/>
                  </a:lnTo>
                  <a:lnTo>
                    <a:pt x="1367094" y="298714"/>
                  </a:lnTo>
                  <a:lnTo>
                    <a:pt x="1428102" y="298714"/>
                  </a:lnTo>
                  <a:lnTo>
                    <a:pt x="1428102" y="237281"/>
                  </a:lnTo>
                  <a:lnTo>
                    <a:pt x="1648523" y="13589"/>
                  </a:lnTo>
                  <a:lnTo>
                    <a:pt x="2120650" y="13589"/>
                  </a:lnTo>
                  <a:lnTo>
                    <a:pt x="2120650" y="-632"/>
                  </a:lnTo>
                  <a:lnTo>
                    <a:pt x="1642549" y="-632"/>
                  </a:lnTo>
                  <a:lnTo>
                    <a:pt x="1413668" y="231664"/>
                  </a:lnTo>
                  <a:lnTo>
                    <a:pt x="1360625" y="231664"/>
                  </a:lnTo>
                  <a:lnTo>
                    <a:pt x="1360625" y="285489"/>
                  </a:lnTo>
                  <a:lnTo>
                    <a:pt x="1140204" y="509180"/>
                  </a:lnTo>
                  <a:lnTo>
                    <a:pt x="102092" y="509180"/>
                  </a:lnTo>
                  <a:lnTo>
                    <a:pt x="102092" y="464812"/>
                  </a:lnTo>
                  <a:lnTo>
                    <a:pt x="-155" y="464812"/>
                  </a:lnTo>
                  <a:lnTo>
                    <a:pt x="-155" y="567059"/>
                  </a:lnTo>
                  <a:lnTo>
                    <a:pt x="92280" y="567059"/>
                  </a:lnTo>
                  <a:lnTo>
                    <a:pt x="551110" y="1032716"/>
                  </a:lnTo>
                  <a:lnTo>
                    <a:pt x="1478869" y="1032716"/>
                  </a:lnTo>
                  <a:lnTo>
                    <a:pt x="1478869" y="1127852"/>
                  </a:lnTo>
                  <a:lnTo>
                    <a:pt x="1683363" y="1127852"/>
                  </a:lnTo>
                  <a:lnTo>
                    <a:pt x="1683363" y="1032787"/>
                  </a:lnTo>
                  <a:lnTo>
                    <a:pt x="2118943" y="1032787"/>
                  </a:lnTo>
                  <a:lnTo>
                    <a:pt x="2118943" y="1076800"/>
                  </a:lnTo>
                  <a:lnTo>
                    <a:pt x="2210241" y="1076800"/>
                  </a:lnTo>
                  <a:lnTo>
                    <a:pt x="2351453" y="1219007"/>
                  </a:lnTo>
                  <a:lnTo>
                    <a:pt x="2361549" y="1208911"/>
                  </a:lnTo>
                  <a:lnTo>
                    <a:pt x="2221262" y="1067770"/>
                  </a:lnTo>
                  <a:lnTo>
                    <a:pt x="2221262" y="1033000"/>
                  </a:lnTo>
                  <a:lnTo>
                    <a:pt x="2903073" y="1033000"/>
                  </a:lnTo>
                  <a:lnTo>
                    <a:pt x="3405349" y="523259"/>
                  </a:lnTo>
                  <a:lnTo>
                    <a:pt x="3625770" y="523259"/>
                  </a:lnTo>
                  <a:lnTo>
                    <a:pt x="3625770" y="618325"/>
                  </a:lnTo>
                  <a:close/>
                  <a:moveTo>
                    <a:pt x="371148" y="523188"/>
                  </a:moveTo>
                  <a:lnTo>
                    <a:pt x="475315" y="523188"/>
                  </a:lnTo>
                  <a:lnTo>
                    <a:pt x="711876" y="763447"/>
                  </a:lnTo>
                  <a:lnTo>
                    <a:pt x="608064" y="763447"/>
                  </a:lnTo>
                  <a:close/>
                  <a:moveTo>
                    <a:pt x="1661820" y="1106237"/>
                  </a:moveTo>
                  <a:lnTo>
                    <a:pt x="1500627" y="1106237"/>
                  </a:lnTo>
                  <a:lnTo>
                    <a:pt x="1500627" y="945045"/>
                  </a:lnTo>
                  <a:lnTo>
                    <a:pt x="1661820" y="945045"/>
                  </a:lnTo>
                  <a:close/>
                  <a:moveTo>
                    <a:pt x="3385298" y="523188"/>
                  </a:moveTo>
                  <a:lnTo>
                    <a:pt x="2897101" y="1018637"/>
                  </a:lnTo>
                  <a:lnTo>
                    <a:pt x="2788597" y="1018637"/>
                  </a:lnTo>
                  <a:lnTo>
                    <a:pt x="3276794" y="523046"/>
                  </a:lnTo>
                  <a:close/>
                  <a:moveTo>
                    <a:pt x="3808862" y="596638"/>
                  </a:moveTo>
                  <a:lnTo>
                    <a:pt x="3647669" y="596638"/>
                  </a:lnTo>
                  <a:lnTo>
                    <a:pt x="3647669" y="435233"/>
                  </a:lnTo>
                  <a:lnTo>
                    <a:pt x="3808862" y="435233"/>
                  </a:lnTo>
                  <a:close/>
                </a:path>
              </a:pathLst>
            </a:custGeom>
            <a:grpFill/>
            <a:ln w="7110"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E39419F0-4538-4DE0-B5CA-07CE26F58C3B}"/>
                </a:ext>
              </a:extLst>
            </p:cNvPr>
            <p:cNvSpPr/>
            <p:nvPr/>
          </p:nvSpPr>
          <p:spPr>
            <a:xfrm rot="1729918">
              <a:off x="4449598" y="2939179"/>
              <a:ext cx="530290" cy="204493"/>
            </a:xfrm>
            <a:custGeom>
              <a:avLst/>
              <a:gdLst>
                <a:gd name="connsiteX0" fmla="*/ 530291 w 530290"/>
                <a:gd name="connsiteY0" fmla="*/ 0 h 204493"/>
                <a:gd name="connsiteX1" fmla="*/ 530291 w 530290"/>
                <a:gd name="connsiteY1" fmla="*/ 204494 h 204493"/>
                <a:gd name="connsiteX2" fmla="*/ 325797 w 530290"/>
                <a:gd name="connsiteY2" fmla="*/ 204494 h 204493"/>
                <a:gd name="connsiteX3" fmla="*/ 325797 w 530290"/>
                <a:gd name="connsiteY3" fmla="*/ 109357 h 204493"/>
                <a:gd name="connsiteX4" fmla="*/ 0 w 530290"/>
                <a:gd name="connsiteY4" fmla="*/ 109357 h 204493"/>
                <a:gd name="connsiteX5" fmla="*/ 0 w 530290"/>
                <a:gd name="connsiteY5" fmla="*/ 95065 h 204493"/>
                <a:gd name="connsiteX6" fmla="*/ 325797 w 530290"/>
                <a:gd name="connsiteY6" fmla="*/ 95065 h 204493"/>
                <a:gd name="connsiteX7" fmla="*/ 325797 w 530290"/>
                <a:gd name="connsiteY7" fmla="*/ 0 h 204493"/>
                <a:gd name="connsiteX8" fmla="*/ 530291 w 530290"/>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290" h="204493">
                  <a:moveTo>
                    <a:pt x="530291" y="0"/>
                  </a:moveTo>
                  <a:lnTo>
                    <a:pt x="530291" y="204494"/>
                  </a:lnTo>
                  <a:lnTo>
                    <a:pt x="325797" y="204494"/>
                  </a:lnTo>
                  <a:lnTo>
                    <a:pt x="325797" y="109357"/>
                  </a:lnTo>
                  <a:lnTo>
                    <a:pt x="0" y="109357"/>
                  </a:lnTo>
                  <a:lnTo>
                    <a:pt x="0" y="95065"/>
                  </a:lnTo>
                  <a:lnTo>
                    <a:pt x="325797" y="95065"/>
                  </a:lnTo>
                  <a:lnTo>
                    <a:pt x="325797" y="0"/>
                  </a:lnTo>
                  <a:lnTo>
                    <a:pt x="530291" y="0"/>
                  </a:lnTo>
                  <a:close/>
                </a:path>
              </a:pathLst>
            </a:custGeom>
            <a:grpFill/>
            <a:ln w="7110"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94275E79-79CD-4023-B5E2-BDDE62FA1D78}"/>
                </a:ext>
              </a:extLst>
            </p:cNvPr>
            <p:cNvSpPr/>
            <p:nvPr/>
          </p:nvSpPr>
          <p:spPr>
            <a:xfrm rot="1729918">
              <a:off x="7048757" y="3204287"/>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D745ECFA-7FB9-4570-A20D-5FB4E2AD8254}"/>
                </a:ext>
              </a:extLst>
            </p:cNvPr>
            <p:cNvSpPr/>
            <p:nvPr/>
          </p:nvSpPr>
          <p:spPr>
            <a:xfrm rot="1729918">
              <a:off x="7397437" y="3893563"/>
              <a:ext cx="53967" cy="54038"/>
            </a:xfrm>
            <a:custGeom>
              <a:avLst/>
              <a:gdLst>
                <a:gd name="connsiteX0" fmla="*/ -1 w 53967"/>
                <a:gd name="connsiteY0" fmla="*/ 0 h 54038"/>
                <a:gd name="connsiteX1" fmla="*/ 53967 w 53967"/>
                <a:gd name="connsiteY1" fmla="*/ 0 h 54038"/>
                <a:gd name="connsiteX2" fmla="*/ 53967 w 53967"/>
                <a:gd name="connsiteY2" fmla="*/ 54039 h 54038"/>
                <a:gd name="connsiteX3" fmla="*/ -1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1" y="0"/>
                  </a:moveTo>
                  <a:lnTo>
                    <a:pt x="53967" y="0"/>
                  </a:lnTo>
                  <a:lnTo>
                    <a:pt x="53967" y="54039"/>
                  </a:lnTo>
                  <a:lnTo>
                    <a:pt x="-1" y="54039"/>
                  </a:lnTo>
                  <a:close/>
                </a:path>
              </a:pathLst>
            </a:custGeom>
            <a:grpFill/>
            <a:ln w="7110"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D40C7ED5-E00B-4F2D-95E0-68826D083F90}"/>
                </a:ext>
              </a:extLst>
            </p:cNvPr>
            <p:cNvSpPr/>
            <p:nvPr/>
          </p:nvSpPr>
          <p:spPr>
            <a:xfrm rot="1729918">
              <a:off x="4683701" y="2003825"/>
              <a:ext cx="1398038" cy="747653"/>
            </a:xfrm>
            <a:custGeom>
              <a:avLst/>
              <a:gdLst>
                <a:gd name="connsiteX0" fmla="*/ 1343916 w 1398038"/>
                <a:gd name="connsiteY0" fmla="*/ 53336 h 747653"/>
                <a:gd name="connsiteX1" fmla="*/ 1397884 w 1398038"/>
                <a:gd name="connsiteY1" fmla="*/ 53336 h 747653"/>
                <a:gd name="connsiteX2" fmla="*/ 1397884 w 1398038"/>
                <a:gd name="connsiteY2" fmla="*/ -632 h 747653"/>
                <a:gd name="connsiteX3" fmla="*/ 1343916 w 1398038"/>
                <a:gd name="connsiteY3" fmla="*/ -632 h 747653"/>
                <a:gd name="connsiteX4" fmla="*/ 1343916 w 1398038"/>
                <a:gd name="connsiteY4" fmla="*/ 19206 h 747653"/>
                <a:gd name="connsiteX5" fmla="*/ 831970 w 1398038"/>
                <a:gd name="connsiteY5" fmla="*/ 19206 h 747653"/>
                <a:gd name="connsiteX6" fmla="*/ 829837 w 1398038"/>
                <a:gd name="connsiteY6" fmla="*/ 21268 h 747653"/>
                <a:gd name="connsiteX7" fmla="*/ 608421 w 1398038"/>
                <a:gd name="connsiteY7" fmla="*/ 244960 h 747653"/>
                <a:gd name="connsiteX8" fmla="*/ -155 w 1398038"/>
                <a:gd name="connsiteY8" fmla="*/ 244960 h 747653"/>
                <a:gd name="connsiteX9" fmla="*/ -155 w 1398038"/>
                <a:gd name="connsiteY9" fmla="*/ 259181 h 747653"/>
                <a:gd name="connsiteX10" fmla="*/ 594271 w 1398038"/>
                <a:gd name="connsiteY10" fmla="*/ 259181 h 747653"/>
                <a:gd name="connsiteX11" fmla="*/ 313768 w 1398038"/>
                <a:gd name="connsiteY11" fmla="*/ 542386 h 747653"/>
                <a:gd name="connsiteX12" fmla="*/ 119442 w 1398038"/>
                <a:gd name="connsiteY12" fmla="*/ 542386 h 747653"/>
                <a:gd name="connsiteX13" fmla="*/ 119442 w 1398038"/>
                <a:gd name="connsiteY13" fmla="*/ 747022 h 747653"/>
                <a:gd name="connsiteX14" fmla="*/ 323936 w 1398038"/>
                <a:gd name="connsiteY14" fmla="*/ 747022 h 747653"/>
                <a:gd name="connsiteX15" fmla="*/ 323936 w 1398038"/>
                <a:gd name="connsiteY15" fmla="*/ 552411 h 747653"/>
                <a:gd name="connsiteX16" fmla="*/ 837730 w 1398038"/>
                <a:gd name="connsiteY16" fmla="*/ 33356 h 747653"/>
                <a:gd name="connsiteX17" fmla="*/ 1343987 w 1398038"/>
                <a:gd name="connsiteY17" fmla="*/ 33356 h 747653"/>
                <a:gd name="connsiteX18" fmla="*/ 140773 w 1398038"/>
                <a:gd name="connsiteY18" fmla="*/ 564073 h 747653"/>
                <a:gd name="connsiteX19" fmla="*/ 301964 w 1398038"/>
                <a:gd name="connsiteY19" fmla="*/ 564073 h 747653"/>
                <a:gd name="connsiteX20" fmla="*/ 301964 w 1398038"/>
                <a:gd name="connsiteY20" fmla="*/ 725264 h 747653"/>
                <a:gd name="connsiteX21" fmla="*/ 140773 w 1398038"/>
                <a:gd name="connsiteY21" fmla="*/ 725264 h 7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8038" h="747653">
                  <a:moveTo>
                    <a:pt x="1343916" y="53336"/>
                  </a:moveTo>
                  <a:lnTo>
                    <a:pt x="1397884" y="53336"/>
                  </a:lnTo>
                  <a:lnTo>
                    <a:pt x="1397884" y="-632"/>
                  </a:lnTo>
                  <a:lnTo>
                    <a:pt x="1343916" y="-632"/>
                  </a:lnTo>
                  <a:lnTo>
                    <a:pt x="1343916" y="19206"/>
                  </a:lnTo>
                  <a:lnTo>
                    <a:pt x="831970" y="19206"/>
                  </a:lnTo>
                  <a:lnTo>
                    <a:pt x="829837" y="21268"/>
                  </a:lnTo>
                  <a:lnTo>
                    <a:pt x="608421" y="244960"/>
                  </a:lnTo>
                  <a:lnTo>
                    <a:pt x="-155" y="244960"/>
                  </a:lnTo>
                  <a:lnTo>
                    <a:pt x="-155" y="259181"/>
                  </a:lnTo>
                  <a:lnTo>
                    <a:pt x="594271" y="259181"/>
                  </a:lnTo>
                  <a:lnTo>
                    <a:pt x="313768" y="542386"/>
                  </a:lnTo>
                  <a:lnTo>
                    <a:pt x="119442" y="542386"/>
                  </a:lnTo>
                  <a:lnTo>
                    <a:pt x="119442" y="747022"/>
                  </a:lnTo>
                  <a:lnTo>
                    <a:pt x="323936" y="747022"/>
                  </a:lnTo>
                  <a:lnTo>
                    <a:pt x="323936" y="552411"/>
                  </a:lnTo>
                  <a:lnTo>
                    <a:pt x="837730" y="33356"/>
                  </a:lnTo>
                  <a:lnTo>
                    <a:pt x="1343987" y="33356"/>
                  </a:lnTo>
                  <a:close/>
                  <a:moveTo>
                    <a:pt x="140773" y="564073"/>
                  </a:moveTo>
                  <a:lnTo>
                    <a:pt x="301964" y="564073"/>
                  </a:lnTo>
                  <a:lnTo>
                    <a:pt x="301964" y="725264"/>
                  </a:lnTo>
                  <a:lnTo>
                    <a:pt x="140773" y="725264"/>
                  </a:lnTo>
                  <a:close/>
                </a:path>
              </a:pathLst>
            </a:custGeom>
            <a:grpFill/>
            <a:ln w="7110"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4AD4C436-5B92-4B32-B5A4-8CDA0BE0560D}"/>
                </a:ext>
              </a:extLst>
            </p:cNvPr>
            <p:cNvSpPr/>
            <p:nvPr/>
          </p:nvSpPr>
          <p:spPr>
            <a:xfrm rot="1729918">
              <a:off x="6743335" y="3627551"/>
              <a:ext cx="669013" cy="204493"/>
            </a:xfrm>
            <a:custGeom>
              <a:avLst/>
              <a:gdLst>
                <a:gd name="connsiteX0" fmla="*/ 0 w 669013"/>
                <a:gd name="connsiteY0" fmla="*/ 204494 h 204493"/>
                <a:gd name="connsiteX1" fmla="*/ 0 w 669013"/>
                <a:gd name="connsiteY1" fmla="*/ 0 h 204493"/>
                <a:gd name="connsiteX2" fmla="*/ 204494 w 669013"/>
                <a:gd name="connsiteY2" fmla="*/ 0 h 204493"/>
                <a:gd name="connsiteX3" fmla="*/ 204494 w 669013"/>
                <a:gd name="connsiteY3" fmla="*/ 95065 h 204493"/>
                <a:gd name="connsiteX4" fmla="*/ 669014 w 669013"/>
                <a:gd name="connsiteY4" fmla="*/ 95065 h 204493"/>
                <a:gd name="connsiteX5" fmla="*/ 669014 w 669013"/>
                <a:gd name="connsiteY5" fmla="*/ 109357 h 204493"/>
                <a:gd name="connsiteX6" fmla="*/ 204494 w 669013"/>
                <a:gd name="connsiteY6" fmla="*/ 109357 h 204493"/>
                <a:gd name="connsiteX7" fmla="*/ 204494 w 669013"/>
                <a:gd name="connsiteY7" fmla="*/ 204494 h 204493"/>
                <a:gd name="connsiteX8" fmla="*/ 0 w 669013"/>
                <a:gd name="connsiteY8" fmla="*/ 204494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13" h="204493">
                  <a:moveTo>
                    <a:pt x="0" y="204494"/>
                  </a:moveTo>
                  <a:lnTo>
                    <a:pt x="0" y="0"/>
                  </a:lnTo>
                  <a:lnTo>
                    <a:pt x="204494" y="0"/>
                  </a:lnTo>
                  <a:lnTo>
                    <a:pt x="204494" y="95065"/>
                  </a:lnTo>
                  <a:lnTo>
                    <a:pt x="669014" y="95065"/>
                  </a:lnTo>
                  <a:lnTo>
                    <a:pt x="669014" y="109357"/>
                  </a:lnTo>
                  <a:lnTo>
                    <a:pt x="204494" y="109357"/>
                  </a:lnTo>
                  <a:lnTo>
                    <a:pt x="204494" y="204494"/>
                  </a:lnTo>
                  <a:lnTo>
                    <a:pt x="0" y="204494"/>
                  </a:lnTo>
                  <a:close/>
                </a:path>
              </a:pathLst>
            </a:custGeom>
            <a:grpFill/>
            <a:ln w="7110"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E32B3F1B-E368-4738-AC9E-C0CE870D6153}"/>
                </a:ext>
              </a:extLst>
            </p:cNvPr>
            <p:cNvSpPr/>
            <p:nvPr/>
          </p:nvSpPr>
          <p:spPr>
            <a:xfrm rot="1729918">
              <a:off x="23887" y="2856845"/>
              <a:ext cx="3454990" cy="1147326"/>
            </a:xfrm>
            <a:custGeom>
              <a:avLst/>
              <a:gdLst>
                <a:gd name="connsiteX0" fmla="*/ 204268 w 3454990"/>
                <a:gd name="connsiteY0" fmla="*/ -632 h 1147326"/>
                <a:gd name="connsiteX1" fmla="*/ -155 w 3454990"/>
                <a:gd name="connsiteY1" fmla="*/ -632 h 1147326"/>
                <a:gd name="connsiteX2" fmla="*/ -155 w 3454990"/>
                <a:gd name="connsiteY2" fmla="*/ 203862 h 1147326"/>
                <a:gd name="connsiteX3" fmla="*/ 204268 w 3454990"/>
                <a:gd name="connsiteY3" fmla="*/ 203862 h 1147326"/>
                <a:gd name="connsiteX4" fmla="*/ 204268 w 3454990"/>
                <a:gd name="connsiteY4" fmla="*/ 108725 h 1147326"/>
                <a:gd name="connsiteX5" fmla="*/ 939905 w 3454990"/>
                <a:gd name="connsiteY5" fmla="*/ 108725 h 1147326"/>
                <a:gd name="connsiteX6" fmla="*/ 1442180 w 3454990"/>
                <a:gd name="connsiteY6" fmla="*/ 618466 h 1147326"/>
                <a:gd name="connsiteX7" fmla="*/ 1966000 w 3454990"/>
                <a:gd name="connsiteY7" fmla="*/ 618466 h 1147326"/>
                <a:gd name="connsiteX8" fmla="*/ 1966000 w 3454990"/>
                <a:gd name="connsiteY8" fmla="*/ 713531 h 1147326"/>
                <a:gd name="connsiteX9" fmla="*/ 2158974 w 3454990"/>
                <a:gd name="connsiteY9" fmla="*/ 713531 h 1147326"/>
                <a:gd name="connsiteX10" fmla="*/ 2492166 w 3454990"/>
                <a:gd name="connsiteY10" fmla="*/ 1051558 h 1147326"/>
                <a:gd name="connsiteX11" fmla="*/ 3250342 w 3454990"/>
                <a:gd name="connsiteY11" fmla="*/ 1051558 h 1147326"/>
                <a:gd name="connsiteX12" fmla="*/ 3250342 w 3454990"/>
                <a:gd name="connsiteY12" fmla="*/ 1146695 h 1147326"/>
                <a:gd name="connsiteX13" fmla="*/ 3454836 w 3454990"/>
                <a:gd name="connsiteY13" fmla="*/ 1146695 h 1147326"/>
                <a:gd name="connsiteX14" fmla="*/ 3454836 w 3454990"/>
                <a:gd name="connsiteY14" fmla="*/ 942201 h 1147326"/>
                <a:gd name="connsiteX15" fmla="*/ 3250342 w 3454990"/>
                <a:gd name="connsiteY15" fmla="*/ 942201 h 1147326"/>
                <a:gd name="connsiteX16" fmla="*/ 3250342 w 3454990"/>
                <a:gd name="connsiteY16" fmla="*/ 1037266 h 1147326"/>
                <a:gd name="connsiteX17" fmla="*/ 2498138 w 3454990"/>
                <a:gd name="connsiteY17" fmla="*/ 1037266 h 1147326"/>
                <a:gd name="connsiteX18" fmla="*/ 2170494 w 3454990"/>
                <a:gd name="connsiteY18" fmla="*/ 705071 h 1147326"/>
                <a:gd name="connsiteX19" fmla="*/ 2170494 w 3454990"/>
                <a:gd name="connsiteY19" fmla="*/ 618751 h 1147326"/>
                <a:gd name="connsiteX20" fmla="*/ 2662744 w 3454990"/>
                <a:gd name="connsiteY20" fmla="*/ 618751 h 1147326"/>
                <a:gd name="connsiteX21" fmla="*/ 2662744 w 3454990"/>
                <a:gd name="connsiteY21" fmla="*/ 604530 h 1147326"/>
                <a:gd name="connsiteX22" fmla="*/ 2170494 w 3454990"/>
                <a:gd name="connsiteY22" fmla="*/ 604530 h 1147326"/>
                <a:gd name="connsiteX23" fmla="*/ 2170494 w 3454990"/>
                <a:gd name="connsiteY23" fmla="*/ 509393 h 1147326"/>
                <a:gd name="connsiteX24" fmla="*/ 1977519 w 3454990"/>
                <a:gd name="connsiteY24" fmla="*/ 509393 h 1147326"/>
                <a:gd name="connsiteX25" fmla="*/ 1599817 w 3454990"/>
                <a:gd name="connsiteY25" fmla="*/ 126074 h 1147326"/>
                <a:gd name="connsiteX26" fmla="*/ 1599817 w 3454990"/>
                <a:gd name="connsiteY26" fmla="*/ 68125 h 1147326"/>
                <a:gd name="connsiteX27" fmla="*/ 1532339 w 3454990"/>
                <a:gd name="connsiteY27" fmla="*/ 68125 h 1147326"/>
                <a:gd name="connsiteX28" fmla="*/ 1532339 w 3454990"/>
                <a:gd name="connsiteY28" fmla="*/ 135603 h 1147326"/>
                <a:gd name="connsiteX29" fmla="*/ 1589222 w 3454990"/>
                <a:gd name="connsiteY29" fmla="*/ 135603 h 1147326"/>
                <a:gd name="connsiteX30" fmla="*/ 1966071 w 3454990"/>
                <a:gd name="connsiteY30" fmla="*/ 518068 h 1147326"/>
                <a:gd name="connsiteX31" fmla="*/ 1966071 w 3454990"/>
                <a:gd name="connsiteY31" fmla="*/ 604530 h 1147326"/>
                <a:gd name="connsiteX32" fmla="*/ 1629182 w 3454990"/>
                <a:gd name="connsiteY32" fmla="*/ 604530 h 1147326"/>
                <a:gd name="connsiteX33" fmla="*/ 1126552 w 3454990"/>
                <a:gd name="connsiteY33" fmla="*/ 94291 h 1147326"/>
                <a:gd name="connsiteX34" fmla="*/ 203983 w 3454990"/>
                <a:gd name="connsiteY34" fmla="*/ 94291 h 1147326"/>
                <a:gd name="connsiteX35" fmla="*/ 3272029 w 3454990"/>
                <a:gd name="connsiteY35" fmla="*/ 963745 h 1147326"/>
                <a:gd name="connsiteX36" fmla="*/ 3433221 w 3454990"/>
                <a:gd name="connsiteY36" fmla="*/ 963745 h 1147326"/>
                <a:gd name="connsiteX37" fmla="*/ 3433221 w 3454990"/>
                <a:gd name="connsiteY37" fmla="*/ 1124937 h 1147326"/>
                <a:gd name="connsiteX38" fmla="*/ 3272029 w 3454990"/>
                <a:gd name="connsiteY38" fmla="*/ 1124937 h 1147326"/>
                <a:gd name="connsiteX39" fmla="*/ 959956 w 3454990"/>
                <a:gd name="connsiteY39" fmla="*/ 108583 h 1147326"/>
                <a:gd name="connsiteX40" fmla="*/ 1120863 w 3454990"/>
                <a:gd name="connsiteY40" fmla="*/ 108583 h 1147326"/>
                <a:gd name="connsiteX41" fmla="*/ 1609060 w 3454990"/>
                <a:gd name="connsiteY41" fmla="*/ 604104 h 1147326"/>
                <a:gd name="connsiteX42" fmla="*/ 1448153 w 3454990"/>
                <a:gd name="connsiteY42" fmla="*/ 604104 h 1147326"/>
                <a:gd name="connsiteX43" fmla="*/ 182652 w 3454990"/>
                <a:gd name="connsiteY43" fmla="*/ 182175 h 1147326"/>
                <a:gd name="connsiteX44" fmla="*/ 21460 w 3454990"/>
                <a:gd name="connsiteY44" fmla="*/ 182175 h 1147326"/>
                <a:gd name="connsiteX45" fmla="*/ 21460 w 3454990"/>
                <a:gd name="connsiteY45" fmla="*/ 20984 h 1147326"/>
                <a:gd name="connsiteX46" fmla="*/ 182652 w 3454990"/>
                <a:gd name="connsiteY46" fmla="*/ 20984 h 11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990" h="1147326">
                  <a:moveTo>
                    <a:pt x="204268" y="-632"/>
                  </a:moveTo>
                  <a:lnTo>
                    <a:pt x="-155" y="-632"/>
                  </a:lnTo>
                  <a:lnTo>
                    <a:pt x="-155" y="203862"/>
                  </a:lnTo>
                  <a:lnTo>
                    <a:pt x="204268" y="203862"/>
                  </a:lnTo>
                  <a:lnTo>
                    <a:pt x="204268" y="108725"/>
                  </a:lnTo>
                  <a:lnTo>
                    <a:pt x="939905" y="108725"/>
                  </a:lnTo>
                  <a:lnTo>
                    <a:pt x="1442180" y="618466"/>
                  </a:lnTo>
                  <a:lnTo>
                    <a:pt x="1966000" y="618466"/>
                  </a:lnTo>
                  <a:lnTo>
                    <a:pt x="1966000" y="713531"/>
                  </a:lnTo>
                  <a:lnTo>
                    <a:pt x="2158974" y="713531"/>
                  </a:lnTo>
                  <a:lnTo>
                    <a:pt x="2492166" y="1051558"/>
                  </a:lnTo>
                  <a:lnTo>
                    <a:pt x="3250342" y="1051558"/>
                  </a:lnTo>
                  <a:lnTo>
                    <a:pt x="3250342" y="1146695"/>
                  </a:lnTo>
                  <a:lnTo>
                    <a:pt x="3454836" y="1146695"/>
                  </a:lnTo>
                  <a:lnTo>
                    <a:pt x="3454836" y="942201"/>
                  </a:lnTo>
                  <a:lnTo>
                    <a:pt x="3250342" y="942201"/>
                  </a:lnTo>
                  <a:lnTo>
                    <a:pt x="3250342" y="1037266"/>
                  </a:lnTo>
                  <a:lnTo>
                    <a:pt x="2498138" y="1037266"/>
                  </a:lnTo>
                  <a:lnTo>
                    <a:pt x="2170494" y="705071"/>
                  </a:lnTo>
                  <a:lnTo>
                    <a:pt x="2170494" y="618751"/>
                  </a:lnTo>
                  <a:lnTo>
                    <a:pt x="2662744" y="618751"/>
                  </a:lnTo>
                  <a:lnTo>
                    <a:pt x="2662744" y="604530"/>
                  </a:lnTo>
                  <a:lnTo>
                    <a:pt x="2170494" y="604530"/>
                  </a:lnTo>
                  <a:lnTo>
                    <a:pt x="2170494" y="509393"/>
                  </a:lnTo>
                  <a:lnTo>
                    <a:pt x="1977519" y="509393"/>
                  </a:lnTo>
                  <a:lnTo>
                    <a:pt x="1599817" y="126074"/>
                  </a:lnTo>
                  <a:lnTo>
                    <a:pt x="1599817" y="68125"/>
                  </a:lnTo>
                  <a:lnTo>
                    <a:pt x="1532339" y="68125"/>
                  </a:lnTo>
                  <a:lnTo>
                    <a:pt x="1532339" y="135603"/>
                  </a:lnTo>
                  <a:lnTo>
                    <a:pt x="1589222" y="135603"/>
                  </a:lnTo>
                  <a:lnTo>
                    <a:pt x="1966071" y="518068"/>
                  </a:lnTo>
                  <a:lnTo>
                    <a:pt x="1966071" y="604530"/>
                  </a:lnTo>
                  <a:lnTo>
                    <a:pt x="1629182" y="604530"/>
                  </a:lnTo>
                  <a:lnTo>
                    <a:pt x="1126552" y="94291"/>
                  </a:lnTo>
                  <a:lnTo>
                    <a:pt x="203983" y="94291"/>
                  </a:lnTo>
                  <a:close/>
                  <a:moveTo>
                    <a:pt x="3272029" y="963745"/>
                  </a:moveTo>
                  <a:lnTo>
                    <a:pt x="3433221" y="963745"/>
                  </a:lnTo>
                  <a:lnTo>
                    <a:pt x="3433221" y="1124937"/>
                  </a:lnTo>
                  <a:lnTo>
                    <a:pt x="3272029" y="1124937"/>
                  </a:lnTo>
                  <a:close/>
                  <a:moveTo>
                    <a:pt x="959956" y="108583"/>
                  </a:moveTo>
                  <a:lnTo>
                    <a:pt x="1120863" y="108583"/>
                  </a:lnTo>
                  <a:lnTo>
                    <a:pt x="1609060" y="604104"/>
                  </a:lnTo>
                  <a:lnTo>
                    <a:pt x="1448153" y="604104"/>
                  </a:lnTo>
                  <a:close/>
                  <a:moveTo>
                    <a:pt x="182652" y="182175"/>
                  </a:moveTo>
                  <a:lnTo>
                    <a:pt x="21460" y="182175"/>
                  </a:lnTo>
                  <a:lnTo>
                    <a:pt x="21460" y="20984"/>
                  </a:lnTo>
                  <a:lnTo>
                    <a:pt x="182652" y="20984"/>
                  </a:lnTo>
                  <a:close/>
                </a:path>
              </a:pathLst>
            </a:custGeom>
            <a:grpFill/>
            <a:ln w="7110"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D482DF1D-E33F-4357-90D4-C56C946BBB83}"/>
                </a:ext>
              </a:extLst>
            </p:cNvPr>
            <p:cNvSpPr/>
            <p:nvPr/>
          </p:nvSpPr>
          <p:spPr>
            <a:xfrm rot="1729918">
              <a:off x="2569282" y="3912248"/>
              <a:ext cx="53967" cy="54038"/>
            </a:xfrm>
            <a:custGeom>
              <a:avLst/>
              <a:gdLst>
                <a:gd name="connsiteX0" fmla="*/ 0 w 53967"/>
                <a:gd name="connsiteY0" fmla="*/ 0 h 54038"/>
                <a:gd name="connsiteX1" fmla="*/ 53968 w 53967"/>
                <a:gd name="connsiteY1" fmla="*/ 0 h 54038"/>
                <a:gd name="connsiteX2" fmla="*/ 53968 w 53967"/>
                <a:gd name="connsiteY2" fmla="*/ 54039 h 54038"/>
                <a:gd name="connsiteX3" fmla="*/ 0 w 53967"/>
                <a:gd name="connsiteY3" fmla="*/ 54039 h 54038"/>
              </a:gdLst>
              <a:ahLst/>
              <a:cxnLst>
                <a:cxn ang="0">
                  <a:pos x="connsiteX0" y="connsiteY0"/>
                </a:cxn>
                <a:cxn ang="0">
                  <a:pos x="connsiteX1" y="connsiteY1"/>
                </a:cxn>
                <a:cxn ang="0">
                  <a:pos x="connsiteX2" y="connsiteY2"/>
                </a:cxn>
                <a:cxn ang="0">
                  <a:pos x="connsiteX3" y="connsiteY3"/>
                </a:cxn>
              </a:cxnLst>
              <a:rect l="l" t="t" r="r" b="b"/>
              <a:pathLst>
                <a:path w="53967" h="54038">
                  <a:moveTo>
                    <a:pt x="0" y="0"/>
                  </a:moveTo>
                  <a:lnTo>
                    <a:pt x="53968" y="0"/>
                  </a:lnTo>
                  <a:lnTo>
                    <a:pt x="53968" y="54039"/>
                  </a:lnTo>
                  <a:lnTo>
                    <a:pt x="0" y="54039"/>
                  </a:lnTo>
                  <a:close/>
                </a:path>
              </a:pathLst>
            </a:custGeom>
            <a:grpFill/>
            <a:ln w="7110"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F6E1F4A1-A485-45AF-8672-A0BB1C6EB636}"/>
                </a:ext>
              </a:extLst>
            </p:cNvPr>
            <p:cNvSpPr/>
            <p:nvPr/>
          </p:nvSpPr>
          <p:spPr>
            <a:xfrm rot="1729918">
              <a:off x="2561024" y="4164568"/>
              <a:ext cx="1260523" cy="204493"/>
            </a:xfrm>
            <a:custGeom>
              <a:avLst/>
              <a:gdLst>
                <a:gd name="connsiteX0" fmla="*/ 1260524 w 1260523"/>
                <a:gd name="connsiteY0" fmla="*/ 0 h 204493"/>
                <a:gd name="connsiteX1" fmla="*/ 1260524 w 1260523"/>
                <a:gd name="connsiteY1" fmla="*/ 204494 h 204493"/>
                <a:gd name="connsiteX2" fmla="*/ 1056030 w 1260523"/>
                <a:gd name="connsiteY2" fmla="*/ 204494 h 204493"/>
                <a:gd name="connsiteX3" fmla="*/ 1056030 w 1260523"/>
                <a:gd name="connsiteY3" fmla="*/ 109428 h 204493"/>
                <a:gd name="connsiteX4" fmla="*/ 0 w 1260523"/>
                <a:gd name="connsiteY4" fmla="*/ 109428 h 204493"/>
                <a:gd name="connsiteX5" fmla="*/ 0 w 1260523"/>
                <a:gd name="connsiteY5" fmla="*/ 95137 h 204493"/>
                <a:gd name="connsiteX6" fmla="*/ 1056030 w 1260523"/>
                <a:gd name="connsiteY6" fmla="*/ 95137 h 204493"/>
                <a:gd name="connsiteX7" fmla="*/ 1056030 w 1260523"/>
                <a:gd name="connsiteY7" fmla="*/ 0 h 204493"/>
                <a:gd name="connsiteX8" fmla="*/ 1260524 w 1260523"/>
                <a:gd name="connsiteY8" fmla="*/ 0 h 20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523" h="204493">
                  <a:moveTo>
                    <a:pt x="1260524" y="0"/>
                  </a:moveTo>
                  <a:lnTo>
                    <a:pt x="1260524" y="204494"/>
                  </a:lnTo>
                  <a:lnTo>
                    <a:pt x="1056030" y="204494"/>
                  </a:lnTo>
                  <a:lnTo>
                    <a:pt x="1056030" y="109428"/>
                  </a:lnTo>
                  <a:lnTo>
                    <a:pt x="0" y="109428"/>
                  </a:lnTo>
                  <a:lnTo>
                    <a:pt x="0" y="95137"/>
                  </a:lnTo>
                  <a:lnTo>
                    <a:pt x="1056030" y="95137"/>
                  </a:lnTo>
                  <a:lnTo>
                    <a:pt x="1056030" y="0"/>
                  </a:lnTo>
                  <a:lnTo>
                    <a:pt x="1260524" y="0"/>
                  </a:lnTo>
                  <a:close/>
                </a:path>
              </a:pathLst>
            </a:custGeom>
            <a:grpFill/>
            <a:ln w="7110"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8BCB253E-26B1-4E52-8F30-0363D1EF8287}"/>
                </a:ext>
              </a:extLst>
            </p:cNvPr>
            <p:cNvSpPr/>
            <p:nvPr/>
          </p:nvSpPr>
          <p:spPr>
            <a:xfrm rot="1729918">
              <a:off x="344869" y="1670190"/>
              <a:ext cx="1902730" cy="637585"/>
            </a:xfrm>
            <a:custGeom>
              <a:avLst/>
              <a:gdLst>
                <a:gd name="connsiteX0" fmla="*/ -155 w 1902730"/>
                <a:gd name="connsiteY0" fmla="*/ 203862 h 637585"/>
                <a:gd name="connsiteX1" fmla="*/ 192892 w 1902730"/>
                <a:gd name="connsiteY1" fmla="*/ 203862 h 637585"/>
                <a:gd name="connsiteX2" fmla="*/ 523879 w 1902730"/>
                <a:gd name="connsiteY2" fmla="*/ 539755 h 637585"/>
                <a:gd name="connsiteX3" fmla="*/ 526011 w 1902730"/>
                <a:gd name="connsiteY3" fmla="*/ 541888 h 637585"/>
                <a:gd name="connsiteX4" fmla="*/ 1276581 w 1902730"/>
                <a:gd name="connsiteY4" fmla="*/ 541888 h 637585"/>
                <a:gd name="connsiteX5" fmla="*/ 1276581 w 1902730"/>
                <a:gd name="connsiteY5" fmla="*/ 636954 h 637585"/>
                <a:gd name="connsiteX6" fmla="*/ 1481074 w 1902730"/>
                <a:gd name="connsiteY6" fmla="*/ 636954 h 637585"/>
                <a:gd name="connsiteX7" fmla="*/ 1481074 w 1902730"/>
                <a:gd name="connsiteY7" fmla="*/ 432460 h 637585"/>
                <a:gd name="connsiteX8" fmla="*/ 1276581 w 1902730"/>
                <a:gd name="connsiteY8" fmla="*/ 432460 h 637585"/>
                <a:gd name="connsiteX9" fmla="*/ 1276581 w 1902730"/>
                <a:gd name="connsiteY9" fmla="*/ 527596 h 637585"/>
                <a:gd name="connsiteX10" fmla="*/ 703415 w 1902730"/>
                <a:gd name="connsiteY10" fmla="*/ 527596 h 637585"/>
                <a:gd name="connsiteX11" fmla="*/ 290588 w 1902730"/>
                <a:gd name="connsiteY11" fmla="*/ 108796 h 637585"/>
                <a:gd name="connsiteX12" fmla="*/ 1902576 w 1902730"/>
                <a:gd name="connsiteY12" fmla="*/ 108796 h 637585"/>
                <a:gd name="connsiteX13" fmla="*/ 1902576 w 1902730"/>
                <a:gd name="connsiteY13" fmla="*/ 94576 h 637585"/>
                <a:gd name="connsiteX14" fmla="*/ 204339 w 1902730"/>
                <a:gd name="connsiteY14" fmla="*/ 94576 h 637585"/>
                <a:gd name="connsiteX15" fmla="*/ 204339 w 1902730"/>
                <a:gd name="connsiteY15" fmla="*/ -632 h 637585"/>
                <a:gd name="connsiteX16" fmla="*/ -155 w 1902730"/>
                <a:gd name="connsiteY16" fmla="*/ -632 h 637585"/>
                <a:gd name="connsiteX17" fmla="*/ 1298267 w 1902730"/>
                <a:gd name="connsiteY17" fmla="*/ 454146 h 637585"/>
                <a:gd name="connsiteX18" fmla="*/ 1459459 w 1902730"/>
                <a:gd name="connsiteY18" fmla="*/ 454146 h 637585"/>
                <a:gd name="connsiteX19" fmla="*/ 1459459 w 1902730"/>
                <a:gd name="connsiteY19" fmla="*/ 615338 h 637585"/>
                <a:gd name="connsiteX20" fmla="*/ 1298267 w 1902730"/>
                <a:gd name="connsiteY20" fmla="*/ 615338 h 637585"/>
                <a:gd name="connsiteX21" fmla="*/ 204339 w 1902730"/>
                <a:gd name="connsiteY21" fmla="*/ 108796 h 637585"/>
                <a:gd name="connsiteX22" fmla="*/ 270537 w 1902730"/>
                <a:gd name="connsiteY22" fmla="*/ 108796 h 637585"/>
                <a:gd name="connsiteX23" fmla="*/ 683364 w 1902730"/>
                <a:gd name="connsiteY23" fmla="*/ 527596 h 637585"/>
                <a:gd name="connsiteX24" fmla="*/ 531984 w 1902730"/>
                <a:gd name="connsiteY24" fmla="*/ 527596 h 637585"/>
                <a:gd name="connsiteX25" fmla="*/ 204339 w 1902730"/>
                <a:gd name="connsiteY25" fmla="*/ 195187 h 63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2730" h="637585">
                  <a:moveTo>
                    <a:pt x="-155" y="203862"/>
                  </a:moveTo>
                  <a:lnTo>
                    <a:pt x="192892" y="203862"/>
                  </a:lnTo>
                  <a:lnTo>
                    <a:pt x="523879" y="539755"/>
                  </a:lnTo>
                  <a:lnTo>
                    <a:pt x="526011" y="541888"/>
                  </a:lnTo>
                  <a:lnTo>
                    <a:pt x="1276581" y="541888"/>
                  </a:lnTo>
                  <a:lnTo>
                    <a:pt x="1276581" y="636954"/>
                  </a:lnTo>
                  <a:lnTo>
                    <a:pt x="1481074" y="636954"/>
                  </a:lnTo>
                  <a:lnTo>
                    <a:pt x="1481074" y="432460"/>
                  </a:lnTo>
                  <a:lnTo>
                    <a:pt x="1276581" y="432460"/>
                  </a:lnTo>
                  <a:lnTo>
                    <a:pt x="1276581" y="527596"/>
                  </a:lnTo>
                  <a:lnTo>
                    <a:pt x="703415" y="527596"/>
                  </a:lnTo>
                  <a:lnTo>
                    <a:pt x="290588" y="108796"/>
                  </a:lnTo>
                  <a:lnTo>
                    <a:pt x="1902576" y="108796"/>
                  </a:lnTo>
                  <a:lnTo>
                    <a:pt x="1902576" y="94576"/>
                  </a:lnTo>
                  <a:lnTo>
                    <a:pt x="204339" y="94576"/>
                  </a:lnTo>
                  <a:lnTo>
                    <a:pt x="204339" y="-632"/>
                  </a:lnTo>
                  <a:lnTo>
                    <a:pt x="-155" y="-632"/>
                  </a:lnTo>
                  <a:close/>
                  <a:moveTo>
                    <a:pt x="1298267" y="454146"/>
                  </a:moveTo>
                  <a:lnTo>
                    <a:pt x="1459459" y="454146"/>
                  </a:lnTo>
                  <a:lnTo>
                    <a:pt x="1459459" y="615338"/>
                  </a:lnTo>
                  <a:lnTo>
                    <a:pt x="1298267" y="615338"/>
                  </a:lnTo>
                  <a:close/>
                  <a:moveTo>
                    <a:pt x="204339" y="108796"/>
                  </a:moveTo>
                  <a:lnTo>
                    <a:pt x="270537" y="108796"/>
                  </a:lnTo>
                  <a:lnTo>
                    <a:pt x="683364" y="527596"/>
                  </a:lnTo>
                  <a:lnTo>
                    <a:pt x="531984" y="527596"/>
                  </a:lnTo>
                  <a:lnTo>
                    <a:pt x="204339" y="195187"/>
                  </a:lnTo>
                  <a:close/>
                </a:path>
              </a:pathLst>
            </a:custGeom>
            <a:grpFill/>
            <a:ln w="7110"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BDF4EF67-1015-4DDE-9A04-7A7DC2E06973}"/>
                </a:ext>
              </a:extLst>
            </p:cNvPr>
            <p:cNvSpPr/>
            <p:nvPr/>
          </p:nvSpPr>
          <p:spPr>
            <a:xfrm rot="20620917">
              <a:off x="344902" y="1163493"/>
              <a:ext cx="15429" cy="630617"/>
            </a:xfrm>
            <a:custGeom>
              <a:avLst/>
              <a:gdLst>
                <a:gd name="connsiteX0" fmla="*/ -155 w 15429"/>
                <a:gd name="connsiteY0" fmla="*/ -632 h 630617"/>
                <a:gd name="connsiteX1" fmla="*/ 15275 w 15429"/>
                <a:gd name="connsiteY1" fmla="*/ -632 h 630617"/>
                <a:gd name="connsiteX2" fmla="*/ 15275 w 15429"/>
                <a:gd name="connsiteY2" fmla="*/ 629985 h 630617"/>
                <a:gd name="connsiteX3" fmla="*/ -155 w 15429"/>
                <a:gd name="connsiteY3" fmla="*/ 629985 h 630617"/>
              </a:gdLst>
              <a:ahLst/>
              <a:cxnLst>
                <a:cxn ang="0">
                  <a:pos x="connsiteX0" y="connsiteY0"/>
                </a:cxn>
                <a:cxn ang="0">
                  <a:pos x="connsiteX1" y="connsiteY1"/>
                </a:cxn>
                <a:cxn ang="0">
                  <a:pos x="connsiteX2" y="connsiteY2"/>
                </a:cxn>
                <a:cxn ang="0">
                  <a:pos x="connsiteX3" y="connsiteY3"/>
                </a:cxn>
              </a:cxnLst>
              <a:rect l="l" t="t" r="r" b="b"/>
              <a:pathLst>
                <a:path w="15429" h="630617">
                  <a:moveTo>
                    <a:pt x="-155" y="-632"/>
                  </a:moveTo>
                  <a:lnTo>
                    <a:pt x="15275" y="-632"/>
                  </a:lnTo>
                  <a:lnTo>
                    <a:pt x="15275" y="629985"/>
                  </a:lnTo>
                  <a:lnTo>
                    <a:pt x="-155" y="629985"/>
                  </a:lnTo>
                  <a:close/>
                </a:path>
              </a:pathLst>
            </a:custGeom>
            <a:grpFill/>
            <a:ln w="7110"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2BDDA563-D0E3-444F-9FEC-D95FD7A00F72}"/>
                </a:ext>
              </a:extLst>
            </p:cNvPr>
            <p:cNvSpPr/>
            <p:nvPr/>
          </p:nvSpPr>
          <p:spPr>
            <a:xfrm rot="1729918">
              <a:off x="408440" y="1745724"/>
              <a:ext cx="67477" cy="67477"/>
            </a:xfrm>
            <a:custGeom>
              <a:avLst/>
              <a:gdLst>
                <a:gd name="connsiteX0" fmla="*/ 0 w 67477"/>
                <a:gd name="connsiteY0" fmla="*/ 0 h 67477"/>
                <a:gd name="connsiteX1" fmla="*/ 67477 w 67477"/>
                <a:gd name="connsiteY1" fmla="*/ 0 h 67477"/>
                <a:gd name="connsiteX2" fmla="*/ 67477 w 67477"/>
                <a:gd name="connsiteY2" fmla="*/ 67477 h 67477"/>
                <a:gd name="connsiteX3" fmla="*/ 0 w 67477"/>
                <a:gd name="connsiteY3" fmla="*/ 67477 h 67477"/>
              </a:gdLst>
              <a:ahLst/>
              <a:cxnLst>
                <a:cxn ang="0">
                  <a:pos x="connsiteX0" y="connsiteY0"/>
                </a:cxn>
                <a:cxn ang="0">
                  <a:pos x="connsiteX1" y="connsiteY1"/>
                </a:cxn>
                <a:cxn ang="0">
                  <a:pos x="connsiteX2" y="connsiteY2"/>
                </a:cxn>
                <a:cxn ang="0">
                  <a:pos x="connsiteX3" y="connsiteY3"/>
                </a:cxn>
              </a:cxnLst>
              <a:rect l="l" t="t" r="r" b="b"/>
              <a:pathLst>
                <a:path w="67477" h="67477">
                  <a:moveTo>
                    <a:pt x="0" y="0"/>
                  </a:moveTo>
                  <a:lnTo>
                    <a:pt x="67477" y="0"/>
                  </a:lnTo>
                  <a:lnTo>
                    <a:pt x="67477" y="67477"/>
                  </a:lnTo>
                  <a:lnTo>
                    <a:pt x="0" y="67477"/>
                  </a:lnTo>
                  <a:close/>
                </a:path>
              </a:pathLst>
            </a:custGeom>
            <a:grpFill/>
            <a:ln w="7110" cap="flat">
              <a:noFill/>
              <a:prstDash val="solid"/>
              <a:miter/>
            </a:ln>
          </p:spPr>
          <p:txBody>
            <a:bodyPr rtlCol="0" anchor="ctr"/>
            <a:lstStyle/>
            <a:p>
              <a:endParaRPr lang="en-IL"/>
            </a:p>
          </p:txBody>
        </p:sp>
      </p:grpSp>
    </p:spTree>
    <p:extLst>
      <p:ext uri="{BB962C8B-B14F-4D97-AF65-F5344CB8AC3E}">
        <p14:creationId xmlns:p14="http://schemas.microsoft.com/office/powerpoint/2010/main" val="42379646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ctr" defTabSz="914400" rtl="1" eaLnBrk="1" latinLnBrk="0" hangingPunct="1">
        <a:lnSpc>
          <a:spcPct val="90000"/>
        </a:lnSpc>
        <a:spcBef>
          <a:spcPct val="0"/>
        </a:spcBef>
        <a:buNone/>
        <a:defRPr sz="4400" kern="1200">
          <a:solidFill>
            <a:schemeClr val="bg1"/>
          </a:solidFill>
          <a:latin typeface="Heebo Light" panose="00000400000000000000" pitchFamily="2" charset="-79"/>
          <a:ea typeface="+mj-ea"/>
          <a:cs typeface="Heebo Light" panose="00000400000000000000" pitchFamily="2" charset="-79"/>
        </a:defRPr>
      </a:lvl1pPr>
    </p:titleStyle>
    <p:body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ebo Light" panose="00000400000000000000" pitchFamily="2" charset="-79"/>
          <a:ea typeface="+mn-ea"/>
          <a:cs typeface="Heebo Light" panose="00000400000000000000" pitchFamily="2" charset="-79"/>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ebo Light" panose="00000400000000000000" pitchFamily="2" charset="-79"/>
          <a:ea typeface="+mn-ea"/>
          <a:cs typeface="Heebo Light" panose="00000400000000000000" pitchFamily="2" charset="-79"/>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ebo Light" panose="00000400000000000000" pitchFamily="2" charset="-79"/>
          <a:ea typeface="+mn-ea"/>
          <a:cs typeface="Heebo Light" panose="00000400000000000000" pitchFamily="2" charset="-79"/>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ebo Light" panose="00000400000000000000" pitchFamily="2" charset="-79"/>
          <a:ea typeface="+mn-ea"/>
          <a:cs typeface="Heebo Light" panose="000004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B14366-FAE4-6638-032F-41D69FFEE2C0}"/>
              </a:ext>
            </a:extLst>
          </p:cNvPr>
          <p:cNvPicPr>
            <a:picLocks noChangeAspect="1"/>
          </p:cNvPicPr>
          <p:nvPr/>
        </p:nvPicPr>
        <p:blipFill rotWithShape="1">
          <a:blip r:embed="rId2"/>
          <a:srcRect l="9945" t="17007" r="9945"/>
          <a:stretch/>
        </p:blipFill>
        <p:spPr>
          <a:xfrm flipH="1">
            <a:off x="-1" y="-11584"/>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0" y="0"/>
            <a:ext cx="7749915" cy="6858000"/>
          </a:xfrm>
          <a:prstGeom prst="rect">
            <a:avLst/>
          </a:prstGeom>
          <a:gradFill>
            <a:gsLst>
              <a:gs pos="100000">
                <a:srgbClr val="29C1E9">
                  <a:alpha val="0"/>
                </a:srgbClr>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8" name="TextShape 1">
            <a:extLst>
              <a:ext uri="{FF2B5EF4-FFF2-40B4-BE49-F238E27FC236}">
                <a16:creationId xmlns:a16="http://schemas.microsoft.com/office/drawing/2014/main" id="{1DB537CB-DB22-4DE0-9F48-855C554D5311}"/>
              </a:ext>
            </a:extLst>
          </p:cNvPr>
          <p:cNvSpPr txBox="1"/>
          <p:nvPr/>
        </p:nvSpPr>
        <p:spPr>
          <a:xfrm>
            <a:off x="2208234" y="3880891"/>
            <a:ext cx="3900226" cy="983160"/>
          </a:xfrm>
          <a:prstGeom prst="rect">
            <a:avLst/>
          </a:prstGeom>
          <a:noFill/>
          <a:ln>
            <a:noFill/>
          </a:ln>
        </p:spPr>
        <p:txBody>
          <a:bodyPr anchor="b"/>
          <a:lstStyle/>
          <a:p>
            <a:pPr algn="ctr" rtl="1">
              <a:lnSpc>
                <a:spcPct val="100000"/>
              </a:lnSpc>
            </a:pPr>
            <a:r>
              <a:rPr lang="he-IL" sz="4000" spc="-1" dirty="0">
                <a:solidFill>
                  <a:schemeClr val="bg1"/>
                </a:solidFill>
                <a:uFill>
                  <a:solidFill>
                    <a:srgbClr val="FFFFFF"/>
                  </a:solidFill>
                </a:uFill>
                <a:latin typeface="Heebo Light" panose="00000400000000000000" pitchFamily="2" charset="-79"/>
                <a:cs typeface="Heebo Light" panose="00000400000000000000" pitchFamily="2" charset="-79"/>
              </a:rPr>
              <a:t>מצגת שוק הון</a:t>
            </a:r>
          </a:p>
          <a:p>
            <a:pPr algn="ctr" rtl="1">
              <a:lnSpc>
                <a:spcPct val="100000"/>
              </a:lnSpc>
            </a:pPr>
            <a:r>
              <a:rPr lang="he-IL" sz="28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rPr>
              <a:t>מרץ 2023</a:t>
            </a:r>
            <a:endParaRPr lang="x-none" sz="28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endParaRPr>
          </a:p>
        </p:txBody>
      </p:sp>
      <p:sp>
        <p:nvSpPr>
          <p:cNvPr id="9" name="TextShape 2">
            <a:extLst>
              <a:ext uri="{FF2B5EF4-FFF2-40B4-BE49-F238E27FC236}">
                <a16:creationId xmlns:a16="http://schemas.microsoft.com/office/drawing/2014/main" id="{B9732130-0616-4ADD-9838-0555A63ADAA1}"/>
              </a:ext>
            </a:extLst>
          </p:cNvPr>
          <p:cNvSpPr txBox="1"/>
          <p:nvPr/>
        </p:nvSpPr>
        <p:spPr>
          <a:xfrm>
            <a:off x="2593427" y="4864051"/>
            <a:ext cx="3129840" cy="624960"/>
          </a:xfrm>
          <a:prstGeom prst="rect">
            <a:avLst/>
          </a:prstGeom>
          <a:noFill/>
          <a:ln>
            <a:noFill/>
          </a:ln>
        </p:spPr>
        <p:txBody>
          <a:bodyPr/>
          <a:lstStyle/>
          <a:p>
            <a:pPr algn="ctr">
              <a:lnSpc>
                <a:spcPct val="100000"/>
              </a:lnSpc>
            </a:pPr>
            <a:endParaRPr lang="en-US" sz="3200" b="0" strike="noStrike" spc="-1" dirty="0">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10" y="534726"/>
            <a:ext cx="6172647" cy="1977176"/>
          </a:xfrm>
          <a:prstGeom prst="rect">
            <a:avLst/>
          </a:prstGeom>
        </p:spPr>
      </p:pic>
    </p:spTree>
    <p:extLst>
      <p:ext uri="{BB962C8B-B14F-4D97-AF65-F5344CB8AC3E}">
        <p14:creationId xmlns:p14="http://schemas.microsoft.com/office/powerpoint/2010/main" val="288591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9048D4B8-5DEE-1EDC-90B1-C74883EA9E22}"/>
              </a:ext>
            </a:extLst>
          </p:cNvPr>
          <p:cNvSpPr/>
          <p:nvPr/>
        </p:nvSpPr>
        <p:spPr>
          <a:xfrm>
            <a:off x="300017" y="1386341"/>
            <a:ext cx="5575300"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48" name="Rounded Rectangle 47">
            <a:extLst>
              <a:ext uri="{FF2B5EF4-FFF2-40B4-BE49-F238E27FC236}">
                <a16:creationId xmlns:a16="http://schemas.microsoft.com/office/drawing/2014/main" id="{0AB37FE7-B8D7-056E-9184-F52D35D456C8}"/>
              </a:ext>
            </a:extLst>
          </p:cNvPr>
          <p:cNvSpPr/>
          <p:nvPr/>
        </p:nvSpPr>
        <p:spPr>
          <a:xfrm>
            <a:off x="6316685" y="1386341"/>
            <a:ext cx="5575300"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 name="Title 1">
            <a:extLst>
              <a:ext uri="{FF2B5EF4-FFF2-40B4-BE49-F238E27FC236}">
                <a16:creationId xmlns:a16="http://schemas.microsoft.com/office/drawing/2014/main" id="{9CF1854D-3A9F-F3AA-E0C8-21FE19EB74BF}"/>
              </a:ext>
            </a:extLst>
          </p:cNvPr>
          <p:cNvSpPr>
            <a:spLocks noGrp="1"/>
          </p:cNvSpPr>
          <p:nvPr>
            <p:ph type="title"/>
          </p:nvPr>
        </p:nvSpPr>
        <p:spPr/>
        <p:txBody>
          <a:bodyPr/>
          <a:lstStyle/>
          <a:p>
            <a:pPr algn="r" rtl="0"/>
            <a:r>
              <a:rPr lang="he-IL" altLang="zh-CN" dirty="0">
                <a:sym typeface="Times New Roman"/>
              </a:rPr>
              <a:t>התפלגות סל המוצרים בשנת 2022</a:t>
            </a:r>
            <a:r>
              <a:rPr lang="en-US" altLang="zh-CN" dirty="0">
                <a:sym typeface="Times New Roman"/>
              </a:rPr>
              <a:t> </a:t>
            </a:r>
            <a:endParaRPr lang="he-IL" dirty="0"/>
          </a:p>
        </p:txBody>
      </p:sp>
      <p:pic>
        <p:nvPicPr>
          <p:cNvPr id="206" name="image2.png" descr="access_logo.png"/>
          <p:cNvPicPr>
            <a:picLocks noChangeAspect="1"/>
          </p:cNvPicPr>
          <p:nvPr/>
        </p:nvPicPr>
        <p:blipFill>
          <a:blip r:embed="rId3" cstate="print"/>
          <a:stretch>
            <a:fillRect/>
          </a:stretch>
        </p:blipFill>
        <p:spPr>
          <a:xfrm>
            <a:off x="10621738" y="6448606"/>
            <a:ext cx="824377" cy="235537"/>
          </a:xfrm>
          <a:prstGeom prst="rect">
            <a:avLst/>
          </a:prstGeom>
          <a:ln w="12700">
            <a:miter lim="400000"/>
          </a:ln>
        </p:spPr>
      </p:pic>
      <p:grpSp>
        <p:nvGrpSpPr>
          <p:cNvPr id="11" name="Group 10">
            <a:extLst>
              <a:ext uri="{FF2B5EF4-FFF2-40B4-BE49-F238E27FC236}">
                <a16:creationId xmlns:a16="http://schemas.microsoft.com/office/drawing/2014/main" id="{CE896979-DFBD-33A5-9631-2BCEF64B4673}"/>
              </a:ext>
            </a:extLst>
          </p:cNvPr>
          <p:cNvGrpSpPr/>
          <p:nvPr/>
        </p:nvGrpSpPr>
        <p:grpSpPr>
          <a:xfrm>
            <a:off x="6160690" y="1572332"/>
            <a:ext cx="5880847" cy="4205602"/>
            <a:chOff x="6495126" y="7338110"/>
            <a:chExt cx="5880847" cy="4205602"/>
          </a:xfrm>
        </p:grpSpPr>
        <p:graphicFrame>
          <p:nvGraphicFramePr>
            <p:cNvPr id="39" name="Chart 38">
              <a:extLst>
                <a:ext uri="{FF2B5EF4-FFF2-40B4-BE49-F238E27FC236}">
                  <a16:creationId xmlns:a16="http://schemas.microsoft.com/office/drawing/2014/main" id="{E4180B30-91C2-9FB3-842D-A2C42DCECDBB}"/>
                </a:ext>
              </a:extLst>
            </p:cNvPr>
            <p:cNvGraphicFramePr>
              <a:graphicFrameLocks/>
            </p:cNvGraphicFramePr>
            <p:nvPr>
              <p:extLst>
                <p:ext uri="{D42A27DB-BD31-4B8C-83A1-F6EECF244321}">
                  <p14:modId xmlns:p14="http://schemas.microsoft.com/office/powerpoint/2010/main" val="693224891"/>
                </p:ext>
              </p:extLst>
            </p:nvPr>
          </p:nvGraphicFramePr>
          <p:xfrm>
            <a:off x="6495126" y="7338110"/>
            <a:ext cx="5880847" cy="4205602"/>
          </p:xfrm>
          <a:graphic>
            <a:graphicData uri="http://schemas.openxmlformats.org/drawingml/2006/chart">
              <c:chart xmlns:c="http://schemas.openxmlformats.org/drawingml/2006/chart" xmlns:r="http://schemas.openxmlformats.org/officeDocument/2006/relationships" r:id="rId4"/>
            </a:graphicData>
          </a:graphic>
        </p:graphicFrame>
        <p:cxnSp>
          <p:nvCxnSpPr>
            <p:cNvPr id="40" name="Straight Connector 39">
              <a:extLst>
                <a:ext uri="{FF2B5EF4-FFF2-40B4-BE49-F238E27FC236}">
                  <a16:creationId xmlns:a16="http://schemas.microsoft.com/office/drawing/2014/main" id="{D07F3881-DB83-09AD-827F-39208C3FED74}"/>
                </a:ext>
              </a:extLst>
            </p:cNvPr>
            <p:cNvCxnSpPr>
              <a:cxnSpLocks/>
            </p:cNvCxnSpPr>
            <p:nvPr/>
          </p:nvCxnSpPr>
          <p:spPr>
            <a:xfrm flipV="1">
              <a:off x="7449178" y="8496570"/>
              <a:ext cx="0" cy="34759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AB95C7-55E8-EDE0-AD0E-949B91F1187E}"/>
                </a:ext>
              </a:extLst>
            </p:cNvPr>
            <p:cNvCxnSpPr>
              <a:cxnSpLocks/>
            </p:cNvCxnSpPr>
            <p:nvPr/>
          </p:nvCxnSpPr>
          <p:spPr>
            <a:xfrm flipV="1">
              <a:off x="10738145" y="8303369"/>
              <a:ext cx="0" cy="19202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406AAD-600C-9315-4381-B0B29A504440}"/>
                </a:ext>
              </a:extLst>
            </p:cNvPr>
            <p:cNvCxnSpPr>
              <a:cxnSpLocks/>
            </p:cNvCxnSpPr>
            <p:nvPr/>
          </p:nvCxnSpPr>
          <p:spPr>
            <a:xfrm flipV="1">
              <a:off x="11542991" y="10179066"/>
              <a:ext cx="2699" cy="484632"/>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E0F0DD-8BA1-A5E9-4C0D-C71E1DBBB593}"/>
                </a:ext>
              </a:extLst>
            </p:cNvPr>
            <p:cNvCxnSpPr>
              <a:cxnSpLocks/>
            </p:cNvCxnSpPr>
            <p:nvPr/>
          </p:nvCxnSpPr>
          <p:spPr>
            <a:xfrm flipV="1">
              <a:off x="9632966" y="10918613"/>
              <a:ext cx="0" cy="269627"/>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A4E72E-C7CA-8817-CC8D-C894397FD8CB}"/>
                </a:ext>
              </a:extLst>
            </p:cNvPr>
            <p:cNvCxnSpPr>
              <a:cxnSpLocks/>
            </p:cNvCxnSpPr>
            <p:nvPr/>
          </p:nvCxnSpPr>
          <p:spPr>
            <a:xfrm flipV="1">
              <a:off x="7741786" y="10532404"/>
              <a:ext cx="0" cy="36341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DEF768-3C21-3684-24FD-40F3A9BC8B75}"/>
              </a:ext>
            </a:extLst>
          </p:cNvPr>
          <p:cNvGrpSpPr/>
          <p:nvPr/>
        </p:nvGrpSpPr>
        <p:grpSpPr>
          <a:xfrm>
            <a:off x="125709" y="1571154"/>
            <a:ext cx="5880846" cy="4205601"/>
            <a:chOff x="136059" y="7336932"/>
            <a:chExt cx="5880846" cy="4205601"/>
          </a:xfrm>
        </p:grpSpPr>
        <p:graphicFrame>
          <p:nvGraphicFramePr>
            <p:cNvPr id="25" name="Chart 24">
              <a:extLst>
                <a:ext uri="{FF2B5EF4-FFF2-40B4-BE49-F238E27FC236}">
                  <a16:creationId xmlns:a16="http://schemas.microsoft.com/office/drawing/2014/main" id="{844DE610-E972-745F-A686-5BDF8900B25A}"/>
                </a:ext>
              </a:extLst>
            </p:cNvPr>
            <p:cNvGraphicFramePr>
              <a:graphicFrameLocks/>
            </p:cNvGraphicFramePr>
            <p:nvPr>
              <p:extLst>
                <p:ext uri="{D42A27DB-BD31-4B8C-83A1-F6EECF244321}">
                  <p14:modId xmlns:p14="http://schemas.microsoft.com/office/powerpoint/2010/main" val="3980736829"/>
                </p:ext>
              </p:extLst>
            </p:nvPr>
          </p:nvGraphicFramePr>
          <p:xfrm>
            <a:off x="136059" y="7336932"/>
            <a:ext cx="5880846" cy="4205601"/>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Connector 26">
              <a:extLst>
                <a:ext uri="{FF2B5EF4-FFF2-40B4-BE49-F238E27FC236}">
                  <a16:creationId xmlns:a16="http://schemas.microsoft.com/office/drawing/2014/main" id="{CC1A3BA5-791E-B814-F78B-DFDD71FCE48B}"/>
                </a:ext>
              </a:extLst>
            </p:cNvPr>
            <p:cNvCxnSpPr>
              <a:cxnSpLocks/>
            </p:cNvCxnSpPr>
            <p:nvPr/>
          </p:nvCxnSpPr>
          <p:spPr>
            <a:xfrm flipV="1">
              <a:off x="1050480" y="8495393"/>
              <a:ext cx="0" cy="34759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363D1B-9131-1BD6-B210-25F0B93DD277}"/>
                </a:ext>
              </a:extLst>
            </p:cNvPr>
            <p:cNvCxnSpPr>
              <a:cxnSpLocks/>
            </p:cNvCxnSpPr>
            <p:nvPr/>
          </p:nvCxnSpPr>
          <p:spPr>
            <a:xfrm flipV="1">
              <a:off x="4811712" y="10472291"/>
              <a:ext cx="0" cy="34759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B1772E-CF45-7D84-E1DD-26A783FC8678}"/>
                </a:ext>
              </a:extLst>
            </p:cNvPr>
            <p:cNvCxnSpPr>
              <a:cxnSpLocks/>
            </p:cNvCxnSpPr>
            <p:nvPr/>
          </p:nvCxnSpPr>
          <p:spPr>
            <a:xfrm flipV="1">
              <a:off x="3977347" y="10730732"/>
              <a:ext cx="0" cy="457508"/>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316BDE-D4E2-D6EB-2AC8-A60BA4A100A9}"/>
                </a:ext>
              </a:extLst>
            </p:cNvPr>
            <p:cNvCxnSpPr>
              <a:cxnSpLocks/>
            </p:cNvCxnSpPr>
            <p:nvPr/>
          </p:nvCxnSpPr>
          <p:spPr>
            <a:xfrm flipV="1">
              <a:off x="2705544" y="10784796"/>
              <a:ext cx="0" cy="40344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35DE7D-BBFC-7D57-5B2C-93164621E406}"/>
                </a:ext>
              </a:extLst>
            </p:cNvPr>
            <p:cNvCxnSpPr>
              <a:cxnSpLocks/>
            </p:cNvCxnSpPr>
            <p:nvPr/>
          </p:nvCxnSpPr>
          <p:spPr>
            <a:xfrm flipV="1">
              <a:off x="1350130" y="10421382"/>
              <a:ext cx="0" cy="363414"/>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3898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29C1E9">
                <a:alpha val="55000"/>
              </a:srgbClr>
            </a:gs>
            <a:gs pos="0">
              <a:schemeClr val="tx2">
                <a:alpha val="52595"/>
              </a:scheme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a:t>
            </a:r>
            <a:r>
              <a:rPr lang="he-IL" dirty="0" err="1"/>
              <a:t>אקסס</a:t>
            </a:r>
            <a:endParaRPr lang="en-US" dirty="0"/>
          </a:p>
        </p:txBody>
      </p:sp>
      <p:cxnSp>
        <p:nvCxnSpPr>
          <p:cNvPr id="5" name="Straight Connector 4">
            <a:extLst>
              <a:ext uri="{FF2B5EF4-FFF2-40B4-BE49-F238E27FC236}">
                <a16:creationId xmlns:a16="http://schemas.microsoft.com/office/drawing/2014/main" id="{AE30A34E-5D46-61A3-90C7-6942F4E1D15F}"/>
              </a:ext>
            </a:extLst>
          </p:cNvPr>
          <p:cNvCxnSpPr>
            <a:cxnSpLocks/>
          </p:cNvCxnSpPr>
          <p:nvPr/>
        </p:nvCxnSpPr>
        <p:spPr>
          <a:xfrm>
            <a:off x="467960" y="3852739"/>
            <a:ext cx="11256081"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FBBDB7-7BDF-BBCC-3DBB-D7C4EF05B46E}"/>
              </a:ext>
            </a:extLst>
          </p:cNvPr>
          <p:cNvSpPr txBox="1"/>
          <p:nvPr/>
        </p:nvSpPr>
        <p:spPr>
          <a:xfrm>
            <a:off x="6400306" y="4682598"/>
            <a:ext cx="5400062" cy="1323439"/>
          </a:xfrm>
          <a:prstGeom prst="rect">
            <a:avLst/>
          </a:prstGeom>
          <a:noFill/>
        </p:spPr>
        <p:txBody>
          <a:bodyPr wrap="square">
            <a:spAutoFit/>
          </a:bodyPr>
          <a:lstStyle/>
          <a:p>
            <a:pPr marL="9525" marR="0" lvl="0" algn="r" defTabSz="914400" rtl="1" eaLnBrk="1" fontAlgn="auto" latinLnBrk="0" hangingPunct="1">
              <a:spcBef>
                <a:spcPts val="1000"/>
              </a:spcBef>
              <a:spcAft>
                <a:spcPts val="0"/>
              </a:spcAft>
              <a:buClrTx/>
              <a:buSzPct val="150000"/>
              <a:tabLst/>
              <a:defRPr/>
            </a:pPr>
            <a:r>
              <a:rPr lang="he-IL" sz="1600" b="1" dirty="0">
                <a:latin typeface="Heebo" pitchFamily="2" charset="-79"/>
                <a:cs typeface="Heebo" pitchFamily="2" charset="-79"/>
              </a:rPr>
              <a:t>ברבעון הרביעי הסירה סין את כל מגבלות הקורונה</a:t>
            </a:r>
            <a:r>
              <a:rPr lang="he-IL" sz="1600" dirty="0">
                <a:latin typeface="Heebo" pitchFamily="2" charset="-79"/>
                <a:cs typeface="Heebo" pitchFamily="2" charset="-79"/>
              </a:rPr>
              <a:t>, מהלך אשר הביא להתפרצות נרחבת של הנגיף וגרם לירידה משמעותית בפעילות הכלכלית בסין, </a:t>
            </a:r>
            <a:r>
              <a:rPr lang="he-IL" sz="1600" b="1" dirty="0">
                <a:latin typeface="Heebo" pitchFamily="2" charset="-79"/>
                <a:cs typeface="Heebo" pitchFamily="2" charset="-79"/>
              </a:rPr>
              <a:t>ההאטה בפעילות הכלכלית בסין השפיעה כמובן גם על </a:t>
            </a:r>
            <a:r>
              <a:rPr lang="he-IL" sz="1600" b="1" dirty="0" err="1">
                <a:latin typeface="Heebo" pitchFamily="2" charset="-79"/>
                <a:cs typeface="Heebo" pitchFamily="2" charset="-79"/>
              </a:rPr>
              <a:t>אקסס</a:t>
            </a:r>
            <a:r>
              <a:rPr lang="he-IL" sz="1600" b="1" dirty="0">
                <a:latin typeface="Heebo" pitchFamily="2" charset="-79"/>
                <a:cs typeface="Heebo" pitchFamily="2" charset="-79"/>
              </a:rPr>
              <a:t> </a:t>
            </a:r>
            <a:r>
              <a:rPr lang="he-IL" sz="1600" dirty="0">
                <a:latin typeface="Heebo" pitchFamily="2" charset="-79"/>
                <a:cs typeface="Heebo" pitchFamily="2" charset="-79"/>
              </a:rPr>
              <a:t>ובאה ותבוא לידי ביטוי בירידה במכירות בחודשים הראשונים </a:t>
            </a:r>
            <a:r>
              <a:rPr lang="he-IL" sz="1600" b="1" dirty="0">
                <a:latin typeface="Heebo" pitchFamily="2" charset="-79"/>
                <a:cs typeface="Heebo" pitchFamily="2" charset="-79"/>
              </a:rPr>
              <a:t>של שנת 2023.</a:t>
            </a:r>
          </a:p>
        </p:txBody>
      </p:sp>
      <p:sp>
        <p:nvSpPr>
          <p:cNvPr id="14" name="TextBox 13">
            <a:extLst>
              <a:ext uri="{FF2B5EF4-FFF2-40B4-BE49-F238E27FC236}">
                <a16:creationId xmlns:a16="http://schemas.microsoft.com/office/drawing/2014/main" id="{44A0268A-E393-8DE4-1A34-601005F17937}"/>
              </a:ext>
            </a:extLst>
          </p:cNvPr>
          <p:cNvSpPr txBox="1"/>
          <p:nvPr/>
        </p:nvSpPr>
        <p:spPr>
          <a:xfrm>
            <a:off x="867475" y="4677486"/>
            <a:ext cx="4847385" cy="1077218"/>
          </a:xfrm>
          <a:prstGeom prst="rect">
            <a:avLst/>
          </a:prstGeom>
          <a:noFill/>
        </p:spPr>
        <p:txBody>
          <a:bodyPr wrap="square">
            <a:spAutoFit/>
          </a:bodyPr>
          <a:lstStyle/>
          <a:p>
            <a:pPr marL="0" lvl="2" algn="r" rtl="1">
              <a:spcBef>
                <a:spcPts val="1000"/>
              </a:spcBef>
              <a:buSzPct val="150000"/>
              <a:defRPr/>
            </a:pPr>
            <a:r>
              <a:rPr lang="he-IL" sz="1600" b="1" dirty="0">
                <a:latin typeface="Heebo" pitchFamily="2" charset="-79"/>
                <a:cs typeface="Heebo" pitchFamily="2" charset="-79"/>
              </a:rPr>
              <a:t>הנהלת אקסס מעריכה </a:t>
            </a:r>
            <a:r>
              <a:rPr lang="he-IL" sz="1600" dirty="0">
                <a:latin typeface="Heebo" pitchFamily="2" charset="-79"/>
                <a:cs typeface="Heebo" pitchFamily="2" charset="-79"/>
              </a:rPr>
              <a:t>שלמרות רמת המכירות הנמוכה בחודשים הראשונים של </a:t>
            </a:r>
            <a:r>
              <a:rPr lang="he-IL" sz="1600" b="1" dirty="0">
                <a:latin typeface="Heebo" pitchFamily="2" charset="-79"/>
                <a:cs typeface="Heebo" pitchFamily="2" charset="-79"/>
              </a:rPr>
              <a:t>שנת 2023, החברה תוכל לסגור את הפערים ולהציג גידול במכירות בשנת 2023 בהשוואה לשנת 2022</a:t>
            </a:r>
            <a:r>
              <a:rPr lang="he-IL" sz="1600" dirty="0">
                <a:latin typeface="Heebo" pitchFamily="2" charset="-79"/>
                <a:cs typeface="Heebo" pitchFamily="2" charset="-79"/>
              </a:rPr>
              <a:t>.</a:t>
            </a:r>
          </a:p>
        </p:txBody>
      </p:sp>
      <p:grpSp>
        <p:nvGrpSpPr>
          <p:cNvPr id="24" name="Group 23">
            <a:extLst>
              <a:ext uri="{FF2B5EF4-FFF2-40B4-BE49-F238E27FC236}">
                <a16:creationId xmlns:a16="http://schemas.microsoft.com/office/drawing/2014/main" id="{B2F61C20-EDCC-B608-F36C-5D1AB0CCA0A1}"/>
              </a:ext>
            </a:extLst>
          </p:cNvPr>
          <p:cNvGrpSpPr/>
          <p:nvPr/>
        </p:nvGrpSpPr>
        <p:grpSpPr>
          <a:xfrm>
            <a:off x="3936782" y="1484273"/>
            <a:ext cx="3863294" cy="2136872"/>
            <a:chOff x="3936782" y="1484273"/>
            <a:chExt cx="3863294" cy="2140670"/>
          </a:xfrm>
        </p:grpSpPr>
        <p:cxnSp>
          <p:nvCxnSpPr>
            <p:cNvPr id="16" name="Straight Connector 15">
              <a:extLst>
                <a:ext uri="{FF2B5EF4-FFF2-40B4-BE49-F238E27FC236}">
                  <a16:creationId xmlns:a16="http://schemas.microsoft.com/office/drawing/2014/main" id="{CF0F3A2B-C8F1-1BAB-BB9A-228D238BDFA6}"/>
                </a:ext>
              </a:extLst>
            </p:cNvPr>
            <p:cNvCxnSpPr>
              <a:cxnSpLocks/>
            </p:cNvCxnSpPr>
            <p:nvPr/>
          </p:nvCxnSpPr>
          <p:spPr>
            <a:xfrm flipV="1">
              <a:off x="3936782" y="1484273"/>
              <a:ext cx="0" cy="214067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1B33B-E4B5-27D4-1C28-4CCCA276A587}"/>
                </a:ext>
              </a:extLst>
            </p:cNvPr>
            <p:cNvCxnSpPr>
              <a:cxnSpLocks/>
            </p:cNvCxnSpPr>
            <p:nvPr/>
          </p:nvCxnSpPr>
          <p:spPr>
            <a:xfrm flipV="1">
              <a:off x="7800076" y="1484273"/>
              <a:ext cx="0" cy="214067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0010DF70-9AC1-1E38-95D6-0F3B1168F501}"/>
              </a:ext>
            </a:extLst>
          </p:cNvPr>
          <p:cNvCxnSpPr>
            <a:cxnSpLocks/>
          </p:cNvCxnSpPr>
          <p:nvPr/>
        </p:nvCxnSpPr>
        <p:spPr>
          <a:xfrm flipV="1">
            <a:off x="6096000" y="4117286"/>
            <a:ext cx="0" cy="1762652"/>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DFF848-3386-5AA2-CBAD-525EF7977F3B}"/>
              </a:ext>
            </a:extLst>
          </p:cNvPr>
          <p:cNvSpPr txBox="1"/>
          <p:nvPr/>
        </p:nvSpPr>
        <p:spPr>
          <a:xfrm>
            <a:off x="4361088" y="-1155651"/>
            <a:ext cx="6147837" cy="369332"/>
          </a:xfrm>
          <a:prstGeom prst="rect">
            <a:avLst/>
          </a:prstGeom>
          <a:noFill/>
        </p:spPr>
        <p:txBody>
          <a:bodyPr wrap="none" rtlCol="1">
            <a:spAutoFit/>
          </a:bodyPr>
          <a:lstStyle/>
          <a:p>
            <a:r>
              <a:rPr lang="he-IL" dirty="0">
                <a:highlight>
                  <a:srgbClr val="FF00FF"/>
                </a:highlight>
              </a:rPr>
              <a:t>לשפר עיצוב – יותר </a:t>
            </a:r>
            <a:r>
              <a:rPr lang="he-IL" dirty="0" err="1">
                <a:highlight>
                  <a:srgbClr val="FF00FF"/>
                </a:highlight>
              </a:rPr>
              <a:t>אינפוגרפי</a:t>
            </a:r>
            <a:r>
              <a:rPr lang="he-IL" dirty="0">
                <a:highlight>
                  <a:srgbClr val="FF00FF"/>
                </a:highlight>
              </a:rPr>
              <a:t>– להתייחס לטקסטים ולאייקונים</a:t>
            </a:r>
          </a:p>
        </p:txBody>
      </p:sp>
      <p:grpSp>
        <p:nvGrpSpPr>
          <p:cNvPr id="105" name="Graphic 82">
            <a:extLst>
              <a:ext uri="{FF2B5EF4-FFF2-40B4-BE49-F238E27FC236}">
                <a16:creationId xmlns:a16="http://schemas.microsoft.com/office/drawing/2014/main" id="{56988472-EC1A-F1AA-0F55-E68152E86C9C}"/>
              </a:ext>
            </a:extLst>
          </p:cNvPr>
          <p:cNvGrpSpPr/>
          <p:nvPr/>
        </p:nvGrpSpPr>
        <p:grpSpPr>
          <a:xfrm>
            <a:off x="5050260" y="4151546"/>
            <a:ext cx="548554" cy="459575"/>
            <a:chOff x="5401156" y="-663921"/>
            <a:chExt cx="471497" cy="395017"/>
          </a:xfrm>
          <a:gradFill>
            <a:gsLst>
              <a:gs pos="100000">
                <a:srgbClr val="29C1E9"/>
              </a:gs>
              <a:gs pos="0">
                <a:schemeClr val="tx2"/>
              </a:gs>
            </a:gsLst>
            <a:lin ang="10800000" scaled="0"/>
          </a:gradFill>
        </p:grpSpPr>
        <p:sp>
          <p:nvSpPr>
            <p:cNvPr id="106" name="Freeform 105">
              <a:extLst>
                <a:ext uri="{FF2B5EF4-FFF2-40B4-BE49-F238E27FC236}">
                  <a16:creationId xmlns:a16="http://schemas.microsoft.com/office/drawing/2014/main" id="{BDB8C2D5-159B-4186-CD53-B31EF2BA4747}"/>
                </a:ext>
              </a:extLst>
            </p:cNvPr>
            <p:cNvSpPr/>
            <p:nvPr/>
          </p:nvSpPr>
          <p:spPr>
            <a:xfrm>
              <a:off x="5401156" y="-495661"/>
              <a:ext cx="471497" cy="226757"/>
            </a:xfrm>
            <a:custGeom>
              <a:avLst/>
              <a:gdLst>
                <a:gd name="connsiteX0" fmla="*/ 471498 w 471497"/>
                <a:gd name="connsiteY0" fmla="*/ 222159 h 226757"/>
                <a:gd name="connsiteX1" fmla="*/ 461818 w 471497"/>
                <a:gd name="connsiteY1" fmla="*/ 226752 h 226757"/>
                <a:gd name="connsiteX2" fmla="*/ 9680 w 471497"/>
                <a:gd name="connsiteY2" fmla="*/ 226752 h 226757"/>
                <a:gd name="connsiteX3" fmla="*/ 8270 w 471497"/>
                <a:gd name="connsiteY3" fmla="*/ 226752 h 226757"/>
                <a:gd name="connsiteX4" fmla="*/ 0 w 471497"/>
                <a:gd name="connsiteY4" fmla="*/ 219628 h 226757"/>
                <a:gd name="connsiteX5" fmla="*/ 8176 w 471497"/>
                <a:gd name="connsiteY5" fmla="*/ 212317 h 226757"/>
                <a:gd name="connsiteX6" fmla="*/ 34867 w 471497"/>
                <a:gd name="connsiteY6" fmla="*/ 212317 h 226757"/>
                <a:gd name="connsiteX7" fmla="*/ 40411 w 471497"/>
                <a:gd name="connsiteY7" fmla="*/ 212317 h 226757"/>
                <a:gd name="connsiteX8" fmla="*/ 40411 w 471497"/>
                <a:gd name="connsiteY8" fmla="*/ 206599 h 226757"/>
                <a:gd name="connsiteX9" fmla="*/ 40411 w 471497"/>
                <a:gd name="connsiteY9" fmla="*/ 112017 h 226757"/>
                <a:gd name="connsiteX10" fmla="*/ 50467 w 471497"/>
                <a:gd name="connsiteY10" fmla="*/ 101987 h 226757"/>
                <a:gd name="connsiteX11" fmla="*/ 110802 w 471497"/>
                <a:gd name="connsiteY11" fmla="*/ 101987 h 226757"/>
                <a:gd name="connsiteX12" fmla="*/ 120576 w 471497"/>
                <a:gd name="connsiteY12" fmla="*/ 111923 h 226757"/>
                <a:gd name="connsiteX13" fmla="*/ 120576 w 471497"/>
                <a:gd name="connsiteY13" fmla="*/ 206974 h 226757"/>
                <a:gd name="connsiteX14" fmla="*/ 120576 w 471497"/>
                <a:gd name="connsiteY14" fmla="*/ 212129 h 226757"/>
                <a:gd name="connsiteX15" fmla="*/ 144541 w 471497"/>
                <a:gd name="connsiteY15" fmla="*/ 212129 h 226757"/>
                <a:gd name="connsiteX16" fmla="*/ 144541 w 471497"/>
                <a:gd name="connsiteY16" fmla="*/ 206786 h 226757"/>
                <a:gd name="connsiteX17" fmla="*/ 144541 w 471497"/>
                <a:gd name="connsiteY17" fmla="*/ 70397 h 226757"/>
                <a:gd name="connsiteX18" fmla="*/ 154503 w 471497"/>
                <a:gd name="connsiteY18" fmla="*/ 60367 h 226757"/>
                <a:gd name="connsiteX19" fmla="*/ 213429 w 471497"/>
                <a:gd name="connsiteY19" fmla="*/ 60367 h 226757"/>
                <a:gd name="connsiteX20" fmla="*/ 224236 w 471497"/>
                <a:gd name="connsiteY20" fmla="*/ 71053 h 226757"/>
                <a:gd name="connsiteX21" fmla="*/ 224236 w 471497"/>
                <a:gd name="connsiteY21" fmla="*/ 205661 h 226757"/>
                <a:gd name="connsiteX22" fmla="*/ 224236 w 471497"/>
                <a:gd name="connsiteY22" fmla="*/ 211942 h 226757"/>
                <a:gd name="connsiteX23" fmla="*/ 247919 w 471497"/>
                <a:gd name="connsiteY23" fmla="*/ 211942 h 226757"/>
                <a:gd name="connsiteX24" fmla="*/ 247919 w 471497"/>
                <a:gd name="connsiteY24" fmla="*/ 206693 h 226757"/>
                <a:gd name="connsiteX25" fmla="*/ 247919 w 471497"/>
                <a:gd name="connsiteY25" fmla="*/ 82208 h 226757"/>
                <a:gd name="connsiteX26" fmla="*/ 259197 w 471497"/>
                <a:gd name="connsiteY26" fmla="*/ 70772 h 226757"/>
                <a:gd name="connsiteX27" fmla="*/ 317652 w 471497"/>
                <a:gd name="connsiteY27" fmla="*/ 70772 h 226757"/>
                <a:gd name="connsiteX28" fmla="*/ 328366 w 471497"/>
                <a:gd name="connsiteY28" fmla="*/ 81365 h 226757"/>
                <a:gd name="connsiteX29" fmla="*/ 328366 w 471497"/>
                <a:gd name="connsiteY29" fmla="*/ 206318 h 226757"/>
                <a:gd name="connsiteX30" fmla="*/ 328366 w 471497"/>
                <a:gd name="connsiteY30" fmla="*/ 212036 h 226757"/>
                <a:gd name="connsiteX31" fmla="*/ 352049 w 471497"/>
                <a:gd name="connsiteY31" fmla="*/ 212036 h 226757"/>
                <a:gd name="connsiteX32" fmla="*/ 352049 w 471497"/>
                <a:gd name="connsiteY32" fmla="*/ 206036 h 226757"/>
                <a:gd name="connsiteX33" fmla="*/ 352049 w 471497"/>
                <a:gd name="connsiteY33" fmla="*/ 11717 h 226757"/>
                <a:gd name="connsiteX34" fmla="*/ 352049 w 471497"/>
                <a:gd name="connsiteY34" fmla="*/ 7124 h 226757"/>
                <a:gd name="connsiteX35" fmla="*/ 359943 w 471497"/>
                <a:gd name="connsiteY35" fmla="*/ 0 h 226757"/>
                <a:gd name="connsiteX36" fmla="*/ 423944 w 471497"/>
                <a:gd name="connsiteY36" fmla="*/ 0 h 226757"/>
                <a:gd name="connsiteX37" fmla="*/ 431744 w 471497"/>
                <a:gd name="connsiteY37" fmla="*/ 9374 h 226757"/>
                <a:gd name="connsiteX38" fmla="*/ 431744 w 471497"/>
                <a:gd name="connsiteY38" fmla="*/ 206411 h 226757"/>
                <a:gd name="connsiteX39" fmla="*/ 431744 w 471497"/>
                <a:gd name="connsiteY39" fmla="*/ 212317 h 226757"/>
                <a:gd name="connsiteX40" fmla="*/ 462382 w 471497"/>
                <a:gd name="connsiteY40" fmla="*/ 212317 h 226757"/>
                <a:gd name="connsiteX41" fmla="*/ 471310 w 471497"/>
                <a:gd name="connsiteY41" fmla="*/ 216722 h 226757"/>
                <a:gd name="connsiteX42" fmla="*/ 471310 w 471497"/>
                <a:gd name="connsiteY42" fmla="*/ 222253 h 226757"/>
                <a:gd name="connsiteX43" fmla="*/ 366710 w 471497"/>
                <a:gd name="connsiteY43" fmla="*/ 14529 h 226757"/>
                <a:gd name="connsiteX44" fmla="*/ 366710 w 471497"/>
                <a:gd name="connsiteY44" fmla="*/ 212036 h 226757"/>
                <a:gd name="connsiteX45" fmla="*/ 416989 w 471497"/>
                <a:gd name="connsiteY45" fmla="*/ 212036 h 226757"/>
                <a:gd name="connsiteX46" fmla="*/ 416989 w 471497"/>
                <a:gd name="connsiteY46" fmla="*/ 14529 h 226757"/>
                <a:gd name="connsiteX47" fmla="*/ 366710 w 471497"/>
                <a:gd name="connsiteY47" fmla="*/ 14529 h 226757"/>
                <a:gd name="connsiteX48" fmla="*/ 209575 w 471497"/>
                <a:gd name="connsiteY48" fmla="*/ 212036 h 226757"/>
                <a:gd name="connsiteX49" fmla="*/ 209575 w 471497"/>
                <a:gd name="connsiteY49" fmla="*/ 74897 h 226757"/>
                <a:gd name="connsiteX50" fmla="*/ 159108 w 471497"/>
                <a:gd name="connsiteY50" fmla="*/ 74897 h 226757"/>
                <a:gd name="connsiteX51" fmla="*/ 159108 w 471497"/>
                <a:gd name="connsiteY51" fmla="*/ 212036 h 226757"/>
                <a:gd name="connsiteX52" fmla="*/ 209575 w 471497"/>
                <a:gd name="connsiteY52" fmla="*/ 212036 h 226757"/>
                <a:gd name="connsiteX53" fmla="*/ 312953 w 471497"/>
                <a:gd name="connsiteY53" fmla="*/ 212036 h 226757"/>
                <a:gd name="connsiteX54" fmla="*/ 312953 w 471497"/>
                <a:gd name="connsiteY54" fmla="*/ 85489 h 226757"/>
                <a:gd name="connsiteX55" fmla="*/ 262580 w 471497"/>
                <a:gd name="connsiteY55" fmla="*/ 85489 h 226757"/>
                <a:gd name="connsiteX56" fmla="*/ 262580 w 471497"/>
                <a:gd name="connsiteY56" fmla="*/ 212036 h 226757"/>
                <a:gd name="connsiteX57" fmla="*/ 312953 w 471497"/>
                <a:gd name="connsiteY57" fmla="*/ 212036 h 226757"/>
                <a:gd name="connsiteX58" fmla="*/ 55072 w 471497"/>
                <a:gd name="connsiteY58" fmla="*/ 116516 h 226757"/>
                <a:gd name="connsiteX59" fmla="*/ 55072 w 471497"/>
                <a:gd name="connsiteY59" fmla="*/ 211942 h 226757"/>
                <a:gd name="connsiteX60" fmla="*/ 105446 w 471497"/>
                <a:gd name="connsiteY60" fmla="*/ 211942 h 226757"/>
                <a:gd name="connsiteX61" fmla="*/ 105446 w 471497"/>
                <a:gd name="connsiteY61" fmla="*/ 116516 h 226757"/>
                <a:gd name="connsiteX62" fmla="*/ 55072 w 471497"/>
                <a:gd name="connsiteY62" fmla="*/ 116516 h 2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1497" h="226757">
                  <a:moveTo>
                    <a:pt x="471498" y="222159"/>
                  </a:moveTo>
                  <a:cubicBezTo>
                    <a:pt x="469242" y="225721"/>
                    <a:pt x="466047" y="226846"/>
                    <a:pt x="461818" y="226752"/>
                  </a:cubicBezTo>
                  <a:cubicBezTo>
                    <a:pt x="311074" y="226752"/>
                    <a:pt x="160330" y="226752"/>
                    <a:pt x="9680" y="226752"/>
                  </a:cubicBezTo>
                  <a:cubicBezTo>
                    <a:pt x="9210" y="226752"/>
                    <a:pt x="8740" y="226752"/>
                    <a:pt x="8270" y="226752"/>
                  </a:cubicBezTo>
                  <a:cubicBezTo>
                    <a:pt x="3007" y="226659"/>
                    <a:pt x="0" y="224034"/>
                    <a:pt x="0" y="219628"/>
                  </a:cubicBezTo>
                  <a:cubicBezTo>
                    <a:pt x="0" y="215223"/>
                    <a:pt x="2913" y="212411"/>
                    <a:pt x="8176" y="212317"/>
                  </a:cubicBezTo>
                  <a:cubicBezTo>
                    <a:pt x="17104" y="212223"/>
                    <a:pt x="25938" y="212317"/>
                    <a:pt x="34867" y="212317"/>
                  </a:cubicBezTo>
                  <a:cubicBezTo>
                    <a:pt x="36558" y="212317"/>
                    <a:pt x="38156" y="212317"/>
                    <a:pt x="40411" y="212317"/>
                  </a:cubicBezTo>
                  <a:cubicBezTo>
                    <a:pt x="40411" y="210161"/>
                    <a:pt x="40411" y="208380"/>
                    <a:pt x="40411" y="206599"/>
                  </a:cubicBezTo>
                  <a:cubicBezTo>
                    <a:pt x="40411" y="175103"/>
                    <a:pt x="40411" y="143513"/>
                    <a:pt x="40411" y="112017"/>
                  </a:cubicBezTo>
                  <a:cubicBezTo>
                    <a:pt x="40411" y="104049"/>
                    <a:pt x="42479" y="101987"/>
                    <a:pt x="50467" y="101987"/>
                  </a:cubicBezTo>
                  <a:cubicBezTo>
                    <a:pt x="70579" y="101987"/>
                    <a:pt x="90691" y="101987"/>
                    <a:pt x="110802" y="101987"/>
                  </a:cubicBezTo>
                  <a:cubicBezTo>
                    <a:pt x="118321" y="101987"/>
                    <a:pt x="120576" y="104237"/>
                    <a:pt x="120576" y="111923"/>
                  </a:cubicBezTo>
                  <a:cubicBezTo>
                    <a:pt x="120576" y="143607"/>
                    <a:pt x="120576" y="175290"/>
                    <a:pt x="120576" y="206974"/>
                  </a:cubicBezTo>
                  <a:cubicBezTo>
                    <a:pt x="120576" y="208661"/>
                    <a:pt x="120576" y="210255"/>
                    <a:pt x="120576" y="212129"/>
                  </a:cubicBezTo>
                  <a:lnTo>
                    <a:pt x="144541" y="212129"/>
                  </a:lnTo>
                  <a:lnTo>
                    <a:pt x="144541" y="206786"/>
                  </a:lnTo>
                  <a:cubicBezTo>
                    <a:pt x="144541" y="161323"/>
                    <a:pt x="144541" y="115860"/>
                    <a:pt x="144541" y="70397"/>
                  </a:cubicBezTo>
                  <a:cubicBezTo>
                    <a:pt x="144541" y="62242"/>
                    <a:pt x="146327" y="60461"/>
                    <a:pt x="154503" y="60367"/>
                  </a:cubicBezTo>
                  <a:cubicBezTo>
                    <a:pt x="174145" y="60367"/>
                    <a:pt x="193787" y="60367"/>
                    <a:pt x="213429" y="60367"/>
                  </a:cubicBezTo>
                  <a:cubicBezTo>
                    <a:pt x="222357" y="60367"/>
                    <a:pt x="224236" y="62242"/>
                    <a:pt x="224236" y="71053"/>
                  </a:cubicBezTo>
                  <a:cubicBezTo>
                    <a:pt x="224236" y="115954"/>
                    <a:pt x="224236" y="160761"/>
                    <a:pt x="224236" y="205661"/>
                  </a:cubicBezTo>
                  <a:lnTo>
                    <a:pt x="224236" y="211942"/>
                  </a:lnTo>
                  <a:lnTo>
                    <a:pt x="247919" y="211942"/>
                  </a:lnTo>
                  <a:cubicBezTo>
                    <a:pt x="247919" y="210161"/>
                    <a:pt x="247919" y="208380"/>
                    <a:pt x="247919" y="206693"/>
                  </a:cubicBezTo>
                  <a:cubicBezTo>
                    <a:pt x="247919" y="165167"/>
                    <a:pt x="247919" y="123734"/>
                    <a:pt x="247919" y="82208"/>
                  </a:cubicBezTo>
                  <a:cubicBezTo>
                    <a:pt x="247919" y="72834"/>
                    <a:pt x="249893" y="70772"/>
                    <a:pt x="259197" y="70772"/>
                  </a:cubicBezTo>
                  <a:cubicBezTo>
                    <a:pt x="278651" y="70772"/>
                    <a:pt x="298199" y="70772"/>
                    <a:pt x="317652" y="70772"/>
                  </a:cubicBezTo>
                  <a:cubicBezTo>
                    <a:pt x="326111" y="70772"/>
                    <a:pt x="328366" y="72928"/>
                    <a:pt x="328366" y="81365"/>
                  </a:cubicBezTo>
                  <a:cubicBezTo>
                    <a:pt x="328366" y="122984"/>
                    <a:pt x="328366" y="164604"/>
                    <a:pt x="328366" y="206318"/>
                  </a:cubicBezTo>
                  <a:cubicBezTo>
                    <a:pt x="328366" y="208099"/>
                    <a:pt x="328366" y="209973"/>
                    <a:pt x="328366" y="212036"/>
                  </a:cubicBezTo>
                  <a:lnTo>
                    <a:pt x="352049" y="212036"/>
                  </a:lnTo>
                  <a:lnTo>
                    <a:pt x="352049" y="206036"/>
                  </a:lnTo>
                  <a:cubicBezTo>
                    <a:pt x="352049" y="141263"/>
                    <a:pt x="352049" y="76490"/>
                    <a:pt x="352049" y="11717"/>
                  </a:cubicBezTo>
                  <a:cubicBezTo>
                    <a:pt x="352049" y="10217"/>
                    <a:pt x="352049" y="8624"/>
                    <a:pt x="352049" y="7124"/>
                  </a:cubicBezTo>
                  <a:cubicBezTo>
                    <a:pt x="352519" y="2437"/>
                    <a:pt x="355150" y="0"/>
                    <a:pt x="359943" y="0"/>
                  </a:cubicBezTo>
                  <a:cubicBezTo>
                    <a:pt x="381277" y="0"/>
                    <a:pt x="402610" y="0"/>
                    <a:pt x="423944" y="0"/>
                  </a:cubicBezTo>
                  <a:cubicBezTo>
                    <a:pt x="429583" y="0"/>
                    <a:pt x="431744" y="2812"/>
                    <a:pt x="431744" y="9374"/>
                  </a:cubicBezTo>
                  <a:cubicBezTo>
                    <a:pt x="431744" y="75084"/>
                    <a:pt x="431744" y="140701"/>
                    <a:pt x="431744" y="206411"/>
                  </a:cubicBezTo>
                  <a:lnTo>
                    <a:pt x="431744" y="212317"/>
                  </a:lnTo>
                  <a:cubicBezTo>
                    <a:pt x="442270" y="212317"/>
                    <a:pt x="452326" y="212317"/>
                    <a:pt x="462382" y="212317"/>
                  </a:cubicBezTo>
                  <a:cubicBezTo>
                    <a:pt x="466235" y="212317"/>
                    <a:pt x="469242" y="213348"/>
                    <a:pt x="471310" y="216722"/>
                  </a:cubicBezTo>
                  <a:lnTo>
                    <a:pt x="471310" y="222253"/>
                  </a:lnTo>
                  <a:close/>
                  <a:moveTo>
                    <a:pt x="366710" y="14529"/>
                  </a:moveTo>
                  <a:lnTo>
                    <a:pt x="366710" y="212036"/>
                  </a:lnTo>
                  <a:lnTo>
                    <a:pt x="416989" y="212036"/>
                  </a:lnTo>
                  <a:lnTo>
                    <a:pt x="416989" y="14529"/>
                  </a:lnTo>
                  <a:lnTo>
                    <a:pt x="366710" y="14529"/>
                  </a:lnTo>
                  <a:close/>
                  <a:moveTo>
                    <a:pt x="209575" y="212036"/>
                  </a:moveTo>
                  <a:lnTo>
                    <a:pt x="209575" y="74897"/>
                  </a:lnTo>
                  <a:lnTo>
                    <a:pt x="159108" y="74897"/>
                  </a:lnTo>
                  <a:lnTo>
                    <a:pt x="159108" y="212036"/>
                  </a:lnTo>
                  <a:lnTo>
                    <a:pt x="209575" y="212036"/>
                  </a:lnTo>
                  <a:close/>
                  <a:moveTo>
                    <a:pt x="312953" y="212036"/>
                  </a:moveTo>
                  <a:lnTo>
                    <a:pt x="312953" y="85489"/>
                  </a:lnTo>
                  <a:lnTo>
                    <a:pt x="262580" y="85489"/>
                  </a:lnTo>
                  <a:lnTo>
                    <a:pt x="262580" y="212036"/>
                  </a:lnTo>
                  <a:lnTo>
                    <a:pt x="312953" y="212036"/>
                  </a:lnTo>
                  <a:close/>
                  <a:moveTo>
                    <a:pt x="55072" y="116516"/>
                  </a:moveTo>
                  <a:lnTo>
                    <a:pt x="55072" y="211942"/>
                  </a:lnTo>
                  <a:lnTo>
                    <a:pt x="105446" y="211942"/>
                  </a:lnTo>
                  <a:lnTo>
                    <a:pt x="105446" y="116516"/>
                  </a:lnTo>
                  <a:lnTo>
                    <a:pt x="55072" y="116516"/>
                  </a:lnTo>
                  <a:close/>
                </a:path>
              </a:pathLst>
            </a:custGeom>
            <a:grpFill/>
            <a:ln w="9335" cap="flat">
              <a:noFill/>
              <a:prstDash val="solid"/>
              <a:miter/>
            </a:ln>
          </p:spPr>
          <p:txBody>
            <a:bodyPr rtlCol="0" anchor="ctr"/>
            <a:lstStyle/>
            <a:p>
              <a:endParaRPr lang="en-IL"/>
            </a:p>
          </p:txBody>
        </p:sp>
        <p:sp>
          <p:nvSpPr>
            <p:cNvPr id="107" name="Freeform 106">
              <a:extLst>
                <a:ext uri="{FF2B5EF4-FFF2-40B4-BE49-F238E27FC236}">
                  <a16:creationId xmlns:a16="http://schemas.microsoft.com/office/drawing/2014/main" id="{520D163D-6D38-1945-6AF8-17775772D89B}"/>
                </a:ext>
              </a:extLst>
            </p:cNvPr>
            <p:cNvSpPr/>
            <p:nvPr/>
          </p:nvSpPr>
          <p:spPr>
            <a:xfrm>
              <a:off x="5728301" y="-663921"/>
              <a:ext cx="129598" cy="129265"/>
            </a:xfrm>
            <a:custGeom>
              <a:avLst/>
              <a:gdLst>
                <a:gd name="connsiteX0" fmla="*/ 129599 w 129598"/>
                <a:gd name="connsiteY0" fmla="*/ 64586 h 129265"/>
                <a:gd name="connsiteX1" fmla="*/ 64564 w 129598"/>
                <a:gd name="connsiteY1" fmla="*/ 129265 h 129265"/>
                <a:gd name="connsiteX2" fmla="*/ 0 w 129598"/>
                <a:gd name="connsiteY2" fmla="*/ 64679 h 129265"/>
                <a:gd name="connsiteX3" fmla="*/ 64846 w 129598"/>
                <a:gd name="connsiteY3" fmla="*/ 0 h 129265"/>
                <a:gd name="connsiteX4" fmla="*/ 129599 w 129598"/>
                <a:gd name="connsiteY4" fmla="*/ 64586 h 129265"/>
                <a:gd name="connsiteX5" fmla="*/ 115220 w 129598"/>
                <a:gd name="connsiteY5" fmla="*/ 64773 h 129265"/>
                <a:gd name="connsiteX6" fmla="*/ 64658 w 129598"/>
                <a:gd name="connsiteY6" fmla="*/ 14436 h 129265"/>
                <a:gd name="connsiteX7" fmla="*/ 14285 w 129598"/>
                <a:gd name="connsiteY7" fmla="*/ 64398 h 129265"/>
                <a:gd name="connsiteX8" fmla="*/ 64940 w 129598"/>
                <a:gd name="connsiteY8" fmla="*/ 114829 h 129265"/>
                <a:gd name="connsiteX9" fmla="*/ 115314 w 129598"/>
                <a:gd name="connsiteY9" fmla="*/ 64773 h 12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98" h="129265">
                  <a:moveTo>
                    <a:pt x="129599" y="64586"/>
                  </a:moveTo>
                  <a:cubicBezTo>
                    <a:pt x="129599" y="100206"/>
                    <a:pt x="100277" y="129359"/>
                    <a:pt x="64564" y="129265"/>
                  </a:cubicBezTo>
                  <a:cubicBezTo>
                    <a:pt x="28946" y="129265"/>
                    <a:pt x="-94" y="100112"/>
                    <a:pt x="0" y="64679"/>
                  </a:cubicBezTo>
                  <a:cubicBezTo>
                    <a:pt x="0" y="28684"/>
                    <a:pt x="28852" y="0"/>
                    <a:pt x="64846" y="0"/>
                  </a:cubicBezTo>
                  <a:cubicBezTo>
                    <a:pt x="101123" y="0"/>
                    <a:pt x="129599" y="28496"/>
                    <a:pt x="129599" y="64586"/>
                  </a:cubicBezTo>
                  <a:close/>
                  <a:moveTo>
                    <a:pt x="115220" y="64773"/>
                  </a:moveTo>
                  <a:cubicBezTo>
                    <a:pt x="115220" y="36652"/>
                    <a:pt x="92852" y="14342"/>
                    <a:pt x="64658" y="14436"/>
                  </a:cubicBezTo>
                  <a:cubicBezTo>
                    <a:pt x="36558" y="14436"/>
                    <a:pt x="14191" y="36652"/>
                    <a:pt x="14285" y="64398"/>
                  </a:cubicBezTo>
                  <a:cubicBezTo>
                    <a:pt x="14285" y="92426"/>
                    <a:pt x="36840" y="114829"/>
                    <a:pt x="64940" y="114829"/>
                  </a:cubicBezTo>
                  <a:cubicBezTo>
                    <a:pt x="93040" y="114829"/>
                    <a:pt x="115314" y="92613"/>
                    <a:pt x="115314" y="64773"/>
                  </a:cubicBezTo>
                  <a:close/>
                </a:path>
              </a:pathLst>
            </a:custGeom>
            <a:grpFill/>
            <a:ln w="9335" cap="flat">
              <a:noFill/>
              <a:prstDash val="solid"/>
              <a:miter/>
            </a:ln>
          </p:spPr>
          <p:txBody>
            <a:bodyPr rtlCol="0" anchor="ctr"/>
            <a:lstStyle/>
            <a:p>
              <a:endParaRPr lang="en-IL"/>
            </a:p>
          </p:txBody>
        </p:sp>
        <p:sp>
          <p:nvSpPr>
            <p:cNvPr id="108" name="Freeform 107">
              <a:extLst>
                <a:ext uri="{FF2B5EF4-FFF2-40B4-BE49-F238E27FC236}">
                  <a16:creationId xmlns:a16="http://schemas.microsoft.com/office/drawing/2014/main" id="{3A56AA64-A3A8-B25A-7B6E-2FC4732E5753}"/>
                </a:ext>
              </a:extLst>
            </p:cNvPr>
            <p:cNvSpPr/>
            <p:nvPr/>
          </p:nvSpPr>
          <p:spPr>
            <a:xfrm>
              <a:off x="5477125" y="-529163"/>
              <a:ext cx="286056" cy="105962"/>
            </a:xfrm>
            <a:custGeom>
              <a:avLst/>
              <a:gdLst>
                <a:gd name="connsiteX0" fmla="*/ 6452 w 286056"/>
                <a:gd name="connsiteY0" fmla="*/ 105962 h 105962"/>
                <a:gd name="connsiteX1" fmla="*/ 625 w 286056"/>
                <a:gd name="connsiteY1" fmla="*/ 100057 h 105962"/>
                <a:gd name="connsiteX2" fmla="*/ 3444 w 286056"/>
                <a:gd name="connsiteY2" fmla="*/ 91620 h 105962"/>
                <a:gd name="connsiteX3" fmla="*/ 28161 w 286056"/>
                <a:gd name="connsiteY3" fmla="*/ 73998 h 105962"/>
                <a:gd name="connsiteX4" fmla="*/ 100432 w 286056"/>
                <a:gd name="connsiteY4" fmla="*/ 22442 h 105962"/>
                <a:gd name="connsiteX5" fmla="*/ 112273 w 286056"/>
                <a:gd name="connsiteY5" fmla="*/ 21036 h 105962"/>
                <a:gd name="connsiteX6" fmla="*/ 198265 w 286056"/>
                <a:gd name="connsiteY6" fmla="*/ 56843 h 105962"/>
                <a:gd name="connsiteX7" fmla="*/ 206065 w 286056"/>
                <a:gd name="connsiteY7" fmla="*/ 55719 h 105962"/>
                <a:gd name="connsiteX8" fmla="*/ 272603 w 286056"/>
                <a:gd name="connsiteY8" fmla="*/ 2757 h 105962"/>
                <a:gd name="connsiteX9" fmla="*/ 284444 w 286056"/>
                <a:gd name="connsiteY9" fmla="*/ 2382 h 105962"/>
                <a:gd name="connsiteX10" fmla="*/ 281813 w 286056"/>
                <a:gd name="connsiteY10" fmla="*/ 14193 h 105962"/>
                <a:gd name="connsiteX11" fmla="*/ 211610 w 286056"/>
                <a:gd name="connsiteY11" fmla="*/ 69873 h 105962"/>
                <a:gd name="connsiteX12" fmla="*/ 197325 w 286056"/>
                <a:gd name="connsiteY12" fmla="*/ 71842 h 105962"/>
                <a:gd name="connsiteX13" fmla="*/ 111709 w 286056"/>
                <a:gd name="connsiteY13" fmla="*/ 36221 h 105962"/>
                <a:gd name="connsiteX14" fmla="*/ 104285 w 286056"/>
                <a:gd name="connsiteY14" fmla="*/ 37065 h 105962"/>
                <a:gd name="connsiteX15" fmla="*/ 13688 w 286056"/>
                <a:gd name="connsiteY15" fmla="*/ 101650 h 105962"/>
                <a:gd name="connsiteX16" fmla="*/ 6546 w 286056"/>
                <a:gd name="connsiteY16" fmla="*/ 105775 h 1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56" h="105962">
                  <a:moveTo>
                    <a:pt x="6452" y="105962"/>
                  </a:moveTo>
                  <a:cubicBezTo>
                    <a:pt x="4384" y="103900"/>
                    <a:pt x="1753" y="102306"/>
                    <a:pt x="625" y="100057"/>
                  </a:cubicBezTo>
                  <a:cubicBezTo>
                    <a:pt x="-879" y="96870"/>
                    <a:pt x="437" y="93776"/>
                    <a:pt x="3444" y="91620"/>
                  </a:cubicBezTo>
                  <a:cubicBezTo>
                    <a:pt x="11714" y="85715"/>
                    <a:pt x="19891" y="79903"/>
                    <a:pt x="28161" y="73998"/>
                  </a:cubicBezTo>
                  <a:cubicBezTo>
                    <a:pt x="52220" y="56843"/>
                    <a:pt x="76373" y="39689"/>
                    <a:pt x="100432" y="22442"/>
                  </a:cubicBezTo>
                  <a:cubicBezTo>
                    <a:pt x="104379" y="19629"/>
                    <a:pt x="107762" y="19161"/>
                    <a:pt x="112273" y="21036"/>
                  </a:cubicBezTo>
                  <a:cubicBezTo>
                    <a:pt x="140843" y="33128"/>
                    <a:pt x="169601" y="44845"/>
                    <a:pt x="198265" y="56843"/>
                  </a:cubicBezTo>
                  <a:cubicBezTo>
                    <a:pt x="201366" y="58156"/>
                    <a:pt x="203434" y="57781"/>
                    <a:pt x="206065" y="55719"/>
                  </a:cubicBezTo>
                  <a:cubicBezTo>
                    <a:pt x="228150" y="38002"/>
                    <a:pt x="250424" y="20379"/>
                    <a:pt x="272603" y="2757"/>
                  </a:cubicBezTo>
                  <a:cubicBezTo>
                    <a:pt x="277114" y="-805"/>
                    <a:pt x="281719" y="-899"/>
                    <a:pt x="284444" y="2382"/>
                  </a:cubicBezTo>
                  <a:cubicBezTo>
                    <a:pt x="287358" y="5850"/>
                    <a:pt x="286230" y="10724"/>
                    <a:pt x="281813" y="14193"/>
                  </a:cubicBezTo>
                  <a:cubicBezTo>
                    <a:pt x="258412" y="32753"/>
                    <a:pt x="234917" y="51219"/>
                    <a:pt x="211610" y="69873"/>
                  </a:cubicBezTo>
                  <a:cubicBezTo>
                    <a:pt x="207005" y="73623"/>
                    <a:pt x="202870" y="74091"/>
                    <a:pt x="197325" y="71842"/>
                  </a:cubicBezTo>
                  <a:cubicBezTo>
                    <a:pt x="168849" y="59843"/>
                    <a:pt x="140185" y="48126"/>
                    <a:pt x="111709" y="36221"/>
                  </a:cubicBezTo>
                  <a:cubicBezTo>
                    <a:pt x="108796" y="35002"/>
                    <a:pt x="106822" y="35284"/>
                    <a:pt x="104285" y="37065"/>
                  </a:cubicBezTo>
                  <a:cubicBezTo>
                    <a:pt x="74117" y="58718"/>
                    <a:pt x="43950" y="80184"/>
                    <a:pt x="13688" y="101650"/>
                  </a:cubicBezTo>
                  <a:cubicBezTo>
                    <a:pt x="11714" y="103056"/>
                    <a:pt x="9553" y="104087"/>
                    <a:pt x="6546" y="105775"/>
                  </a:cubicBezTo>
                  <a:close/>
                </a:path>
              </a:pathLst>
            </a:custGeom>
            <a:grpFill/>
            <a:ln w="9335" cap="flat">
              <a:noFill/>
              <a:prstDash val="solid"/>
              <a:miter/>
            </a:ln>
          </p:spPr>
          <p:txBody>
            <a:bodyPr rtlCol="0" anchor="ctr"/>
            <a:lstStyle/>
            <a:p>
              <a:endParaRPr lang="en-IL"/>
            </a:p>
          </p:txBody>
        </p:sp>
        <p:sp>
          <p:nvSpPr>
            <p:cNvPr id="109" name="Freeform 108">
              <a:extLst>
                <a:ext uri="{FF2B5EF4-FFF2-40B4-BE49-F238E27FC236}">
                  <a16:creationId xmlns:a16="http://schemas.microsoft.com/office/drawing/2014/main" id="{4AE4E73B-736E-8981-793F-B27190451870}"/>
                </a:ext>
              </a:extLst>
            </p:cNvPr>
            <p:cNvSpPr/>
            <p:nvPr/>
          </p:nvSpPr>
          <p:spPr>
            <a:xfrm>
              <a:off x="5772336" y="-641048"/>
              <a:ext cx="41493" cy="83426"/>
            </a:xfrm>
            <a:custGeom>
              <a:avLst/>
              <a:gdLst>
                <a:gd name="connsiteX0" fmla="*/ 26356 w 41493"/>
                <a:gd name="connsiteY0" fmla="*/ 83427 h 83426"/>
                <a:gd name="connsiteX1" fmla="*/ 16770 w 41493"/>
                <a:gd name="connsiteY1" fmla="*/ 83427 h 83426"/>
                <a:gd name="connsiteX2" fmla="*/ 16206 w 41493"/>
                <a:gd name="connsiteY2" fmla="*/ 82583 h 83426"/>
                <a:gd name="connsiteX3" fmla="*/ 8406 w 41493"/>
                <a:gd name="connsiteY3" fmla="*/ 73584 h 83426"/>
                <a:gd name="connsiteX4" fmla="*/ 42 w 41493"/>
                <a:gd name="connsiteY4" fmla="*/ 71522 h 83426"/>
                <a:gd name="connsiteX5" fmla="*/ 42 w 41493"/>
                <a:gd name="connsiteY5" fmla="*/ 65617 h 83426"/>
                <a:gd name="connsiteX6" fmla="*/ 888 w 41493"/>
                <a:gd name="connsiteY6" fmla="*/ 60367 h 83426"/>
                <a:gd name="connsiteX7" fmla="*/ 18556 w 41493"/>
                <a:gd name="connsiteY7" fmla="*/ 63367 h 83426"/>
                <a:gd name="connsiteX8" fmla="*/ 27390 w 41493"/>
                <a:gd name="connsiteY8" fmla="*/ 57649 h 83426"/>
                <a:gd name="connsiteX9" fmla="*/ 22409 w 41493"/>
                <a:gd name="connsiteY9" fmla="*/ 48931 h 83426"/>
                <a:gd name="connsiteX10" fmla="*/ 12447 w 41493"/>
                <a:gd name="connsiteY10" fmla="*/ 44338 h 83426"/>
                <a:gd name="connsiteX11" fmla="*/ 1076 w 41493"/>
                <a:gd name="connsiteY11" fmla="*/ 27465 h 83426"/>
                <a:gd name="connsiteX12" fmla="*/ 12165 w 41493"/>
                <a:gd name="connsiteY12" fmla="*/ 9280 h 83426"/>
                <a:gd name="connsiteX13" fmla="*/ 14703 w 41493"/>
                <a:gd name="connsiteY13" fmla="*/ 5249 h 83426"/>
                <a:gd name="connsiteX14" fmla="*/ 14797 w 41493"/>
                <a:gd name="connsiteY14" fmla="*/ 0 h 83426"/>
                <a:gd name="connsiteX15" fmla="*/ 25604 w 41493"/>
                <a:gd name="connsiteY15" fmla="*/ 0 h 83426"/>
                <a:gd name="connsiteX16" fmla="*/ 25604 w 41493"/>
                <a:gd name="connsiteY16" fmla="*/ 7687 h 83426"/>
                <a:gd name="connsiteX17" fmla="*/ 36036 w 41493"/>
                <a:gd name="connsiteY17" fmla="*/ 10405 h 83426"/>
                <a:gd name="connsiteX18" fmla="*/ 34626 w 41493"/>
                <a:gd name="connsiteY18" fmla="*/ 21654 h 83426"/>
                <a:gd name="connsiteX19" fmla="*/ 25416 w 41493"/>
                <a:gd name="connsiteY19" fmla="*/ 19404 h 83426"/>
                <a:gd name="connsiteX20" fmla="*/ 14703 w 41493"/>
                <a:gd name="connsiteY20" fmla="*/ 27372 h 83426"/>
                <a:gd name="connsiteX21" fmla="*/ 18556 w 41493"/>
                <a:gd name="connsiteY21" fmla="*/ 32996 h 83426"/>
                <a:gd name="connsiteX22" fmla="*/ 30961 w 41493"/>
                <a:gd name="connsiteY22" fmla="*/ 38901 h 83426"/>
                <a:gd name="connsiteX23" fmla="*/ 41487 w 41493"/>
                <a:gd name="connsiteY23" fmla="*/ 55868 h 83426"/>
                <a:gd name="connsiteX24" fmla="*/ 30397 w 41493"/>
                <a:gd name="connsiteY24" fmla="*/ 72928 h 83426"/>
                <a:gd name="connsiteX25" fmla="*/ 26356 w 41493"/>
                <a:gd name="connsiteY25" fmla="*/ 83427 h 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493" h="83426">
                  <a:moveTo>
                    <a:pt x="26356" y="83427"/>
                  </a:moveTo>
                  <a:lnTo>
                    <a:pt x="16770" y="83427"/>
                  </a:lnTo>
                  <a:cubicBezTo>
                    <a:pt x="16770" y="83427"/>
                    <a:pt x="16206" y="82771"/>
                    <a:pt x="16206" y="82583"/>
                  </a:cubicBezTo>
                  <a:cubicBezTo>
                    <a:pt x="15830" y="77772"/>
                    <a:pt x="13230" y="74772"/>
                    <a:pt x="8406" y="73584"/>
                  </a:cubicBezTo>
                  <a:cubicBezTo>
                    <a:pt x="5587" y="72928"/>
                    <a:pt x="2861" y="72178"/>
                    <a:pt x="42" y="71522"/>
                  </a:cubicBezTo>
                  <a:cubicBezTo>
                    <a:pt x="42" y="69554"/>
                    <a:pt x="-52" y="67585"/>
                    <a:pt x="42" y="65617"/>
                  </a:cubicBezTo>
                  <a:cubicBezTo>
                    <a:pt x="230" y="63648"/>
                    <a:pt x="606" y="61773"/>
                    <a:pt x="888" y="60367"/>
                  </a:cubicBezTo>
                  <a:cubicBezTo>
                    <a:pt x="6996" y="61492"/>
                    <a:pt x="12729" y="62805"/>
                    <a:pt x="18556" y="63367"/>
                  </a:cubicBezTo>
                  <a:cubicBezTo>
                    <a:pt x="22691" y="63836"/>
                    <a:pt x="26262" y="61773"/>
                    <a:pt x="27390" y="57649"/>
                  </a:cubicBezTo>
                  <a:cubicBezTo>
                    <a:pt x="28424" y="53524"/>
                    <a:pt x="26168" y="50619"/>
                    <a:pt x="22409" y="48931"/>
                  </a:cubicBezTo>
                  <a:cubicBezTo>
                    <a:pt x="19120" y="47431"/>
                    <a:pt x="15736" y="45932"/>
                    <a:pt x="12447" y="44338"/>
                  </a:cubicBezTo>
                  <a:cubicBezTo>
                    <a:pt x="5399" y="40964"/>
                    <a:pt x="982" y="35339"/>
                    <a:pt x="1076" y="27465"/>
                  </a:cubicBezTo>
                  <a:cubicBezTo>
                    <a:pt x="1076" y="19498"/>
                    <a:pt x="4459" y="13030"/>
                    <a:pt x="12165" y="9280"/>
                  </a:cubicBezTo>
                  <a:cubicBezTo>
                    <a:pt x="13387" y="8718"/>
                    <a:pt x="14233" y="6749"/>
                    <a:pt x="14703" y="5249"/>
                  </a:cubicBezTo>
                  <a:cubicBezTo>
                    <a:pt x="15173" y="3750"/>
                    <a:pt x="14797" y="1969"/>
                    <a:pt x="14797" y="0"/>
                  </a:cubicBezTo>
                  <a:lnTo>
                    <a:pt x="25604" y="0"/>
                  </a:lnTo>
                  <a:lnTo>
                    <a:pt x="25604" y="7687"/>
                  </a:lnTo>
                  <a:cubicBezTo>
                    <a:pt x="29270" y="8624"/>
                    <a:pt x="32465" y="9468"/>
                    <a:pt x="36036" y="10405"/>
                  </a:cubicBezTo>
                  <a:cubicBezTo>
                    <a:pt x="35566" y="14248"/>
                    <a:pt x="35096" y="17810"/>
                    <a:pt x="34626" y="21654"/>
                  </a:cubicBezTo>
                  <a:cubicBezTo>
                    <a:pt x="31337" y="20810"/>
                    <a:pt x="28424" y="19966"/>
                    <a:pt x="25416" y="19404"/>
                  </a:cubicBezTo>
                  <a:cubicBezTo>
                    <a:pt x="18556" y="18091"/>
                    <a:pt x="13857" y="21372"/>
                    <a:pt x="14703" y="27372"/>
                  </a:cubicBezTo>
                  <a:cubicBezTo>
                    <a:pt x="14985" y="29434"/>
                    <a:pt x="16770" y="31871"/>
                    <a:pt x="18556" y="32996"/>
                  </a:cubicBezTo>
                  <a:cubicBezTo>
                    <a:pt x="22409" y="35339"/>
                    <a:pt x="26920" y="36745"/>
                    <a:pt x="30961" y="38901"/>
                  </a:cubicBezTo>
                  <a:cubicBezTo>
                    <a:pt x="37634" y="42463"/>
                    <a:pt x="41675" y="47994"/>
                    <a:pt x="41487" y="55868"/>
                  </a:cubicBezTo>
                  <a:cubicBezTo>
                    <a:pt x="41299" y="63648"/>
                    <a:pt x="37822" y="70022"/>
                    <a:pt x="30397" y="72928"/>
                  </a:cubicBezTo>
                  <a:cubicBezTo>
                    <a:pt x="24759" y="75178"/>
                    <a:pt x="27954" y="79677"/>
                    <a:pt x="26356" y="83427"/>
                  </a:cubicBezTo>
                  <a:close/>
                </a:path>
              </a:pathLst>
            </a:custGeom>
            <a:grpFill/>
            <a:ln w="9335" cap="flat">
              <a:noFill/>
              <a:prstDash val="solid"/>
              <a:miter/>
            </a:ln>
          </p:spPr>
          <p:txBody>
            <a:bodyPr rtlCol="0" anchor="ctr"/>
            <a:lstStyle/>
            <a:p>
              <a:endParaRPr lang="en-IL"/>
            </a:p>
          </p:txBody>
        </p:sp>
      </p:grpSp>
      <p:grpSp>
        <p:nvGrpSpPr>
          <p:cNvPr id="131" name="Graphic 84">
            <a:extLst>
              <a:ext uri="{FF2B5EF4-FFF2-40B4-BE49-F238E27FC236}">
                <a16:creationId xmlns:a16="http://schemas.microsoft.com/office/drawing/2014/main" id="{2EC14CBC-B6ED-B0AE-AFDA-3C7891DC405A}"/>
              </a:ext>
            </a:extLst>
          </p:cNvPr>
          <p:cNvGrpSpPr/>
          <p:nvPr/>
        </p:nvGrpSpPr>
        <p:grpSpPr>
          <a:xfrm>
            <a:off x="11274959" y="1467151"/>
            <a:ext cx="427049" cy="427440"/>
            <a:chOff x="5848350" y="3181350"/>
            <a:chExt cx="498944" cy="499401"/>
          </a:xfrm>
          <a:gradFill>
            <a:gsLst>
              <a:gs pos="100000">
                <a:srgbClr val="29C1E9"/>
              </a:gs>
              <a:gs pos="0">
                <a:schemeClr val="tx2"/>
              </a:gs>
            </a:gsLst>
            <a:lin ang="10800000" scaled="0"/>
          </a:gradFill>
        </p:grpSpPr>
        <p:sp>
          <p:nvSpPr>
            <p:cNvPr id="132" name="Freeform 131">
              <a:extLst>
                <a:ext uri="{FF2B5EF4-FFF2-40B4-BE49-F238E27FC236}">
                  <a16:creationId xmlns:a16="http://schemas.microsoft.com/office/drawing/2014/main" id="{D535C15E-A780-B27F-4AD2-1E1B63D1C56F}"/>
                </a:ext>
              </a:extLst>
            </p:cNvPr>
            <p:cNvSpPr/>
            <p:nvPr/>
          </p:nvSpPr>
          <p:spPr>
            <a:xfrm>
              <a:off x="6037498" y="3417550"/>
              <a:ext cx="162421" cy="240721"/>
            </a:xfrm>
            <a:custGeom>
              <a:avLst/>
              <a:gdLst>
                <a:gd name="connsiteX0" fmla="*/ 162234 w 162421"/>
                <a:gd name="connsiteY0" fmla="*/ 214808 h 240721"/>
                <a:gd name="connsiteX1" fmla="*/ 134385 w 162421"/>
                <a:gd name="connsiteY1" fmla="*/ 233953 h 240721"/>
                <a:gd name="connsiteX2" fmla="*/ 58875 w 162421"/>
                <a:gd name="connsiteY2" fmla="*/ 239573 h 240721"/>
                <a:gd name="connsiteX3" fmla="*/ 17195 w 162421"/>
                <a:gd name="connsiteY3" fmla="*/ 229953 h 240721"/>
                <a:gd name="connsiteX4" fmla="*/ 7570 w 162421"/>
                <a:gd name="connsiteY4" fmla="*/ 224333 h 240721"/>
                <a:gd name="connsiteX5" fmla="*/ 0 w 162421"/>
                <a:gd name="connsiteY5" fmla="*/ 208902 h 240721"/>
                <a:gd name="connsiteX6" fmla="*/ 0 w 162421"/>
                <a:gd name="connsiteY6" fmla="*/ 31928 h 240721"/>
                <a:gd name="connsiteX7" fmla="*/ 11869 w 162421"/>
                <a:gd name="connsiteY7" fmla="*/ 13545 h 240721"/>
                <a:gd name="connsiteX8" fmla="*/ 44484 w 162421"/>
                <a:gd name="connsiteY8" fmla="*/ 3067 h 240721"/>
                <a:gd name="connsiteX9" fmla="*/ 122423 w 162421"/>
                <a:gd name="connsiteY9" fmla="*/ 4020 h 240721"/>
                <a:gd name="connsiteX10" fmla="*/ 147375 w 162421"/>
                <a:gd name="connsiteY10" fmla="*/ 11925 h 240721"/>
                <a:gd name="connsiteX11" fmla="*/ 162421 w 162421"/>
                <a:gd name="connsiteY11" fmla="*/ 26784 h 240721"/>
                <a:gd name="connsiteX12" fmla="*/ 162421 w 162421"/>
                <a:gd name="connsiteY12" fmla="*/ 214903 h 240721"/>
                <a:gd name="connsiteX13" fmla="*/ 14766 w 162421"/>
                <a:gd name="connsiteY13" fmla="*/ 29166 h 240721"/>
                <a:gd name="connsiteX14" fmla="*/ 14766 w 162421"/>
                <a:gd name="connsiteY14" fmla="*/ 31452 h 240721"/>
                <a:gd name="connsiteX15" fmla="*/ 26541 w 162421"/>
                <a:gd name="connsiteY15" fmla="*/ 37262 h 240721"/>
                <a:gd name="connsiteX16" fmla="*/ 69155 w 162421"/>
                <a:gd name="connsiteY16" fmla="*/ 44787 h 240721"/>
                <a:gd name="connsiteX17" fmla="*/ 127283 w 162421"/>
                <a:gd name="connsiteY17" fmla="*/ 39834 h 240721"/>
                <a:gd name="connsiteX18" fmla="*/ 144011 w 162421"/>
                <a:gd name="connsiteY18" fmla="*/ 33166 h 240721"/>
                <a:gd name="connsiteX19" fmla="*/ 144011 w 162421"/>
                <a:gd name="connsiteY19" fmla="*/ 27165 h 240721"/>
                <a:gd name="connsiteX20" fmla="*/ 135413 w 162421"/>
                <a:gd name="connsiteY20" fmla="*/ 23165 h 240721"/>
                <a:gd name="connsiteX21" fmla="*/ 66912 w 162421"/>
                <a:gd name="connsiteY21" fmla="*/ 15831 h 240721"/>
                <a:gd name="connsiteX22" fmla="*/ 26447 w 162421"/>
                <a:gd name="connsiteY22" fmla="*/ 23355 h 240721"/>
                <a:gd name="connsiteX23" fmla="*/ 14766 w 162421"/>
                <a:gd name="connsiteY23" fmla="*/ 29261 h 240721"/>
                <a:gd name="connsiteX24" fmla="*/ 14766 w 162421"/>
                <a:gd name="connsiteY24" fmla="*/ 49454 h 240721"/>
                <a:gd name="connsiteX25" fmla="*/ 14766 w 162421"/>
                <a:gd name="connsiteY25" fmla="*/ 55836 h 240721"/>
                <a:gd name="connsiteX26" fmla="*/ 19905 w 162421"/>
                <a:gd name="connsiteY26" fmla="*/ 64313 h 240721"/>
                <a:gd name="connsiteX27" fmla="*/ 34391 w 162421"/>
                <a:gd name="connsiteY27" fmla="*/ 69647 h 240721"/>
                <a:gd name="connsiteX28" fmla="*/ 116816 w 162421"/>
                <a:gd name="connsiteY28" fmla="*/ 72028 h 240721"/>
                <a:gd name="connsiteX29" fmla="*/ 142235 w 162421"/>
                <a:gd name="connsiteY29" fmla="*/ 64218 h 240721"/>
                <a:gd name="connsiteX30" fmla="*/ 147375 w 162421"/>
                <a:gd name="connsiteY30" fmla="*/ 58503 h 240721"/>
                <a:gd name="connsiteX31" fmla="*/ 147562 w 162421"/>
                <a:gd name="connsiteY31" fmla="*/ 49359 h 240721"/>
                <a:gd name="connsiteX32" fmla="*/ 14766 w 162421"/>
                <a:gd name="connsiteY32" fmla="*/ 49359 h 240721"/>
                <a:gd name="connsiteX33" fmla="*/ 147282 w 162421"/>
                <a:gd name="connsiteY33" fmla="*/ 79553 h 240721"/>
                <a:gd name="connsiteX34" fmla="*/ 14952 w 162421"/>
                <a:gd name="connsiteY34" fmla="*/ 79553 h 240721"/>
                <a:gd name="connsiteX35" fmla="*/ 26260 w 162421"/>
                <a:gd name="connsiteY35" fmla="*/ 97174 h 240721"/>
                <a:gd name="connsiteX36" fmla="*/ 27849 w 162421"/>
                <a:gd name="connsiteY36" fmla="*/ 97841 h 240721"/>
                <a:gd name="connsiteX37" fmla="*/ 80089 w 162421"/>
                <a:gd name="connsiteY37" fmla="*/ 105080 h 240721"/>
                <a:gd name="connsiteX38" fmla="*/ 136441 w 162421"/>
                <a:gd name="connsiteY38" fmla="*/ 96888 h 240721"/>
                <a:gd name="connsiteX39" fmla="*/ 147282 w 162421"/>
                <a:gd name="connsiteY39" fmla="*/ 79553 h 240721"/>
                <a:gd name="connsiteX40" fmla="*/ 14766 w 162421"/>
                <a:gd name="connsiteY40" fmla="*/ 169659 h 240721"/>
                <a:gd name="connsiteX41" fmla="*/ 14766 w 162421"/>
                <a:gd name="connsiteY41" fmla="*/ 175946 h 240721"/>
                <a:gd name="connsiteX42" fmla="*/ 20186 w 162421"/>
                <a:gd name="connsiteY42" fmla="*/ 184709 h 240721"/>
                <a:gd name="connsiteX43" fmla="*/ 34297 w 162421"/>
                <a:gd name="connsiteY43" fmla="*/ 189948 h 240721"/>
                <a:gd name="connsiteX44" fmla="*/ 120928 w 162421"/>
                <a:gd name="connsiteY44" fmla="*/ 191662 h 240721"/>
                <a:gd name="connsiteX45" fmla="*/ 142048 w 162421"/>
                <a:gd name="connsiteY45" fmla="*/ 184614 h 240721"/>
                <a:gd name="connsiteX46" fmla="*/ 147375 w 162421"/>
                <a:gd name="connsiteY46" fmla="*/ 178613 h 240721"/>
                <a:gd name="connsiteX47" fmla="*/ 147562 w 162421"/>
                <a:gd name="connsiteY47" fmla="*/ 169755 h 240721"/>
                <a:gd name="connsiteX48" fmla="*/ 14766 w 162421"/>
                <a:gd name="connsiteY48" fmla="*/ 169755 h 240721"/>
                <a:gd name="connsiteX49" fmla="*/ 14766 w 162421"/>
                <a:gd name="connsiteY49" fmla="*/ 199758 h 240721"/>
                <a:gd name="connsiteX50" fmla="*/ 14766 w 162421"/>
                <a:gd name="connsiteY50" fmla="*/ 205854 h 240721"/>
                <a:gd name="connsiteX51" fmla="*/ 19999 w 162421"/>
                <a:gd name="connsiteY51" fmla="*/ 214713 h 240721"/>
                <a:gd name="connsiteX52" fmla="*/ 34484 w 162421"/>
                <a:gd name="connsiteY52" fmla="*/ 220047 h 240721"/>
                <a:gd name="connsiteX53" fmla="*/ 117283 w 162421"/>
                <a:gd name="connsiteY53" fmla="*/ 222333 h 240721"/>
                <a:gd name="connsiteX54" fmla="*/ 141861 w 162421"/>
                <a:gd name="connsiteY54" fmla="*/ 214713 h 240721"/>
                <a:gd name="connsiteX55" fmla="*/ 147282 w 162421"/>
                <a:gd name="connsiteY55" fmla="*/ 209188 h 240721"/>
                <a:gd name="connsiteX56" fmla="*/ 147469 w 162421"/>
                <a:gd name="connsiteY56" fmla="*/ 199758 h 240721"/>
                <a:gd name="connsiteX57" fmla="*/ 14766 w 162421"/>
                <a:gd name="connsiteY57" fmla="*/ 199758 h 240721"/>
                <a:gd name="connsiteX58" fmla="*/ 147282 w 162421"/>
                <a:gd name="connsiteY58" fmla="*/ 139656 h 240721"/>
                <a:gd name="connsiteX59" fmla="*/ 15046 w 162421"/>
                <a:gd name="connsiteY59" fmla="*/ 139656 h 240721"/>
                <a:gd name="connsiteX60" fmla="*/ 26260 w 162421"/>
                <a:gd name="connsiteY60" fmla="*/ 157277 h 240721"/>
                <a:gd name="connsiteX61" fmla="*/ 27101 w 162421"/>
                <a:gd name="connsiteY61" fmla="*/ 157563 h 240721"/>
                <a:gd name="connsiteX62" fmla="*/ 78781 w 162421"/>
                <a:gd name="connsiteY62" fmla="*/ 165183 h 240721"/>
                <a:gd name="connsiteX63" fmla="*/ 136815 w 162421"/>
                <a:gd name="connsiteY63" fmla="*/ 156801 h 240721"/>
                <a:gd name="connsiteX64" fmla="*/ 147282 w 162421"/>
                <a:gd name="connsiteY64" fmla="*/ 139560 h 240721"/>
                <a:gd name="connsiteX65" fmla="*/ 147095 w 162421"/>
                <a:gd name="connsiteY65" fmla="*/ 108795 h 240721"/>
                <a:gd name="connsiteX66" fmla="*/ 81211 w 162421"/>
                <a:gd name="connsiteY66" fmla="*/ 120225 h 240721"/>
                <a:gd name="connsiteX67" fmla="*/ 14859 w 162421"/>
                <a:gd name="connsiteY67" fmla="*/ 108699 h 240721"/>
                <a:gd name="connsiteX68" fmla="*/ 14859 w 162421"/>
                <a:gd name="connsiteY68" fmla="*/ 115081 h 240721"/>
                <a:gd name="connsiteX69" fmla="*/ 20840 w 162421"/>
                <a:gd name="connsiteY69" fmla="*/ 124797 h 240721"/>
                <a:gd name="connsiteX70" fmla="*/ 33363 w 162421"/>
                <a:gd name="connsiteY70" fmla="*/ 129369 h 240721"/>
                <a:gd name="connsiteX71" fmla="*/ 98686 w 162421"/>
                <a:gd name="connsiteY71" fmla="*/ 134417 h 240721"/>
                <a:gd name="connsiteX72" fmla="*/ 136908 w 162421"/>
                <a:gd name="connsiteY72" fmla="*/ 126797 h 240721"/>
                <a:gd name="connsiteX73" fmla="*/ 147562 w 162421"/>
                <a:gd name="connsiteY73" fmla="*/ 110223 h 240721"/>
                <a:gd name="connsiteX74" fmla="*/ 147095 w 162421"/>
                <a:gd name="connsiteY74" fmla="*/ 108795 h 24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421" h="240721">
                  <a:moveTo>
                    <a:pt x="162234" y="214808"/>
                  </a:moveTo>
                  <a:cubicBezTo>
                    <a:pt x="156440" y="226428"/>
                    <a:pt x="145600" y="230715"/>
                    <a:pt x="134385" y="233953"/>
                  </a:cubicBezTo>
                  <a:cubicBezTo>
                    <a:pt x="109620" y="241097"/>
                    <a:pt x="84388" y="241859"/>
                    <a:pt x="58875" y="239573"/>
                  </a:cubicBezTo>
                  <a:cubicBezTo>
                    <a:pt x="44484" y="238335"/>
                    <a:pt x="30466" y="235858"/>
                    <a:pt x="17195" y="229953"/>
                  </a:cubicBezTo>
                  <a:cubicBezTo>
                    <a:pt x="13831" y="228429"/>
                    <a:pt x="10560" y="226524"/>
                    <a:pt x="7570" y="224333"/>
                  </a:cubicBezTo>
                  <a:cubicBezTo>
                    <a:pt x="2617" y="220618"/>
                    <a:pt x="0" y="215570"/>
                    <a:pt x="0" y="208902"/>
                  </a:cubicBezTo>
                  <a:cubicBezTo>
                    <a:pt x="93" y="149943"/>
                    <a:pt x="93"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lnTo>
                    <a:pt x="162421" y="214903"/>
                  </a:lnTo>
                  <a:close/>
                  <a:moveTo>
                    <a:pt x="14766" y="29166"/>
                  </a:moveTo>
                  <a:cubicBezTo>
                    <a:pt x="14766" y="29928"/>
                    <a:pt x="14766" y="30690"/>
                    <a:pt x="14766" y="31452"/>
                  </a:cubicBezTo>
                  <a:cubicBezTo>
                    <a:pt x="18691" y="33357"/>
                    <a:pt x="22429" y="35738"/>
                    <a:pt x="26541" y="37262"/>
                  </a:cubicBezTo>
                  <a:cubicBezTo>
                    <a:pt x="40278" y="42310"/>
                    <a:pt x="54670" y="44025"/>
                    <a:pt x="69155" y="44787"/>
                  </a:cubicBezTo>
                  <a:cubicBezTo>
                    <a:pt x="88780" y="45834"/>
                    <a:pt x="108218" y="44787"/>
                    <a:pt x="127283" y="39834"/>
                  </a:cubicBezTo>
                  <a:cubicBezTo>
                    <a:pt x="133077" y="38310"/>
                    <a:pt x="138684" y="35833"/>
                    <a:pt x="144011" y="33166"/>
                  </a:cubicBezTo>
                  <a:cubicBezTo>
                    <a:pt x="148123" y="31166"/>
                    <a:pt x="147936" y="29547"/>
                    <a:pt x="144011" y="27165"/>
                  </a:cubicBezTo>
                  <a:cubicBezTo>
                    <a:pt x="141301" y="25546"/>
                    <a:pt x="138404" y="24117"/>
                    <a:pt x="135413" y="23165"/>
                  </a:cubicBezTo>
                  <a:cubicBezTo>
                    <a:pt x="113171" y="15545"/>
                    <a:pt x="90182" y="14497"/>
                    <a:pt x="66912" y="15831"/>
                  </a:cubicBezTo>
                  <a:cubicBezTo>
                    <a:pt x="53175" y="16593"/>
                    <a:pt x="39437" y="18402"/>
                    <a:pt x="26447" y="23355"/>
                  </a:cubicBezTo>
                  <a:cubicBezTo>
                    <a:pt x="22429" y="24879"/>
                    <a:pt x="18691" y="27261"/>
                    <a:pt x="14766" y="29261"/>
                  </a:cubicBezTo>
                  <a:close/>
                  <a:moveTo>
                    <a:pt x="14766" y="49454"/>
                  </a:moveTo>
                  <a:cubicBezTo>
                    <a:pt x="14766" y="51454"/>
                    <a:pt x="15046" y="53740"/>
                    <a:pt x="14766" y="55836"/>
                  </a:cubicBezTo>
                  <a:cubicBezTo>
                    <a:pt x="14018" y="60312"/>
                    <a:pt x="16261" y="62789"/>
                    <a:pt x="19905" y="64313"/>
                  </a:cubicBezTo>
                  <a:cubicBezTo>
                    <a:pt x="24672" y="66313"/>
                    <a:pt x="29438" y="68409"/>
                    <a:pt x="34391" y="69647"/>
                  </a:cubicBezTo>
                  <a:cubicBezTo>
                    <a:pt x="61679" y="76505"/>
                    <a:pt x="89247" y="76791"/>
                    <a:pt x="116816" y="72028"/>
                  </a:cubicBezTo>
                  <a:cubicBezTo>
                    <a:pt x="125507" y="70504"/>
                    <a:pt x="133918" y="67170"/>
                    <a:pt x="142235" y="64218"/>
                  </a:cubicBezTo>
                  <a:cubicBezTo>
                    <a:pt x="144385" y="63456"/>
                    <a:pt x="146721" y="60789"/>
                    <a:pt x="147375" y="58503"/>
                  </a:cubicBezTo>
                  <a:cubicBezTo>
                    <a:pt x="148216" y="55645"/>
                    <a:pt x="147562" y="52216"/>
                    <a:pt x="147562" y="49359"/>
                  </a:cubicBezTo>
                  <a:cubicBezTo>
                    <a:pt x="103265" y="64027"/>
                    <a:pt x="59249" y="64027"/>
                    <a:pt x="14766" y="49359"/>
                  </a:cubicBezTo>
                  <a:close/>
                  <a:moveTo>
                    <a:pt x="147282" y="79553"/>
                  </a:moveTo>
                  <a:cubicBezTo>
                    <a:pt x="103172" y="94031"/>
                    <a:pt x="59062" y="94031"/>
                    <a:pt x="14952" y="79553"/>
                  </a:cubicBezTo>
                  <a:cubicBezTo>
                    <a:pt x="14018" y="91745"/>
                    <a:pt x="14952" y="92983"/>
                    <a:pt x="26260" y="97174"/>
                  </a:cubicBezTo>
                  <a:cubicBezTo>
                    <a:pt x="26821" y="97365"/>
                    <a:pt x="27288" y="97650"/>
                    <a:pt x="27849" y="97841"/>
                  </a:cubicBezTo>
                  <a:cubicBezTo>
                    <a:pt x="44857" y="103461"/>
                    <a:pt x="62333" y="105080"/>
                    <a:pt x="80089" y="105080"/>
                  </a:cubicBezTo>
                  <a:cubicBezTo>
                    <a:pt x="99247" y="105080"/>
                    <a:pt x="118311" y="103937"/>
                    <a:pt x="136441" y="96888"/>
                  </a:cubicBezTo>
                  <a:cubicBezTo>
                    <a:pt x="149618" y="91745"/>
                    <a:pt x="147749" y="91935"/>
                    <a:pt x="147282" y="79553"/>
                  </a:cubicBezTo>
                  <a:close/>
                  <a:moveTo>
                    <a:pt x="14766" y="169659"/>
                  </a:moveTo>
                  <a:cubicBezTo>
                    <a:pt x="14766" y="171564"/>
                    <a:pt x="15046" y="173755"/>
                    <a:pt x="14766" y="175946"/>
                  </a:cubicBezTo>
                  <a:cubicBezTo>
                    <a:pt x="14018" y="180613"/>
                    <a:pt x="16448" y="183185"/>
                    <a:pt x="20186" y="184709"/>
                  </a:cubicBezTo>
                  <a:cubicBezTo>
                    <a:pt x="24858" y="186614"/>
                    <a:pt x="29438" y="188709"/>
                    <a:pt x="34297" y="189948"/>
                  </a:cubicBezTo>
                  <a:cubicBezTo>
                    <a:pt x="62987" y="197091"/>
                    <a:pt x="91958" y="197187"/>
                    <a:pt x="120928" y="191662"/>
                  </a:cubicBezTo>
                  <a:cubicBezTo>
                    <a:pt x="128124" y="190233"/>
                    <a:pt x="135226" y="187376"/>
                    <a:pt x="142048" y="184614"/>
                  </a:cubicBezTo>
                  <a:cubicBezTo>
                    <a:pt x="144291" y="183661"/>
                    <a:pt x="146534" y="180994"/>
                    <a:pt x="147375" y="178613"/>
                  </a:cubicBezTo>
                  <a:cubicBezTo>
                    <a:pt x="148310" y="175851"/>
                    <a:pt x="147562" y="172612"/>
                    <a:pt x="147562" y="169755"/>
                  </a:cubicBezTo>
                  <a:cubicBezTo>
                    <a:pt x="103172" y="184328"/>
                    <a:pt x="59156" y="184423"/>
                    <a:pt x="14766" y="169755"/>
                  </a:cubicBezTo>
                  <a:close/>
                  <a:moveTo>
                    <a:pt x="14766" y="199758"/>
                  </a:moveTo>
                  <a:cubicBezTo>
                    <a:pt x="14766" y="201568"/>
                    <a:pt x="15046" y="203759"/>
                    <a:pt x="14766" y="205854"/>
                  </a:cubicBezTo>
                  <a:cubicBezTo>
                    <a:pt x="14111" y="210426"/>
                    <a:pt x="16167" y="213189"/>
                    <a:pt x="19999" y="214713"/>
                  </a:cubicBezTo>
                  <a:cubicBezTo>
                    <a:pt x="24765" y="216618"/>
                    <a:pt x="29531" y="218713"/>
                    <a:pt x="34484" y="220047"/>
                  </a:cubicBezTo>
                  <a:cubicBezTo>
                    <a:pt x="61866" y="227000"/>
                    <a:pt x="89621" y="227190"/>
                    <a:pt x="117283" y="222333"/>
                  </a:cubicBezTo>
                  <a:cubicBezTo>
                    <a:pt x="125694" y="220904"/>
                    <a:pt x="133731" y="217665"/>
                    <a:pt x="141861" y="214713"/>
                  </a:cubicBezTo>
                  <a:cubicBezTo>
                    <a:pt x="144104" y="213855"/>
                    <a:pt x="146628" y="211474"/>
                    <a:pt x="147282" y="209188"/>
                  </a:cubicBezTo>
                  <a:cubicBezTo>
                    <a:pt x="148216" y="206235"/>
                    <a:pt x="147469" y="202711"/>
                    <a:pt x="147469" y="199758"/>
                  </a:cubicBezTo>
                  <a:cubicBezTo>
                    <a:pt x="102985" y="214332"/>
                    <a:pt x="59062" y="214427"/>
                    <a:pt x="14766" y="199758"/>
                  </a:cubicBezTo>
                  <a:close/>
                  <a:moveTo>
                    <a:pt x="147282" y="139656"/>
                  </a:moveTo>
                  <a:cubicBezTo>
                    <a:pt x="102985" y="154229"/>
                    <a:pt x="58969" y="154134"/>
                    <a:pt x="15046" y="139656"/>
                  </a:cubicBezTo>
                  <a:cubicBezTo>
                    <a:pt x="14111" y="151562"/>
                    <a:pt x="15046" y="153181"/>
                    <a:pt x="26260" y="157277"/>
                  </a:cubicBezTo>
                  <a:cubicBezTo>
                    <a:pt x="26541" y="157372"/>
                    <a:pt x="26821" y="157468"/>
                    <a:pt x="27101" y="157563"/>
                  </a:cubicBezTo>
                  <a:cubicBezTo>
                    <a:pt x="43829" y="163563"/>
                    <a:pt x="61305" y="165087"/>
                    <a:pt x="78781" y="165183"/>
                  </a:cubicBezTo>
                  <a:cubicBezTo>
                    <a:pt x="98499" y="165373"/>
                    <a:pt x="118218" y="164230"/>
                    <a:pt x="136815" y="156801"/>
                  </a:cubicBezTo>
                  <a:cubicBezTo>
                    <a:pt x="149525" y="151752"/>
                    <a:pt x="147842" y="151752"/>
                    <a:pt x="147282" y="139560"/>
                  </a:cubicBezTo>
                  <a:close/>
                  <a:moveTo>
                    <a:pt x="147095" y="108795"/>
                  </a:moveTo>
                  <a:cubicBezTo>
                    <a:pt x="125881" y="118415"/>
                    <a:pt x="103546" y="120225"/>
                    <a:pt x="81211" y="120225"/>
                  </a:cubicBezTo>
                  <a:cubicBezTo>
                    <a:pt x="58782" y="120225"/>
                    <a:pt x="36260" y="118320"/>
                    <a:pt x="14859" y="108699"/>
                  </a:cubicBezTo>
                  <a:cubicBezTo>
                    <a:pt x="14859" y="111271"/>
                    <a:pt x="15139" y="113271"/>
                    <a:pt x="14859" y="115081"/>
                  </a:cubicBezTo>
                  <a:cubicBezTo>
                    <a:pt x="13924" y="120225"/>
                    <a:pt x="16635" y="123082"/>
                    <a:pt x="20840" y="124797"/>
                  </a:cubicBezTo>
                  <a:cubicBezTo>
                    <a:pt x="24952" y="126511"/>
                    <a:pt x="29064" y="128226"/>
                    <a:pt x="33363" y="129369"/>
                  </a:cubicBezTo>
                  <a:cubicBezTo>
                    <a:pt x="54763" y="135369"/>
                    <a:pt x="76725" y="135750"/>
                    <a:pt x="98686" y="134417"/>
                  </a:cubicBezTo>
                  <a:cubicBezTo>
                    <a:pt x="111676" y="133655"/>
                    <a:pt x="124573" y="131464"/>
                    <a:pt x="136908" y="126797"/>
                  </a:cubicBezTo>
                  <a:cubicBezTo>
                    <a:pt x="147282" y="122796"/>
                    <a:pt x="148216" y="121368"/>
                    <a:pt x="147562" y="110223"/>
                  </a:cubicBezTo>
                  <a:cubicBezTo>
                    <a:pt x="147562" y="109938"/>
                    <a:pt x="147375" y="109652"/>
                    <a:pt x="147095" y="108795"/>
                  </a:cubicBezTo>
                  <a:close/>
                </a:path>
              </a:pathLst>
            </a:custGeom>
            <a:grpFill/>
            <a:ln w="9345" cap="flat">
              <a:noFill/>
              <a:prstDash val="solid"/>
              <a:miter/>
            </a:ln>
          </p:spPr>
          <p:txBody>
            <a:bodyPr rtlCol="0" anchor="ctr"/>
            <a:lstStyle/>
            <a:p>
              <a:endParaRPr lang="en-IL"/>
            </a:p>
          </p:txBody>
        </p:sp>
        <p:sp>
          <p:nvSpPr>
            <p:cNvPr id="133" name="Freeform 132">
              <a:extLst>
                <a:ext uri="{FF2B5EF4-FFF2-40B4-BE49-F238E27FC236}">
                  <a16:creationId xmlns:a16="http://schemas.microsoft.com/office/drawing/2014/main" id="{F3FFEFD0-38F6-6662-4CB0-1E958BA3819D}"/>
                </a:ext>
              </a:extLst>
            </p:cNvPr>
            <p:cNvSpPr/>
            <p:nvPr/>
          </p:nvSpPr>
          <p:spPr>
            <a:xfrm>
              <a:off x="5889749" y="3499465"/>
              <a:ext cx="162421" cy="181285"/>
            </a:xfrm>
            <a:custGeom>
              <a:avLst/>
              <a:gdLst>
                <a:gd name="connsiteX0" fmla="*/ 162234 w 162421"/>
                <a:gd name="connsiteY0" fmla="*/ 155372 h 181285"/>
                <a:gd name="connsiteX1" fmla="*/ 134385 w 162421"/>
                <a:gd name="connsiteY1" fmla="*/ 174517 h 181285"/>
                <a:gd name="connsiteX2" fmla="*/ 58875 w 162421"/>
                <a:gd name="connsiteY2" fmla="*/ 180137 h 181285"/>
                <a:gd name="connsiteX3" fmla="*/ 17195 w 162421"/>
                <a:gd name="connsiteY3" fmla="*/ 170517 h 181285"/>
                <a:gd name="connsiteX4" fmla="*/ 7570 w 162421"/>
                <a:gd name="connsiteY4" fmla="*/ 164897 h 181285"/>
                <a:gd name="connsiteX5" fmla="*/ 0 w 162421"/>
                <a:gd name="connsiteY5" fmla="*/ 149466 h 181285"/>
                <a:gd name="connsiteX6" fmla="*/ 0 w 162421"/>
                <a:gd name="connsiteY6" fmla="*/ 31928 h 181285"/>
                <a:gd name="connsiteX7" fmla="*/ 11869 w 162421"/>
                <a:gd name="connsiteY7" fmla="*/ 13545 h 181285"/>
                <a:gd name="connsiteX8" fmla="*/ 44484 w 162421"/>
                <a:gd name="connsiteY8" fmla="*/ 3067 h 181285"/>
                <a:gd name="connsiteX9" fmla="*/ 122423 w 162421"/>
                <a:gd name="connsiteY9" fmla="*/ 4020 h 181285"/>
                <a:gd name="connsiteX10" fmla="*/ 147375 w 162421"/>
                <a:gd name="connsiteY10" fmla="*/ 11925 h 181285"/>
                <a:gd name="connsiteX11" fmla="*/ 162421 w 162421"/>
                <a:gd name="connsiteY11" fmla="*/ 26784 h 181285"/>
                <a:gd name="connsiteX12" fmla="*/ 162421 w 162421"/>
                <a:gd name="connsiteY12" fmla="*/ 155467 h 181285"/>
                <a:gd name="connsiteX13" fmla="*/ 14672 w 162421"/>
                <a:gd name="connsiteY13" fmla="*/ 29166 h 181285"/>
                <a:gd name="connsiteX14" fmla="*/ 14672 w 162421"/>
                <a:gd name="connsiteY14" fmla="*/ 31452 h 181285"/>
                <a:gd name="connsiteX15" fmla="*/ 26447 w 162421"/>
                <a:gd name="connsiteY15" fmla="*/ 37262 h 181285"/>
                <a:gd name="connsiteX16" fmla="*/ 69062 w 162421"/>
                <a:gd name="connsiteY16" fmla="*/ 44787 h 181285"/>
                <a:gd name="connsiteX17" fmla="*/ 127189 w 162421"/>
                <a:gd name="connsiteY17" fmla="*/ 39834 h 181285"/>
                <a:gd name="connsiteX18" fmla="*/ 143917 w 162421"/>
                <a:gd name="connsiteY18" fmla="*/ 33166 h 181285"/>
                <a:gd name="connsiteX19" fmla="*/ 143917 w 162421"/>
                <a:gd name="connsiteY19" fmla="*/ 27165 h 181285"/>
                <a:gd name="connsiteX20" fmla="*/ 135320 w 162421"/>
                <a:gd name="connsiteY20" fmla="*/ 23165 h 181285"/>
                <a:gd name="connsiteX21" fmla="*/ 66819 w 162421"/>
                <a:gd name="connsiteY21" fmla="*/ 15831 h 181285"/>
                <a:gd name="connsiteX22" fmla="*/ 26354 w 162421"/>
                <a:gd name="connsiteY22" fmla="*/ 23355 h 181285"/>
                <a:gd name="connsiteX23" fmla="*/ 14672 w 162421"/>
                <a:gd name="connsiteY23" fmla="*/ 29261 h 181285"/>
                <a:gd name="connsiteX24" fmla="*/ 14672 w 162421"/>
                <a:gd name="connsiteY24" fmla="*/ 49454 h 181285"/>
                <a:gd name="connsiteX25" fmla="*/ 14672 w 162421"/>
                <a:gd name="connsiteY25" fmla="*/ 55836 h 181285"/>
                <a:gd name="connsiteX26" fmla="*/ 19812 w 162421"/>
                <a:gd name="connsiteY26" fmla="*/ 64313 h 181285"/>
                <a:gd name="connsiteX27" fmla="*/ 34297 w 162421"/>
                <a:gd name="connsiteY27" fmla="*/ 69647 h 181285"/>
                <a:gd name="connsiteX28" fmla="*/ 116723 w 162421"/>
                <a:gd name="connsiteY28" fmla="*/ 72028 h 181285"/>
                <a:gd name="connsiteX29" fmla="*/ 142142 w 162421"/>
                <a:gd name="connsiteY29" fmla="*/ 64218 h 181285"/>
                <a:gd name="connsiteX30" fmla="*/ 147282 w 162421"/>
                <a:gd name="connsiteY30" fmla="*/ 58503 h 181285"/>
                <a:gd name="connsiteX31" fmla="*/ 147469 w 162421"/>
                <a:gd name="connsiteY31" fmla="*/ 49359 h 181285"/>
                <a:gd name="connsiteX32" fmla="*/ 14672 w 162421"/>
                <a:gd name="connsiteY32" fmla="*/ 49359 h 181285"/>
                <a:gd name="connsiteX33" fmla="*/ 147188 w 162421"/>
                <a:gd name="connsiteY33" fmla="*/ 79553 h 181285"/>
                <a:gd name="connsiteX34" fmla="*/ 14859 w 162421"/>
                <a:gd name="connsiteY34" fmla="*/ 79553 h 181285"/>
                <a:gd name="connsiteX35" fmla="*/ 26167 w 162421"/>
                <a:gd name="connsiteY35" fmla="*/ 97174 h 181285"/>
                <a:gd name="connsiteX36" fmla="*/ 27755 w 162421"/>
                <a:gd name="connsiteY36" fmla="*/ 97841 h 181285"/>
                <a:gd name="connsiteX37" fmla="*/ 79996 w 162421"/>
                <a:gd name="connsiteY37" fmla="*/ 105080 h 181285"/>
                <a:gd name="connsiteX38" fmla="*/ 136348 w 162421"/>
                <a:gd name="connsiteY38" fmla="*/ 96888 h 181285"/>
                <a:gd name="connsiteX39" fmla="*/ 147188 w 162421"/>
                <a:gd name="connsiteY39" fmla="*/ 79553 h 181285"/>
                <a:gd name="connsiteX40" fmla="*/ 147188 w 162421"/>
                <a:gd name="connsiteY40" fmla="*/ 139656 h 181285"/>
                <a:gd name="connsiteX41" fmla="*/ 14952 w 162421"/>
                <a:gd name="connsiteY41" fmla="*/ 139656 h 181285"/>
                <a:gd name="connsiteX42" fmla="*/ 26167 w 162421"/>
                <a:gd name="connsiteY42" fmla="*/ 157277 h 181285"/>
                <a:gd name="connsiteX43" fmla="*/ 27008 w 162421"/>
                <a:gd name="connsiteY43" fmla="*/ 157563 h 181285"/>
                <a:gd name="connsiteX44" fmla="*/ 78687 w 162421"/>
                <a:gd name="connsiteY44" fmla="*/ 165183 h 181285"/>
                <a:gd name="connsiteX45" fmla="*/ 136721 w 162421"/>
                <a:gd name="connsiteY45" fmla="*/ 156801 h 181285"/>
                <a:gd name="connsiteX46" fmla="*/ 147188 w 162421"/>
                <a:gd name="connsiteY46" fmla="*/ 139560 h 181285"/>
                <a:gd name="connsiteX47" fmla="*/ 147001 w 162421"/>
                <a:gd name="connsiteY47" fmla="*/ 108795 h 181285"/>
                <a:gd name="connsiteX48" fmla="*/ 81117 w 162421"/>
                <a:gd name="connsiteY48" fmla="*/ 120225 h 181285"/>
                <a:gd name="connsiteX49" fmla="*/ 14766 w 162421"/>
                <a:gd name="connsiteY49" fmla="*/ 108699 h 181285"/>
                <a:gd name="connsiteX50" fmla="*/ 14766 w 162421"/>
                <a:gd name="connsiteY50" fmla="*/ 115081 h 181285"/>
                <a:gd name="connsiteX51" fmla="*/ 20747 w 162421"/>
                <a:gd name="connsiteY51" fmla="*/ 124797 h 181285"/>
                <a:gd name="connsiteX52" fmla="*/ 33269 w 162421"/>
                <a:gd name="connsiteY52" fmla="*/ 129369 h 181285"/>
                <a:gd name="connsiteX53" fmla="*/ 98593 w 162421"/>
                <a:gd name="connsiteY53" fmla="*/ 134417 h 181285"/>
                <a:gd name="connsiteX54" fmla="*/ 136815 w 162421"/>
                <a:gd name="connsiteY54" fmla="*/ 126797 h 181285"/>
                <a:gd name="connsiteX55" fmla="*/ 147469 w 162421"/>
                <a:gd name="connsiteY55" fmla="*/ 110223 h 181285"/>
                <a:gd name="connsiteX56" fmla="*/ 147001 w 162421"/>
                <a:gd name="connsiteY56" fmla="*/ 108795 h 1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2421" h="181285">
                  <a:moveTo>
                    <a:pt x="162234" y="155372"/>
                  </a:moveTo>
                  <a:cubicBezTo>
                    <a:pt x="156440" y="166992"/>
                    <a:pt x="145600" y="171279"/>
                    <a:pt x="134385" y="174517"/>
                  </a:cubicBezTo>
                  <a:cubicBezTo>
                    <a:pt x="109620" y="181661"/>
                    <a:pt x="84388" y="182423"/>
                    <a:pt x="58875" y="180137"/>
                  </a:cubicBezTo>
                  <a:cubicBezTo>
                    <a:pt x="44484" y="178899"/>
                    <a:pt x="30466" y="176422"/>
                    <a:pt x="17195" y="170517"/>
                  </a:cubicBezTo>
                  <a:cubicBezTo>
                    <a:pt x="13831" y="168993"/>
                    <a:pt x="10560" y="167088"/>
                    <a:pt x="7570" y="164897"/>
                  </a:cubicBezTo>
                  <a:cubicBezTo>
                    <a:pt x="2617" y="161182"/>
                    <a:pt x="0" y="156134"/>
                    <a:pt x="0" y="149466"/>
                  </a:cubicBezTo>
                  <a:cubicBezTo>
                    <a:pt x="93" y="90507"/>
                    <a:pt x="0" y="90888"/>
                    <a:pt x="0" y="31928"/>
                  </a:cubicBezTo>
                  <a:cubicBezTo>
                    <a:pt x="0" y="22879"/>
                    <a:pt x="4953" y="17545"/>
                    <a:pt x="11869" y="13545"/>
                  </a:cubicBezTo>
                  <a:cubicBezTo>
                    <a:pt x="21961" y="7734"/>
                    <a:pt x="33082" y="4877"/>
                    <a:pt x="44484" y="3067"/>
                  </a:cubicBezTo>
                  <a:cubicBezTo>
                    <a:pt x="70463" y="-1124"/>
                    <a:pt x="96537" y="-1219"/>
                    <a:pt x="122423" y="4020"/>
                  </a:cubicBezTo>
                  <a:cubicBezTo>
                    <a:pt x="130927" y="5734"/>
                    <a:pt x="139245" y="8782"/>
                    <a:pt x="147375" y="11925"/>
                  </a:cubicBezTo>
                  <a:cubicBezTo>
                    <a:pt x="154291" y="14592"/>
                    <a:pt x="159524" y="19641"/>
                    <a:pt x="162421" y="26784"/>
                  </a:cubicBezTo>
                  <a:cubicBezTo>
                    <a:pt x="162421" y="89459"/>
                    <a:pt x="162421" y="92793"/>
                    <a:pt x="162421" y="155467"/>
                  </a:cubicBezTo>
                  <a:close/>
                  <a:moveTo>
                    <a:pt x="14672" y="29166"/>
                  </a:moveTo>
                  <a:cubicBezTo>
                    <a:pt x="14672" y="29928"/>
                    <a:pt x="14672" y="30690"/>
                    <a:pt x="14672" y="31452"/>
                  </a:cubicBezTo>
                  <a:cubicBezTo>
                    <a:pt x="18597" y="33357"/>
                    <a:pt x="22335" y="35738"/>
                    <a:pt x="26447" y="37262"/>
                  </a:cubicBezTo>
                  <a:cubicBezTo>
                    <a:pt x="40185" y="42310"/>
                    <a:pt x="54576" y="44025"/>
                    <a:pt x="69062" y="44787"/>
                  </a:cubicBezTo>
                  <a:cubicBezTo>
                    <a:pt x="88687" y="45834"/>
                    <a:pt x="108125" y="44787"/>
                    <a:pt x="127189" y="39834"/>
                  </a:cubicBezTo>
                  <a:cubicBezTo>
                    <a:pt x="132983" y="38310"/>
                    <a:pt x="138591" y="35833"/>
                    <a:pt x="143917" y="33166"/>
                  </a:cubicBezTo>
                  <a:cubicBezTo>
                    <a:pt x="148029" y="31166"/>
                    <a:pt x="147842" y="29547"/>
                    <a:pt x="143917" y="27165"/>
                  </a:cubicBezTo>
                  <a:cubicBezTo>
                    <a:pt x="141207" y="25546"/>
                    <a:pt x="138310" y="24117"/>
                    <a:pt x="135320" y="23165"/>
                  </a:cubicBezTo>
                  <a:cubicBezTo>
                    <a:pt x="113078" y="15545"/>
                    <a:pt x="90089" y="14497"/>
                    <a:pt x="66819" y="15831"/>
                  </a:cubicBezTo>
                  <a:cubicBezTo>
                    <a:pt x="53081" y="16593"/>
                    <a:pt x="39344" y="18402"/>
                    <a:pt x="26354" y="23355"/>
                  </a:cubicBezTo>
                  <a:cubicBezTo>
                    <a:pt x="22335" y="24879"/>
                    <a:pt x="18597" y="27261"/>
                    <a:pt x="14672" y="29261"/>
                  </a:cubicBezTo>
                  <a:close/>
                  <a:moveTo>
                    <a:pt x="14672" y="49454"/>
                  </a:moveTo>
                  <a:cubicBezTo>
                    <a:pt x="14672" y="51454"/>
                    <a:pt x="14952" y="53740"/>
                    <a:pt x="14672" y="55836"/>
                  </a:cubicBezTo>
                  <a:cubicBezTo>
                    <a:pt x="13924" y="60312"/>
                    <a:pt x="16167" y="62789"/>
                    <a:pt x="19812" y="64313"/>
                  </a:cubicBezTo>
                  <a:cubicBezTo>
                    <a:pt x="24578" y="66313"/>
                    <a:pt x="29344" y="68409"/>
                    <a:pt x="34297" y="69647"/>
                  </a:cubicBezTo>
                  <a:cubicBezTo>
                    <a:pt x="61585" y="76505"/>
                    <a:pt x="89154" y="76791"/>
                    <a:pt x="116723" y="72028"/>
                  </a:cubicBezTo>
                  <a:cubicBezTo>
                    <a:pt x="125414" y="70504"/>
                    <a:pt x="133824" y="67170"/>
                    <a:pt x="142142" y="64218"/>
                  </a:cubicBezTo>
                  <a:cubicBezTo>
                    <a:pt x="144291" y="63456"/>
                    <a:pt x="146628" y="60789"/>
                    <a:pt x="147282" y="58503"/>
                  </a:cubicBezTo>
                  <a:cubicBezTo>
                    <a:pt x="148123" y="55645"/>
                    <a:pt x="147469" y="52216"/>
                    <a:pt x="147469" y="49359"/>
                  </a:cubicBezTo>
                  <a:cubicBezTo>
                    <a:pt x="103172" y="64027"/>
                    <a:pt x="59156" y="64027"/>
                    <a:pt x="14672" y="49359"/>
                  </a:cubicBezTo>
                  <a:close/>
                  <a:moveTo>
                    <a:pt x="147188" y="79553"/>
                  </a:moveTo>
                  <a:cubicBezTo>
                    <a:pt x="103078" y="94031"/>
                    <a:pt x="58969" y="94031"/>
                    <a:pt x="14859" y="79553"/>
                  </a:cubicBezTo>
                  <a:cubicBezTo>
                    <a:pt x="13924" y="91745"/>
                    <a:pt x="14859" y="92983"/>
                    <a:pt x="26167" y="97174"/>
                  </a:cubicBezTo>
                  <a:cubicBezTo>
                    <a:pt x="26728" y="97365"/>
                    <a:pt x="27195" y="97650"/>
                    <a:pt x="27755" y="97841"/>
                  </a:cubicBezTo>
                  <a:cubicBezTo>
                    <a:pt x="44764" y="103461"/>
                    <a:pt x="62240" y="105080"/>
                    <a:pt x="79996" y="105080"/>
                  </a:cubicBezTo>
                  <a:cubicBezTo>
                    <a:pt x="99153" y="105080"/>
                    <a:pt x="118218" y="103937"/>
                    <a:pt x="136348" y="96888"/>
                  </a:cubicBezTo>
                  <a:cubicBezTo>
                    <a:pt x="149525" y="91745"/>
                    <a:pt x="147655" y="91935"/>
                    <a:pt x="147188" y="79553"/>
                  </a:cubicBezTo>
                  <a:close/>
                  <a:moveTo>
                    <a:pt x="147188" y="139656"/>
                  </a:moveTo>
                  <a:cubicBezTo>
                    <a:pt x="102892" y="154229"/>
                    <a:pt x="58875" y="154134"/>
                    <a:pt x="14952" y="139656"/>
                  </a:cubicBezTo>
                  <a:cubicBezTo>
                    <a:pt x="14018" y="151562"/>
                    <a:pt x="14952" y="153181"/>
                    <a:pt x="26167" y="157277"/>
                  </a:cubicBezTo>
                  <a:cubicBezTo>
                    <a:pt x="26447" y="157372"/>
                    <a:pt x="26728" y="157467"/>
                    <a:pt x="27008" y="157563"/>
                  </a:cubicBezTo>
                  <a:cubicBezTo>
                    <a:pt x="43736" y="163563"/>
                    <a:pt x="61212" y="165087"/>
                    <a:pt x="78687" y="165183"/>
                  </a:cubicBezTo>
                  <a:cubicBezTo>
                    <a:pt x="98406" y="165373"/>
                    <a:pt x="118124" y="164230"/>
                    <a:pt x="136721" y="156801"/>
                  </a:cubicBezTo>
                  <a:cubicBezTo>
                    <a:pt x="149431" y="151753"/>
                    <a:pt x="147749" y="151753"/>
                    <a:pt x="147188" y="139560"/>
                  </a:cubicBezTo>
                  <a:close/>
                  <a:moveTo>
                    <a:pt x="147001" y="108795"/>
                  </a:moveTo>
                  <a:cubicBezTo>
                    <a:pt x="125788" y="118415"/>
                    <a:pt x="103452" y="120225"/>
                    <a:pt x="81117" y="120225"/>
                  </a:cubicBezTo>
                  <a:cubicBezTo>
                    <a:pt x="58688" y="120225"/>
                    <a:pt x="36166" y="118320"/>
                    <a:pt x="14766" y="108699"/>
                  </a:cubicBezTo>
                  <a:cubicBezTo>
                    <a:pt x="14766" y="111271"/>
                    <a:pt x="15046" y="113271"/>
                    <a:pt x="14766" y="115081"/>
                  </a:cubicBezTo>
                  <a:cubicBezTo>
                    <a:pt x="13831" y="120225"/>
                    <a:pt x="16541" y="123082"/>
                    <a:pt x="20747" y="124797"/>
                  </a:cubicBezTo>
                  <a:cubicBezTo>
                    <a:pt x="24858" y="126511"/>
                    <a:pt x="28970" y="128226"/>
                    <a:pt x="33269" y="129369"/>
                  </a:cubicBezTo>
                  <a:cubicBezTo>
                    <a:pt x="54670" y="135369"/>
                    <a:pt x="76631" y="135751"/>
                    <a:pt x="98593" y="134417"/>
                  </a:cubicBezTo>
                  <a:cubicBezTo>
                    <a:pt x="111583" y="133655"/>
                    <a:pt x="124479" y="131464"/>
                    <a:pt x="136815" y="126797"/>
                  </a:cubicBezTo>
                  <a:cubicBezTo>
                    <a:pt x="147188" y="122796"/>
                    <a:pt x="148123" y="121368"/>
                    <a:pt x="147469" y="110223"/>
                  </a:cubicBezTo>
                  <a:cubicBezTo>
                    <a:pt x="147469" y="109938"/>
                    <a:pt x="147282" y="109652"/>
                    <a:pt x="147001" y="108795"/>
                  </a:cubicBezTo>
                  <a:close/>
                </a:path>
              </a:pathLst>
            </a:custGeom>
            <a:grpFill/>
            <a:ln w="9345" cap="flat">
              <a:noFill/>
              <a:prstDash val="solid"/>
              <a:miter/>
            </a:ln>
          </p:spPr>
          <p:txBody>
            <a:bodyPr rtlCol="0" anchor="ctr"/>
            <a:lstStyle/>
            <a:p>
              <a:endParaRPr lang="en-IL"/>
            </a:p>
          </p:txBody>
        </p:sp>
        <p:sp>
          <p:nvSpPr>
            <p:cNvPr id="134" name="Freeform 133">
              <a:extLst>
                <a:ext uri="{FF2B5EF4-FFF2-40B4-BE49-F238E27FC236}">
                  <a16:creationId xmlns:a16="http://schemas.microsoft.com/office/drawing/2014/main" id="{CFDA5742-29A4-4EF3-FCCE-11C91E9E8625}"/>
                </a:ext>
              </a:extLst>
            </p:cNvPr>
            <p:cNvSpPr/>
            <p:nvPr/>
          </p:nvSpPr>
          <p:spPr>
            <a:xfrm>
              <a:off x="6185060" y="3213715"/>
              <a:ext cx="162234" cy="421391"/>
            </a:xfrm>
            <a:custGeom>
              <a:avLst/>
              <a:gdLst>
                <a:gd name="connsiteX0" fmla="*/ 147375 w 162234"/>
                <a:gd name="connsiteY0" fmla="*/ 11925 h 421391"/>
                <a:gd name="connsiteX1" fmla="*/ 122423 w 162234"/>
                <a:gd name="connsiteY1" fmla="*/ 4020 h 421391"/>
                <a:gd name="connsiteX2" fmla="*/ 44484 w 162234"/>
                <a:gd name="connsiteY2" fmla="*/ 3067 h 421391"/>
                <a:gd name="connsiteX3" fmla="*/ 11869 w 162234"/>
                <a:gd name="connsiteY3" fmla="*/ 13545 h 421391"/>
                <a:gd name="connsiteX4" fmla="*/ 0 w 162234"/>
                <a:gd name="connsiteY4" fmla="*/ 31928 h 421391"/>
                <a:gd name="connsiteX5" fmla="*/ 0 w 162234"/>
                <a:gd name="connsiteY5" fmla="*/ 208902 h 421391"/>
                <a:gd name="connsiteX6" fmla="*/ 0 w 162234"/>
                <a:gd name="connsiteY6" fmla="*/ 389592 h 421391"/>
                <a:gd name="connsiteX7" fmla="*/ 7570 w 162234"/>
                <a:gd name="connsiteY7" fmla="*/ 405022 h 421391"/>
                <a:gd name="connsiteX8" fmla="*/ 17195 w 162234"/>
                <a:gd name="connsiteY8" fmla="*/ 410642 h 421391"/>
                <a:gd name="connsiteX9" fmla="*/ 58875 w 162234"/>
                <a:gd name="connsiteY9" fmla="*/ 420262 h 421391"/>
                <a:gd name="connsiteX10" fmla="*/ 134385 w 162234"/>
                <a:gd name="connsiteY10" fmla="*/ 414642 h 421391"/>
                <a:gd name="connsiteX11" fmla="*/ 162234 w 162234"/>
                <a:gd name="connsiteY11" fmla="*/ 395497 h 421391"/>
                <a:gd name="connsiteX12" fmla="*/ 162234 w 162234"/>
                <a:gd name="connsiteY12" fmla="*/ 26689 h 421391"/>
                <a:gd name="connsiteX13" fmla="*/ 147188 w 162234"/>
                <a:gd name="connsiteY13" fmla="*/ 11830 h 421391"/>
                <a:gd name="connsiteX14" fmla="*/ 14952 w 162234"/>
                <a:gd name="connsiteY14" fmla="*/ 199854 h 421391"/>
                <a:gd name="connsiteX15" fmla="*/ 147656 w 162234"/>
                <a:gd name="connsiteY15" fmla="*/ 199854 h 421391"/>
                <a:gd name="connsiteX16" fmla="*/ 147469 w 162234"/>
                <a:gd name="connsiteY16" fmla="*/ 209283 h 421391"/>
                <a:gd name="connsiteX17" fmla="*/ 142048 w 162234"/>
                <a:gd name="connsiteY17" fmla="*/ 214808 h 421391"/>
                <a:gd name="connsiteX18" fmla="*/ 117470 w 162234"/>
                <a:gd name="connsiteY18" fmla="*/ 222428 h 421391"/>
                <a:gd name="connsiteX19" fmla="*/ 34671 w 162234"/>
                <a:gd name="connsiteY19" fmla="*/ 220142 h 421391"/>
                <a:gd name="connsiteX20" fmla="*/ 20186 w 162234"/>
                <a:gd name="connsiteY20" fmla="*/ 214808 h 421391"/>
                <a:gd name="connsiteX21" fmla="*/ 14952 w 162234"/>
                <a:gd name="connsiteY21" fmla="*/ 205950 h 421391"/>
                <a:gd name="connsiteX22" fmla="*/ 14952 w 162234"/>
                <a:gd name="connsiteY22" fmla="*/ 199854 h 421391"/>
                <a:gd name="connsiteX23" fmla="*/ 147469 w 162234"/>
                <a:gd name="connsiteY23" fmla="*/ 178613 h 421391"/>
                <a:gd name="connsiteX24" fmla="*/ 142142 w 162234"/>
                <a:gd name="connsiteY24" fmla="*/ 184614 h 421391"/>
                <a:gd name="connsiteX25" fmla="*/ 121021 w 162234"/>
                <a:gd name="connsiteY25" fmla="*/ 191662 h 421391"/>
                <a:gd name="connsiteX26" fmla="*/ 34391 w 162234"/>
                <a:gd name="connsiteY26" fmla="*/ 189948 h 421391"/>
                <a:gd name="connsiteX27" fmla="*/ 20279 w 162234"/>
                <a:gd name="connsiteY27" fmla="*/ 184709 h 421391"/>
                <a:gd name="connsiteX28" fmla="*/ 14859 w 162234"/>
                <a:gd name="connsiteY28" fmla="*/ 175946 h 421391"/>
                <a:gd name="connsiteX29" fmla="*/ 14859 w 162234"/>
                <a:gd name="connsiteY29" fmla="*/ 169659 h 421391"/>
                <a:gd name="connsiteX30" fmla="*/ 147656 w 162234"/>
                <a:gd name="connsiteY30" fmla="*/ 169659 h 421391"/>
                <a:gd name="connsiteX31" fmla="*/ 147469 w 162234"/>
                <a:gd name="connsiteY31" fmla="*/ 178518 h 421391"/>
                <a:gd name="connsiteX32" fmla="*/ 15139 w 162234"/>
                <a:gd name="connsiteY32" fmla="*/ 139846 h 421391"/>
                <a:gd name="connsiteX33" fmla="*/ 147375 w 162234"/>
                <a:gd name="connsiteY33" fmla="*/ 139846 h 421391"/>
                <a:gd name="connsiteX34" fmla="*/ 136908 w 162234"/>
                <a:gd name="connsiteY34" fmla="*/ 157086 h 421391"/>
                <a:gd name="connsiteX35" fmla="*/ 78874 w 162234"/>
                <a:gd name="connsiteY35" fmla="*/ 165468 h 421391"/>
                <a:gd name="connsiteX36" fmla="*/ 27195 w 162234"/>
                <a:gd name="connsiteY36" fmla="*/ 157848 h 421391"/>
                <a:gd name="connsiteX37" fmla="*/ 26354 w 162234"/>
                <a:gd name="connsiteY37" fmla="*/ 157563 h 421391"/>
                <a:gd name="connsiteX38" fmla="*/ 15139 w 162234"/>
                <a:gd name="connsiteY38" fmla="*/ 139941 h 421391"/>
                <a:gd name="connsiteX39" fmla="*/ 136628 w 162234"/>
                <a:gd name="connsiteY39" fmla="*/ 96984 h 421391"/>
                <a:gd name="connsiteX40" fmla="*/ 80276 w 162234"/>
                <a:gd name="connsiteY40" fmla="*/ 105175 h 421391"/>
                <a:gd name="connsiteX41" fmla="*/ 28036 w 162234"/>
                <a:gd name="connsiteY41" fmla="*/ 97936 h 421391"/>
                <a:gd name="connsiteX42" fmla="*/ 26447 w 162234"/>
                <a:gd name="connsiteY42" fmla="*/ 97269 h 421391"/>
                <a:gd name="connsiteX43" fmla="*/ 15139 w 162234"/>
                <a:gd name="connsiteY43" fmla="*/ 79648 h 421391"/>
                <a:gd name="connsiteX44" fmla="*/ 147469 w 162234"/>
                <a:gd name="connsiteY44" fmla="*/ 79648 h 421391"/>
                <a:gd name="connsiteX45" fmla="*/ 136628 w 162234"/>
                <a:gd name="connsiteY45" fmla="*/ 96984 h 421391"/>
                <a:gd name="connsiteX46" fmla="*/ 26634 w 162234"/>
                <a:gd name="connsiteY46" fmla="*/ 23260 h 421391"/>
                <a:gd name="connsiteX47" fmla="*/ 67099 w 162234"/>
                <a:gd name="connsiteY47" fmla="*/ 15735 h 421391"/>
                <a:gd name="connsiteX48" fmla="*/ 135600 w 162234"/>
                <a:gd name="connsiteY48" fmla="*/ 23070 h 421391"/>
                <a:gd name="connsiteX49" fmla="*/ 144198 w 162234"/>
                <a:gd name="connsiteY49" fmla="*/ 27070 h 421391"/>
                <a:gd name="connsiteX50" fmla="*/ 144198 w 162234"/>
                <a:gd name="connsiteY50" fmla="*/ 33071 h 421391"/>
                <a:gd name="connsiteX51" fmla="*/ 127470 w 162234"/>
                <a:gd name="connsiteY51" fmla="*/ 39738 h 421391"/>
                <a:gd name="connsiteX52" fmla="*/ 69342 w 162234"/>
                <a:gd name="connsiteY52" fmla="*/ 44691 h 421391"/>
                <a:gd name="connsiteX53" fmla="*/ 26728 w 162234"/>
                <a:gd name="connsiteY53" fmla="*/ 37167 h 421391"/>
                <a:gd name="connsiteX54" fmla="*/ 14952 w 162234"/>
                <a:gd name="connsiteY54" fmla="*/ 31356 h 421391"/>
                <a:gd name="connsiteX55" fmla="*/ 14952 w 162234"/>
                <a:gd name="connsiteY55" fmla="*/ 29070 h 421391"/>
                <a:gd name="connsiteX56" fmla="*/ 26634 w 162234"/>
                <a:gd name="connsiteY56" fmla="*/ 23165 h 421391"/>
                <a:gd name="connsiteX57" fmla="*/ 14952 w 162234"/>
                <a:gd name="connsiteY57" fmla="*/ 55836 h 421391"/>
                <a:gd name="connsiteX58" fmla="*/ 14952 w 162234"/>
                <a:gd name="connsiteY58" fmla="*/ 49454 h 421391"/>
                <a:gd name="connsiteX59" fmla="*/ 147749 w 162234"/>
                <a:gd name="connsiteY59" fmla="*/ 49454 h 421391"/>
                <a:gd name="connsiteX60" fmla="*/ 147562 w 162234"/>
                <a:gd name="connsiteY60" fmla="*/ 58598 h 421391"/>
                <a:gd name="connsiteX61" fmla="*/ 142422 w 162234"/>
                <a:gd name="connsiteY61" fmla="*/ 64313 h 421391"/>
                <a:gd name="connsiteX62" fmla="*/ 117003 w 162234"/>
                <a:gd name="connsiteY62" fmla="*/ 72123 h 421391"/>
                <a:gd name="connsiteX63" fmla="*/ 34578 w 162234"/>
                <a:gd name="connsiteY63" fmla="*/ 69742 h 421391"/>
                <a:gd name="connsiteX64" fmla="*/ 20092 w 162234"/>
                <a:gd name="connsiteY64" fmla="*/ 64408 h 421391"/>
                <a:gd name="connsiteX65" fmla="*/ 14952 w 162234"/>
                <a:gd name="connsiteY65" fmla="*/ 55931 h 421391"/>
                <a:gd name="connsiteX66" fmla="*/ 14952 w 162234"/>
                <a:gd name="connsiteY66" fmla="*/ 115176 h 421391"/>
                <a:gd name="connsiteX67" fmla="*/ 14952 w 162234"/>
                <a:gd name="connsiteY67" fmla="*/ 108795 h 421391"/>
                <a:gd name="connsiteX68" fmla="*/ 81304 w 162234"/>
                <a:gd name="connsiteY68" fmla="*/ 120320 h 421391"/>
                <a:gd name="connsiteX69" fmla="*/ 147188 w 162234"/>
                <a:gd name="connsiteY69" fmla="*/ 108890 h 421391"/>
                <a:gd name="connsiteX70" fmla="*/ 147656 w 162234"/>
                <a:gd name="connsiteY70" fmla="*/ 110319 h 421391"/>
                <a:gd name="connsiteX71" fmla="*/ 137002 w 162234"/>
                <a:gd name="connsiteY71" fmla="*/ 126892 h 421391"/>
                <a:gd name="connsiteX72" fmla="*/ 98780 w 162234"/>
                <a:gd name="connsiteY72" fmla="*/ 134512 h 421391"/>
                <a:gd name="connsiteX73" fmla="*/ 33456 w 162234"/>
                <a:gd name="connsiteY73" fmla="*/ 129464 h 421391"/>
                <a:gd name="connsiteX74" fmla="*/ 20933 w 162234"/>
                <a:gd name="connsiteY74" fmla="*/ 124892 h 421391"/>
                <a:gd name="connsiteX75" fmla="*/ 14952 w 162234"/>
                <a:gd name="connsiteY75" fmla="*/ 115176 h 421391"/>
                <a:gd name="connsiteX76" fmla="*/ 109153 w 162234"/>
                <a:gd name="connsiteY76" fmla="*/ 239001 h 421391"/>
                <a:gd name="connsiteX77" fmla="*/ 115788 w 162234"/>
                <a:gd name="connsiteY77" fmla="*/ 238049 h 421391"/>
                <a:gd name="connsiteX78" fmla="*/ 127937 w 162234"/>
                <a:gd name="connsiteY78" fmla="*/ 235572 h 421391"/>
                <a:gd name="connsiteX79" fmla="*/ 147842 w 162234"/>
                <a:gd name="connsiteY79" fmla="*/ 230048 h 421391"/>
                <a:gd name="connsiteX80" fmla="*/ 147656 w 162234"/>
                <a:gd name="connsiteY80" fmla="*/ 239192 h 421391"/>
                <a:gd name="connsiteX81" fmla="*/ 142516 w 162234"/>
                <a:gd name="connsiteY81" fmla="*/ 244907 h 421391"/>
                <a:gd name="connsiteX82" fmla="*/ 117096 w 162234"/>
                <a:gd name="connsiteY82" fmla="*/ 252717 h 421391"/>
                <a:gd name="connsiteX83" fmla="*/ 34671 w 162234"/>
                <a:gd name="connsiteY83" fmla="*/ 250336 h 421391"/>
                <a:gd name="connsiteX84" fmla="*/ 20186 w 162234"/>
                <a:gd name="connsiteY84" fmla="*/ 245002 h 421391"/>
                <a:gd name="connsiteX85" fmla="*/ 15046 w 162234"/>
                <a:gd name="connsiteY85" fmla="*/ 236525 h 421391"/>
                <a:gd name="connsiteX86" fmla="*/ 15046 w 162234"/>
                <a:gd name="connsiteY86" fmla="*/ 230143 h 421391"/>
                <a:gd name="connsiteX87" fmla="*/ 34297 w 162234"/>
                <a:gd name="connsiteY87" fmla="*/ 235477 h 421391"/>
                <a:gd name="connsiteX88" fmla="*/ 45418 w 162234"/>
                <a:gd name="connsiteY88" fmla="*/ 237763 h 421391"/>
                <a:gd name="connsiteX89" fmla="*/ 105602 w 162234"/>
                <a:gd name="connsiteY89" fmla="*/ 239478 h 421391"/>
                <a:gd name="connsiteX90" fmla="*/ 109153 w 162234"/>
                <a:gd name="connsiteY90" fmla="*/ 239001 h 421391"/>
                <a:gd name="connsiteX91" fmla="*/ 136722 w 162234"/>
                <a:gd name="connsiteY91" fmla="*/ 277578 h 421391"/>
                <a:gd name="connsiteX92" fmla="*/ 80369 w 162234"/>
                <a:gd name="connsiteY92" fmla="*/ 285769 h 421391"/>
                <a:gd name="connsiteX93" fmla="*/ 28129 w 162234"/>
                <a:gd name="connsiteY93" fmla="*/ 278530 h 421391"/>
                <a:gd name="connsiteX94" fmla="*/ 26541 w 162234"/>
                <a:gd name="connsiteY94" fmla="*/ 277863 h 421391"/>
                <a:gd name="connsiteX95" fmla="*/ 15233 w 162234"/>
                <a:gd name="connsiteY95" fmla="*/ 260242 h 421391"/>
                <a:gd name="connsiteX96" fmla="*/ 147562 w 162234"/>
                <a:gd name="connsiteY96" fmla="*/ 260242 h 421391"/>
                <a:gd name="connsiteX97" fmla="*/ 136722 w 162234"/>
                <a:gd name="connsiteY97" fmla="*/ 277578 h 421391"/>
                <a:gd name="connsiteX98" fmla="*/ 15046 w 162234"/>
                <a:gd name="connsiteY98" fmla="*/ 295866 h 421391"/>
                <a:gd name="connsiteX99" fmla="*/ 15046 w 162234"/>
                <a:gd name="connsiteY99" fmla="*/ 289484 h 421391"/>
                <a:gd name="connsiteX100" fmla="*/ 81397 w 162234"/>
                <a:gd name="connsiteY100" fmla="*/ 301009 h 421391"/>
                <a:gd name="connsiteX101" fmla="*/ 147282 w 162234"/>
                <a:gd name="connsiteY101" fmla="*/ 289579 h 421391"/>
                <a:gd name="connsiteX102" fmla="*/ 147749 w 162234"/>
                <a:gd name="connsiteY102" fmla="*/ 291008 h 421391"/>
                <a:gd name="connsiteX103" fmla="*/ 137095 w 162234"/>
                <a:gd name="connsiteY103" fmla="*/ 307581 h 421391"/>
                <a:gd name="connsiteX104" fmla="*/ 98873 w 162234"/>
                <a:gd name="connsiteY104" fmla="*/ 315202 h 421391"/>
                <a:gd name="connsiteX105" fmla="*/ 33550 w 162234"/>
                <a:gd name="connsiteY105" fmla="*/ 310153 h 421391"/>
                <a:gd name="connsiteX106" fmla="*/ 21027 w 162234"/>
                <a:gd name="connsiteY106" fmla="*/ 305581 h 421391"/>
                <a:gd name="connsiteX107" fmla="*/ 15046 w 162234"/>
                <a:gd name="connsiteY107" fmla="*/ 295866 h 421391"/>
                <a:gd name="connsiteX108" fmla="*/ 137095 w 162234"/>
                <a:gd name="connsiteY108" fmla="*/ 337585 h 421391"/>
                <a:gd name="connsiteX109" fmla="*/ 79061 w 162234"/>
                <a:gd name="connsiteY109" fmla="*/ 345967 h 421391"/>
                <a:gd name="connsiteX110" fmla="*/ 27382 w 162234"/>
                <a:gd name="connsiteY110" fmla="*/ 338347 h 421391"/>
                <a:gd name="connsiteX111" fmla="*/ 26541 w 162234"/>
                <a:gd name="connsiteY111" fmla="*/ 338061 h 421391"/>
                <a:gd name="connsiteX112" fmla="*/ 15326 w 162234"/>
                <a:gd name="connsiteY112" fmla="*/ 320440 h 421391"/>
                <a:gd name="connsiteX113" fmla="*/ 147562 w 162234"/>
                <a:gd name="connsiteY113" fmla="*/ 320440 h 421391"/>
                <a:gd name="connsiteX114" fmla="*/ 137095 w 162234"/>
                <a:gd name="connsiteY114" fmla="*/ 337680 h 421391"/>
                <a:gd name="connsiteX115" fmla="*/ 147562 w 162234"/>
                <a:gd name="connsiteY115" fmla="*/ 389878 h 421391"/>
                <a:gd name="connsiteX116" fmla="*/ 142142 w 162234"/>
                <a:gd name="connsiteY116" fmla="*/ 395402 h 421391"/>
                <a:gd name="connsiteX117" fmla="*/ 117564 w 162234"/>
                <a:gd name="connsiteY117" fmla="*/ 403022 h 421391"/>
                <a:gd name="connsiteX118" fmla="*/ 34764 w 162234"/>
                <a:gd name="connsiteY118" fmla="*/ 400736 h 421391"/>
                <a:gd name="connsiteX119" fmla="*/ 20279 w 162234"/>
                <a:gd name="connsiteY119" fmla="*/ 395402 h 421391"/>
                <a:gd name="connsiteX120" fmla="*/ 15046 w 162234"/>
                <a:gd name="connsiteY120" fmla="*/ 386544 h 421391"/>
                <a:gd name="connsiteX121" fmla="*/ 15046 w 162234"/>
                <a:gd name="connsiteY121" fmla="*/ 380448 h 421391"/>
                <a:gd name="connsiteX122" fmla="*/ 147749 w 162234"/>
                <a:gd name="connsiteY122" fmla="*/ 380448 h 421391"/>
                <a:gd name="connsiteX123" fmla="*/ 147562 w 162234"/>
                <a:gd name="connsiteY123" fmla="*/ 389878 h 421391"/>
                <a:gd name="connsiteX124" fmla="*/ 147562 w 162234"/>
                <a:gd name="connsiteY124" fmla="*/ 359207 h 421391"/>
                <a:gd name="connsiteX125" fmla="*/ 142235 w 162234"/>
                <a:gd name="connsiteY125" fmla="*/ 365208 h 421391"/>
                <a:gd name="connsiteX126" fmla="*/ 121115 w 162234"/>
                <a:gd name="connsiteY126" fmla="*/ 372256 h 421391"/>
                <a:gd name="connsiteX127" fmla="*/ 34484 w 162234"/>
                <a:gd name="connsiteY127" fmla="*/ 370542 h 421391"/>
                <a:gd name="connsiteX128" fmla="*/ 20373 w 162234"/>
                <a:gd name="connsiteY128" fmla="*/ 365303 h 421391"/>
                <a:gd name="connsiteX129" fmla="*/ 14952 w 162234"/>
                <a:gd name="connsiteY129" fmla="*/ 356540 h 421391"/>
                <a:gd name="connsiteX130" fmla="*/ 14952 w 162234"/>
                <a:gd name="connsiteY130" fmla="*/ 350253 h 421391"/>
                <a:gd name="connsiteX131" fmla="*/ 147749 w 162234"/>
                <a:gd name="connsiteY131" fmla="*/ 350253 h 421391"/>
                <a:gd name="connsiteX132" fmla="*/ 147562 w 162234"/>
                <a:gd name="connsiteY132" fmla="*/ 359112 h 42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62234" h="421391">
                  <a:moveTo>
                    <a:pt x="147375" y="11925"/>
                  </a:moveTo>
                  <a:cubicBezTo>
                    <a:pt x="139245" y="8782"/>
                    <a:pt x="130927" y="5734"/>
                    <a:pt x="122423" y="4020"/>
                  </a:cubicBezTo>
                  <a:cubicBezTo>
                    <a:pt x="96537" y="-1219"/>
                    <a:pt x="70557" y="-1124"/>
                    <a:pt x="44484" y="3067"/>
                  </a:cubicBezTo>
                  <a:cubicBezTo>
                    <a:pt x="33082" y="4877"/>
                    <a:pt x="21961" y="7734"/>
                    <a:pt x="11869" y="13545"/>
                  </a:cubicBezTo>
                  <a:cubicBezTo>
                    <a:pt x="4953" y="17545"/>
                    <a:pt x="0" y="22879"/>
                    <a:pt x="0" y="31928"/>
                  </a:cubicBezTo>
                  <a:cubicBezTo>
                    <a:pt x="93" y="90888"/>
                    <a:pt x="93" y="149943"/>
                    <a:pt x="0" y="208902"/>
                  </a:cubicBezTo>
                  <a:cubicBezTo>
                    <a:pt x="93" y="267862"/>
                    <a:pt x="93" y="330632"/>
                    <a:pt x="0" y="389592"/>
                  </a:cubicBezTo>
                  <a:cubicBezTo>
                    <a:pt x="0" y="396259"/>
                    <a:pt x="2617" y="401212"/>
                    <a:pt x="7570" y="405022"/>
                  </a:cubicBezTo>
                  <a:cubicBezTo>
                    <a:pt x="10560" y="407213"/>
                    <a:pt x="13831" y="409213"/>
                    <a:pt x="17195" y="410642"/>
                  </a:cubicBezTo>
                  <a:cubicBezTo>
                    <a:pt x="30466" y="416548"/>
                    <a:pt x="44577" y="419024"/>
                    <a:pt x="58875" y="420262"/>
                  </a:cubicBezTo>
                  <a:cubicBezTo>
                    <a:pt x="84388" y="422548"/>
                    <a:pt x="109620" y="421691"/>
                    <a:pt x="134385" y="414642"/>
                  </a:cubicBezTo>
                  <a:cubicBezTo>
                    <a:pt x="145600" y="411404"/>
                    <a:pt x="156440" y="407213"/>
                    <a:pt x="162234" y="395497"/>
                  </a:cubicBezTo>
                  <a:lnTo>
                    <a:pt x="162234" y="26689"/>
                  </a:lnTo>
                  <a:cubicBezTo>
                    <a:pt x="159337" y="19545"/>
                    <a:pt x="154104" y="14497"/>
                    <a:pt x="147188" y="11830"/>
                  </a:cubicBezTo>
                  <a:close/>
                  <a:moveTo>
                    <a:pt x="14952" y="199854"/>
                  </a:moveTo>
                  <a:cubicBezTo>
                    <a:pt x="59343" y="214427"/>
                    <a:pt x="103265" y="214427"/>
                    <a:pt x="147656" y="199854"/>
                  </a:cubicBezTo>
                  <a:cubicBezTo>
                    <a:pt x="147656" y="202806"/>
                    <a:pt x="148403" y="206331"/>
                    <a:pt x="147469" y="209283"/>
                  </a:cubicBezTo>
                  <a:cubicBezTo>
                    <a:pt x="146814" y="211474"/>
                    <a:pt x="144291" y="213951"/>
                    <a:pt x="142048" y="214808"/>
                  </a:cubicBezTo>
                  <a:cubicBezTo>
                    <a:pt x="134011" y="217761"/>
                    <a:pt x="125881" y="220999"/>
                    <a:pt x="117470" y="222428"/>
                  </a:cubicBezTo>
                  <a:cubicBezTo>
                    <a:pt x="89808" y="227190"/>
                    <a:pt x="62053" y="227095"/>
                    <a:pt x="34671" y="220142"/>
                  </a:cubicBezTo>
                  <a:cubicBezTo>
                    <a:pt x="29718" y="218904"/>
                    <a:pt x="24952" y="216713"/>
                    <a:pt x="20186" y="214808"/>
                  </a:cubicBezTo>
                  <a:cubicBezTo>
                    <a:pt x="16354" y="213284"/>
                    <a:pt x="14205" y="210522"/>
                    <a:pt x="14952" y="205950"/>
                  </a:cubicBezTo>
                  <a:cubicBezTo>
                    <a:pt x="15233" y="203854"/>
                    <a:pt x="14952" y="201663"/>
                    <a:pt x="14952" y="199854"/>
                  </a:cubicBezTo>
                  <a:close/>
                  <a:moveTo>
                    <a:pt x="147469" y="178613"/>
                  </a:moveTo>
                  <a:cubicBezTo>
                    <a:pt x="146628" y="180994"/>
                    <a:pt x="144385" y="183756"/>
                    <a:pt x="142142" y="184614"/>
                  </a:cubicBezTo>
                  <a:cubicBezTo>
                    <a:pt x="135320" y="187471"/>
                    <a:pt x="128217" y="190329"/>
                    <a:pt x="121021" y="191662"/>
                  </a:cubicBezTo>
                  <a:cubicBezTo>
                    <a:pt x="92051" y="197187"/>
                    <a:pt x="63081" y="197091"/>
                    <a:pt x="34391" y="189948"/>
                  </a:cubicBezTo>
                  <a:cubicBezTo>
                    <a:pt x="29531" y="188709"/>
                    <a:pt x="24952" y="186614"/>
                    <a:pt x="20279" y="184709"/>
                  </a:cubicBezTo>
                  <a:cubicBezTo>
                    <a:pt x="16541" y="183185"/>
                    <a:pt x="14111" y="180613"/>
                    <a:pt x="14859" y="175946"/>
                  </a:cubicBezTo>
                  <a:cubicBezTo>
                    <a:pt x="15233" y="173850"/>
                    <a:pt x="14859" y="171564"/>
                    <a:pt x="14859" y="169659"/>
                  </a:cubicBezTo>
                  <a:cubicBezTo>
                    <a:pt x="59156" y="184328"/>
                    <a:pt x="103265" y="184233"/>
                    <a:pt x="147656" y="169659"/>
                  </a:cubicBezTo>
                  <a:cubicBezTo>
                    <a:pt x="147656" y="172517"/>
                    <a:pt x="148403" y="175755"/>
                    <a:pt x="147469" y="178518"/>
                  </a:cubicBezTo>
                  <a:close/>
                  <a:moveTo>
                    <a:pt x="15139" y="139846"/>
                  </a:moveTo>
                  <a:cubicBezTo>
                    <a:pt x="59156" y="154229"/>
                    <a:pt x="103078" y="154324"/>
                    <a:pt x="147375" y="139846"/>
                  </a:cubicBezTo>
                  <a:cubicBezTo>
                    <a:pt x="147936" y="152038"/>
                    <a:pt x="149618" y="151943"/>
                    <a:pt x="136908" y="157086"/>
                  </a:cubicBezTo>
                  <a:cubicBezTo>
                    <a:pt x="118311" y="164516"/>
                    <a:pt x="98593" y="165659"/>
                    <a:pt x="78874" y="165468"/>
                  </a:cubicBezTo>
                  <a:cubicBezTo>
                    <a:pt x="61399" y="165373"/>
                    <a:pt x="43923" y="163754"/>
                    <a:pt x="27195" y="157848"/>
                  </a:cubicBezTo>
                  <a:cubicBezTo>
                    <a:pt x="26914" y="157753"/>
                    <a:pt x="26634" y="157658"/>
                    <a:pt x="26354" y="157563"/>
                  </a:cubicBezTo>
                  <a:cubicBezTo>
                    <a:pt x="15139" y="153467"/>
                    <a:pt x="14111" y="151848"/>
                    <a:pt x="15139" y="139941"/>
                  </a:cubicBezTo>
                  <a:close/>
                  <a:moveTo>
                    <a:pt x="136628" y="96984"/>
                  </a:moveTo>
                  <a:cubicBezTo>
                    <a:pt x="118498" y="104032"/>
                    <a:pt x="99434" y="105270"/>
                    <a:pt x="80276" y="105175"/>
                  </a:cubicBezTo>
                  <a:cubicBezTo>
                    <a:pt x="62520" y="105175"/>
                    <a:pt x="45044" y="103556"/>
                    <a:pt x="28036" y="97936"/>
                  </a:cubicBezTo>
                  <a:cubicBezTo>
                    <a:pt x="27475" y="97746"/>
                    <a:pt x="27008" y="97460"/>
                    <a:pt x="26447" y="97269"/>
                  </a:cubicBezTo>
                  <a:cubicBezTo>
                    <a:pt x="15046" y="93174"/>
                    <a:pt x="14298" y="91840"/>
                    <a:pt x="15139" y="79648"/>
                  </a:cubicBezTo>
                  <a:cubicBezTo>
                    <a:pt x="59249" y="94126"/>
                    <a:pt x="103359" y="94126"/>
                    <a:pt x="147469" y="79648"/>
                  </a:cubicBezTo>
                  <a:cubicBezTo>
                    <a:pt x="147936" y="92031"/>
                    <a:pt x="149805" y="91840"/>
                    <a:pt x="136628" y="96984"/>
                  </a:cubicBezTo>
                  <a:close/>
                  <a:moveTo>
                    <a:pt x="26634" y="23260"/>
                  </a:moveTo>
                  <a:cubicBezTo>
                    <a:pt x="39624" y="18307"/>
                    <a:pt x="53362" y="16593"/>
                    <a:pt x="67099" y="15735"/>
                  </a:cubicBezTo>
                  <a:cubicBezTo>
                    <a:pt x="90275" y="14402"/>
                    <a:pt x="113265" y="15545"/>
                    <a:pt x="135600" y="23070"/>
                  </a:cubicBezTo>
                  <a:cubicBezTo>
                    <a:pt x="138591" y="24117"/>
                    <a:pt x="141488" y="25451"/>
                    <a:pt x="144198" y="27070"/>
                  </a:cubicBezTo>
                  <a:cubicBezTo>
                    <a:pt x="148216" y="29451"/>
                    <a:pt x="148310" y="31071"/>
                    <a:pt x="144198" y="33071"/>
                  </a:cubicBezTo>
                  <a:cubicBezTo>
                    <a:pt x="138871" y="35738"/>
                    <a:pt x="133264" y="38214"/>
                    <a:pt x="127470" y="39738"/>
                  </a:cubicBezTo>
                  <a:cubicBezTo>
                    <a:pt x="108405" y="44691"/>
                    <a:pt x="88967" y="45834"/>
                    <a:pt x="69342" y="44691"/>
                  </a:cubicBezTo>
                  <a:cubicBezTo>
                    <a:pt x="54857" y="43929"/>
                    <a:pt x="40465" y="42120"/>
                    <a:pt x="26728" y="37167"/>
                  </a:cubicBezTo>
                  <a:cubicBezTo>
                    <a:pt x="22616" y="35643"/>
                    <a:pt x="18877" y="33357"/>
                    <a:pt x="14952" y="31356"/>
                  </a:cubicBezTo>
                  <a:cubicBezTo>
                    <a:pt x="14952" y="30594"/>
                    <a:pt x="14952" y="29832"/>
                    <a:pt x="14952" y="29070"/>
                  </a:cubicBezTo>
                  <a:cubicBezTo>
                    <a:pt x="18784" y="27070"/>
                    <a:pt x="22522" y="24689"/>
                    <a:pt x="26634" y="23165"/>
                  </a:cubicBezTo>
                  <a:close/>
                  <a:moveTo>
                    <a:pt x="14952" y="55836"/>
                  </a:moveTo>
                  <a:cubicBezTo>
                    <a:pt x="15326" y="53740"/>
                    <a:pt x="14952" y="51454"/>
                    <a:pt x="14952" y="49454"/>
                  </a:cubicBezTo>
                  <a:cubicBezTo>
                    <a:pt x="59436" y="64027"/>
                    <a:pt x="103359" y="64027"/>
                    <a:pt x="147749" y="49454"/>
                  </a:cubicBezTo>
                  <a:cubicBezTo>
                    <a:pt x="147749" y="52311"/>
                    <a:pt x="148403" y="55740"/>
                    <a:pt x="147562" y="58598"/>
                  </a:cubicBezTo>
                  <a:cubicBezTo>
                    <a:pt x="146908" y="60884"/>
                    <a:pt x="144572" y="63456"/>
                    <a:pt x="142422" y="64313"/>
                  </a:cubicBezTo>
                  <a:cubicBezTo>
                    <a:pt x="134105" y="67361"/>
                    <a:pt x="125694" y="70695"/>
                    <a:pt x="117003" y="72123"/>
                  </a:cubicBezTo>
                  <a:cubicBezTo>
                    <a:pt x="89434" y="76886"/>
                    <a:pt x="61866" y="76600"/>
                    <a:pt x="34578" y="69742"/>
                  </a:cubicBezTo>
                  <a:cubicBezTo>
                    <a:pt x="29625" y="68504"/>
                    <a:pt x="24858" y="66313"/>
                    <a:pt x="20092" y="64408"/>
                  </a:cubicBezTo>
                  <a:cubicBezTo>
                    <a:pt x="16448" y="62884"/>
                    <a:pt x="14205" y="60408"/>
                    <a:pt x="14952" y="55931"/>
                  </a:cubicBezTo>
                  <a:close/>
                  <a:moveTo>
                    <a:pt x="14952" y="115176"/>
                  </a:moveTo>
                  <a:cubicBezTo>
                    <a:pt x="15233" y="113367"/>
                    <a:pt x="14952" y="111366"/>
                    <a:pt x="14952" y="108795"/>
                  </a:cubicBezTo>
                  <a:cubicBezTo>
                    <a:pt x="36447" y="118415"/>
                    <a:pt x="58875" y="120320"/>
                    <a:pt x="81304" y="120320"/>
                  </a:cubicBezTo>
                  <a:cubicBezTo>
                    <a:pt x="103639" y="120320"/>
                    <a:pt x="125974" y="118510"/>
                    <a:pt x="147188" y="108890"/>
                  </a:cubicBezTo>
                  <a:cubicBezTo>
                    <a:pt x="147469" y="109842"/>
                    <a:pt x="147562" y="110128"/>
                    <a:pt x="147656" y="110319"/>
                  </a:cubicBezTo>
                  <a:cubicBezTo>
                    <a:pt x="148310" y="121463"/>
                    <a:pt x="147282" y="122987"/>
                    <a:pt x="137002" y="126892"/>
                  </a:cubicBezTo>
                  <a:cubicBezTo>
                    <a:pt x="124666" y="131655"/>
                    <a:pt x="111770" y="133750"/>
                    <a:pt x="98780" y="134512"/>
                  </a:cubicBezTo>
                  <a:cubicBezTo>
                    <a:pt x="76818" y="135846"/>
                    <a:pt x="54857" y="135465"/>
                    <a:pt x="33456" y="129464"/>
                  </a:cubicBezTo>
                  <a:cubicBezTo>
                    <a:pt x="29157" y="128226"/>
                    <a:pt x="25045" y="126511"/>
                    <a:pt x="20933" y="124892"/>
                  </a:cubicBezTo>
                  <a:cubicBezTo>
                    <a:pt x="16728" y="123177"/>
                    <a:pt x="14018" y="120320"/>
                    <a:pt x="14952" y="115176"/>
                  </a:cubicBezTo>
                  <a:close/>
                  <a:moveTo>
                    <a:pt x="109153" y="239001"/>
                  </a:moveTo>
                  <a:cubicBezTo>
                    <a:pt x="111396" y="238716"/>
                    <a:pt x="113639" y="238430"/>
                    <a:pt x="115788" y="238049"/>
                  </a:cubicBezTo>
                  <a:cubicBezTo>
                    <a:pt x="119807" y="237382"/>
                    <a:pt x="123918" y="236525"/>
                    <a:pt x="127937" y="235572"/>
                  </a:cubicBezTo>
                  <a:cubicBezTo>
                    <a:pt x="134572" y="234048"/>
                    <a:pt x="141207" y="232239"/>
                    <a:pt x="147842" y="230048"/>
                  </a:cubicBezTo>
                  <a:cubicBezTo>
                    <a:pt x="147842" y="232905"/>
                    <a:pt x="148497" y="236334"/>
                    <a:pt x="147656" y="239192"/>
                  </a:cubicBezTo>
                  <a:cubicBezTo>
                    <a:pt x="147001" y="241478"/>
                    <a:pt x="144665" y="244050"/>
                    <a:pt x="142516" y="244907"/>
                  </a:cubicBezTo>
                  <a:cubicBezTo>
                    <a:pt x="134198" y="247955"/>
                    <a:pt x="125788" y="251289"/>
                    <a:pt x="117096" y="252717"/>
                  </a:cubicBezTo>
                  <a:cubicBezTo>
                    <a:pt x="89528" y="257480"/>
                    <a:pt x="61959" y="257194"/>
                    <a:pt x="34671" y="250336"/>
                  </a:cubicBezTo>
                  <a:cubicBezTo>
                    <a:pt x="29718" y="249098"/>
                    <a:pt x="24952" y="246907"/>
                    <a:pt x="20186" y="245002"/>
                  </a:cubicBezTo>
                  <a:cubicBezTo>
                    <a:pt x="16541" y="243478"/>
                    <a:pt x="14298" y="241002"/>
                    <a:pt x="15046" y="236525"/>
                  </a:cubicBezTo>
                  <a:cubicBezTo>
                    <a:pt x="15420" y="234429"/>
                    <a:pt x="15046" y="232143"/>
                    <a:pt x="15046" y="230143"/>
                  </a:cubicBezTo>
                  <a:cubicBezTo>
                    <a:pt x="21494" y="232239"/>
                    <a:pt x="27849" y="233953"/>
                    <a:pt x="34297" y="235477"/>
                  </a:cubicBezTo>
                  <a:cubicBezTo>
                    <a:pt x="37942" y="236430"/>
                    <a:pt x="41680" y="237192"/>
                    <a:pt x="45418" y="237763"/>
                  </a:cubicBezTo>
                  <a:cubicBezTo>
                    <a:pt x="65510" y="241383"/>
                    <a:pt x="85509" y="241859"/>
                    <a:pt x="105602" y="239478"/>
                  </a:cubicBezTo>
                  <a:cubicBezTo>
                    <a:pt x="106817" y="239382"/>
                    <a:pt x="108031" y="239192"/>
                    <a:pt x="109153" y="239001"/>
                  </a:cubicBezTo>
                  <a:close/>
                  <a:moveTo>
                    <a:pt x="136722" y="277578"/>
                  </a:moveTo>
                  <a:cubicBezTo>
                    <a:pt x="118592" y="284626"/>
                    <a:pt x="99527" y="285864"/>
                    <a:pt x="80369" y="285769"/>
                  </a:cubicBezTo>
                  <a:cubicBezTo>
                    <a:pt x="62613" y="285769"/>
                    <a:pt x="45138" y="284150"/>
                    <a:pt x="28129" y="278530"/>
                  </a:cubicBezTo>
                  <a:cubicBezTo>
                    <a:pt x="27569" y="278340"/>
                    <a:pt x="27101" y="278054"/>
                    <a:pt x="26541" y="277863"/>
                  </a:cubicBezTo>
                  <a:cubicBezTo>
                    <a:pt x="15139" y="273768"/>
                    <a:pt x="14392" y="272434"/>
                    <a:pt x="15233" y="260242"/>
                  </a:cubicBezTo>
                  <a:cubicBezTo>
                    <a:pt x="59343" y="274720"/>
                    <a:pt x="103452" y="274720"/>
                    <a:pt x="147562" y="260242"/>
                  </a:cubicBezTo>
                  <a:cubicBezTo>
                    <a:pt x="148029" y="272625"/>
                    <a:pt x="149898" y="272434"/>
                    <a:pt x="136722" y="277578"/>
                  </a:cubicBezTo>
                  <a:close/>
                  <a:moveTo>
                    <a:pt x="15046" y="295866"/>
                  </a:moveTo>
                  <a:cubicBezTo>
                    <a:pt x="15326" y="294056"/>
                    <a:pt x="15046" y="292056"/>
                    <a:pt x="15046" y="289484"/>
                  </a:cubicBezTo>
                  <a:cubicBezTo>
                    <a:pt x="36540" y="299104"/>
                    <a:pt x="58969" y="301009"/>
                    <a:pt x="81397" y="301009"/>
                  </a:cubicBezTo>
                  <a:cubicBezTo>
                    <a:pt x="103733" y="301009"/>
                    <a:pt x="126068" y="299200"/>
                    <a:pt x="147282" y="289579"/>
                  </a:cubicBezTo>
                  <a:cubicBezTo>
                    <a:pt x="147562" y="290532"/>
                    <a:pt x="147656" y="290817"/>
                    <a:pt x="147749" y="291008"/>
                  </a:cubicBezTo>
                  <a:cubicBezTo>
                    <a:pt x="148403" y="302152"/>
                    <a:pt x="147375" y="303676"/>
                    <a:pt x="137095" y="307581"/>
                  </a:cubicBezTo>
                  <a:cubicBezTo>
                    <a:pt x="124760" y="312344"/>
                    <a:pt x="111863" y="314439"/>
                    <a:pt x="98873" y="315202"/>
                  </a:cubicBezTo>
                  <a:cubicBezTo>
                    <a:pt x="76912" y="316535"/>
                    <a:pt x="54950" y="316154"/>
                    <a:pt x="33550" y="310153"/>
                  </a:cubicBezTo>
                  <a:cubicBezTo>
                    <a:pt x="29251" y="308915"/>
                    <a:pt x="25139" y="307201"/>
                    <a:pt x="21027" y="305581"/>
                  </a:cubicBezTo>
                  <a:cubicBezTo>
                    <a:pt x="16822" y="303867"/>
                    <a:pt x="14111" y="301009"/>
                    <a:pt x="15046" y="295866"/>
                  </a:cubicBezTo>
                  <a:close/>
                  <a:moveTo>
                    <a:pt x="137095" y="337585"/>
                  </a:moveTo>
                  <a:cubicBezTo>
                    <a:pt x="118498" y="345015"/>
                    <a:pt x="98780" y="346158"/>
                    <a:pt x="79061" y="345967"/>
                  </a:cubicBezTo>
                  <a:cubicBezTo>
                    <a:pt x="61585" y="345872"/>
                    <a:pt x="44110" y="344253"/>
                    <a:pt x="27382" y="338347"/>
                  </a:cubicBezTo>
                  <a:cubicBezTo>
                    <a:pt x="27101" y="338252"/>
                    <a:pt x="26821" y="338157"/>
                    <a:pt x="26541" y="338061"/>
                  </a:cubicBezTo>
                  <a:cubicBezTo>
                    <a:pt x="15326" y="333966"/>
                    <a:pt x="14298" y="332347"/>
                    <a:pt x="15326" y="320440"/>
                  </a:cubicBezTo>
                  <a:cubicBezTo>
                    <a:pt x="59343" y="334823"/>
                    <a:pt x="103265" y="334918"/>
                    <a:pt x="147562" y="320440"/>
                  </a:cubicBezTo>
                  <a:cubicBezTo>
                    <a:pt x="148123" y="332632"/>
                    <a:pt x="149805" y="332537"/>
                    <a:pt x="137095" y="337680"/>
                  </a:cubicBezTo>
                  <a:close/>
                  <a:moveTo>
                    <a:pt x="147562" y="389878"/>
                  </a:moveTo>
                  <a:cubicBezTo>
                    <a:pt x="146908" y="392068"/>
                    <a:pt x="144385" y="394545"/>
                    <a:pt x="142142" y="395402"/>
                  </a:cubicBezTo>
                  <a:cubicBezTo>
                    <a:pt x="134105" y="398355"/>
                    <a:pt x="125974" y="401593"/>
                    <a:pt x="117564" y="403022"/>
                  </a:cubicBezTo>
                  <a:cubicBezTo>
                    <a:pt x="89902" y="407784"/>
                    <a:pt x="62146" y="407689"/>
                    <a:pt x="34764" y="400736"/>
                  </a:cubicBezTo>
                  <a:cubicBezTo>
                    <a:pt x="29811" y="399498"/>
                    <a:pt x="25045" y="397307"/>
                    <a:pt x="20279" y="395402"/>
                  </a:cubicBezTo>
                  <a:cubicBezTo>
                    <a:pt x="16448" y="393878"/>
                    <a:pt x="14298" y="391116"/>
                    <a:pt x="15046" y="386544"/>
                  </a:cubicBezTo>
                  <a:cubicBezTo>
                    <a:pt x="15326" y="384448"/>
                    <a:pt x="15046" y="382257"/>
                    <a:pt x="15046" y="380448"/>
                  </a:cubicBezTo>
                  <a:cubicBezTo>
                    <a:pt x="59436" y="395021"/>
                    <a:pt x="103359" y="395021"/>
                    <a:pt x="147749" y="380448"/>
                  </a:cubicBezTo>
                  <a:cubicBezTo>
                    <a:pt x="147749" y="383401"/>
                    <a:pt x="148497" y="386925"/>
                    <a:pt x="147562" y="389878"/>
                  </a:cubicBezTo>
                  <a:close/>
                  <a:moveTo>
                    <a:pt x="147562" y="359207"/>
                  </a:moveTo>
                  <a:cubicBezTo>
                    <a:pt x="146721" y="361588"/>
                    <a:pt x="144478" y="364351"/>
                    <a:pt x="142235" y="365208"/>
                  </a:cubicBezTo>
                  <a:cubicBezTo>
                    <a:pt x="135413" y="368065"/>
                    <a:pt x="128311" y="370923"/>
                    <a:pt x="121115" y="372256"/>
                  </a:cubicBezTo>
                  <a:cubicBezTo>
                    <a:pt x="92145" y="377781"/>
                    <a:pt x="63174" y="377685"/>
                    <a:pt x="34484" y="370542"/>
                  </a:cubicBezTo>
                  <a:cubicBezTo>
                    <a:pt x="29625" y="369303"/>
                    <a:pt x="25045" y="367208"/>
                    <a:pt x="20373" y="365303"/>
                  </a:cubicBezTo>
                  <a:cubicBezTo>
                    <a:pt x="16635" y="363779"/>
                    <a:pt x="14205" y="361207"/>
                    <a:pt x="14952" y="356540"/>
                  </a:cubicBezTo>
                  <a:cubicBezTo>
                    <a:pt x="15326" y="354444"/>
                    <a:pt x="14952" y="352158"/>
                    <a:pt x="14952" y="350253"/>
                  </a:cubicBezTo>
                  <a:cubicBezTo>
                    <a:pt x="59249" y="364922"/>
                    <a:pt x="103359" y="364827"/>
                    <a:pt x="147749" y="350253"/>
                  </a:cubicBezTo>
                  <a:cubicBezTo>
                    <a:pt x="147749" y="353111"/>
                    <a:pt x="148497" y="356350"/>
                    <a:pt x="147562" y="359112"/>
                  </a:cubicBezTo>
                  <a:close/>
                </a:path>
              </a:pathLst>
            </a:custGeom>
            <a:grpFill/>
            <a:ln w="9345" cap="flat">
              <a:noFill/>
              <a:prstDash val="solid"/>
              <a:miter/>
            </a:ln>
          </p:spPr>
          <p:txBody>
            <a:bodyPr rtlCol="0" anchor="ctr"/>
            <a:lstStyle/>
            <a:p>
              <a:endParaRPr lang="en-IL"/>
            </a:p>
          </p:txBody>
        </p:sp>
        <p:grpSp>
          <p:nvGrpSpPr>
            <p:cNvPr id="135" name="Graphic 84">
              <a:extLst>
                <a:ext uri="{FF2B5EF4-FFF2-40B4-BE49-F238E27FC236}">
                  <a16:creationId xmlns:a16="http://schemas.microsoft.com/office/drawing/2014/main" id="{A937914B-24FC-2593-6B1E-A3B33BA95411}"/>
                </a:ext>
              </a:extLst>
            </p:cNvPr>
            <p:cNvGrpSpPr/>
            <p:nvPr/>
          </p:nvGrpSpPr>
          <p:grpSpPr>
            <a:xfrm>
              <a:off x="5848350" y="3181350"/>
              <a:ext cx="219801" cy="224028"/>
              <a:chOff x="5848350" y="3181350"/>
              <a:chExt cx="219801" cy="224028"/>
            </a:xfrm>
            <a:grpFill/>
          </p:grpSpPr>
          <p:sp>
            <p:nvSpPr>
              <p:cNvPr id="136" name="Freeform 135">
                <a:extLst>
                  <a:ext uri="{FF2B5EF4-FFF2-40B4-BE49-F238E27FC236}">
                    <a16:creationId xmlns:a16="http://schemas.microsoft.com/office/drawing/2014/main" id="{7B27524B-F4C8-4D9B-067D-91465782DA0D}"/>
                  </a:ext>
                </a:extLst>
              </p:cNvPr>
              <p:cNvSpPr/>
              <p:nvPr/>
            </p:nvSpPr>
            <p:spPr>
              <a:xfrm>
                <a:off x="5848350" y="3181350"/>
                <a:ext cx="219801" cy="224028"/>
              </a:xfrm>
              <a:custGeom>
                <a:avLst/>
                <a:gdLst>
                  <a:gd name="connsiteX0" fmla="*/ 110087 w 219801"/>
                  <a:gd name="connsiteY0" fmla="*/ 0 h 224028"/>
                  <a:gd name="connsiteX1" fmla="*/ 219801 w 219801"/>
                  <a:gd name="connsiteY1" fmla="*/ 112300 h 224028"/>
                  <a:gd name="connsiteX2" fmla="*/ 109527 w 219801"/>
                  <a:gd name="connsiteY2" fmla="*/ 224028 h 224028"/>
                  <a:gd name="connsiteX3" fmla="*/ 0 w 219801"/>
                  <a:gd name="connsiteY3" fmla="*/ 111443 h 224028"/>
                  <a:gd name="connsiteX4" fmla="*/ 110087 w 219801"/>
                  <a:gd name="connsiteY4" fmla="*/ 0 h 224028"/>
                  <a:gd name="connsiteX5" fmla="*/ 109807 w 219801"/>
                  <a:gd name="connsiteY5" fmla="*/ 211074 h 224028"/>
                  <a:gd name="connsiteX6" fmla="*/ 207091 w 219801"/>
                  <a:gd name="connsiteY6" fmla="*/ 111919 h 224028"/>
                  <a:gd name="connsiteX7" fmla="*/ 110274 w 219801"/>
                  <a:gd name="connsiteY7" fmla="*/ 12859 h 224028"/>
                  <a:gd name="connsiteX8" fmla="*/ 12710 w 219801"/>
                  <a:gd name="connsiteY8" fmla="*/ 111728 h 224028"/>
                  <a:gd name="connsiteX9" fmla="*/ 109807 w 219801"/>
                  <a:gd name="connsiteY9" fmla="*/ 211074 h 2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801" h="224028">
                    <a:moveTo>
                      <a:pt x="110087" y="0"/>
                    </a:moveTo>
                    <a:cubicBezTo>
                      <a:pt x="170738" y="0"/>
                      <a:pt x="219895" y="50292"/>
                      <a:pt x="219801" y="112300"/>
                    </a:cubicBezTo>
                    <a:cubicBezTo>
                      <a:pt x="219801" y="174117"/>
                      <a:pt x="170365" y="224123"/>
                      <a:pt x="109527" y="224028"/>
                    </a:cubicBezTo>
                    <a:cubicBezTo>
                      <a:pt x="48876" y="223933"/>
                      <a:pt x="0" y="173546"/>
                      <a:pt x="0" y="111443"/>
                    </a:cubicBezTo>
                    <a:cubicBezTo>
                      <a:pt x="0" y="50006"/>
                      <a:pt x="49437" y="0"/>
                      <a:pt x="110087" y="0"/>
                    </a:cubicBezTo>
                    <a:close/>
                    <a:moveTo>
                      <a:pt x="109807" y="211074"/>
                    </a:moveTo>
                    <a:cubicBezTo>
                      <a:pt x="163636" y="211074"/>
                      <a:pt x="207185" y="166783"/>
                      <a:pt x="207091" y="111919"/>
                    </a:cubicBezTo>
                    <a:cubicBezTo>
                      <a:pt x="207091" y="57245"/>
                      <a:pt x="164010" y="13240"/>
                      <a:pt x="110274" y="12859"/>
                    </a:cubicBezTo>
                    <a:cubicBezTo>
                      <a:pt x="56539" y="12668"/>
                      <a:pt x="12896" y="56769"/>
                      <a:pt x="12710" y="111728"/>
                    </a:cubicBezTo>
                    <a:cubicBezTo>
                      <a:pt x="12429" y="166497"/>
                      <a:pt x="55978" y="210979"/>
                      <a:pt x="109807" y="211074"/>
                    </a:cubicBezTo>
                    <a:close/>
                  </a:path>
                </a:pathLst>
              </a:custGeom>
              <a:grpFill/>
              <a:ln w="9345" cap="flat">
                <a:noFill/>
                <a:prstDash val="solid"/>
                <a:miter/>
              </a:ln>
            </p:spPr>
            <p:txBody>
              <a:bodyPr rtlCol="0" anchor="ctr"/>
              <a:lstStyle/>
              <a:p>
                <a:endParaRPr lang="en-IL"/>
              </a:p>
            </p:txBody>
          </p:sp>
          <p:sp>
            <p:nvSpPr>
              <p:cNvPr id="137" name="Freeform 136">
                <a:extLst>
                  <a:ext uri="{FF2B5EF4-FFF2-40B4-BE49-F238E27FC236}">
                    <a16:creationId xmlns:a16="http://schemas.microsoft.com/office/drawing/2014/main" id="{E3ACC298-AFD1-42F4-6844-E9C7BF4CB18A}"/>
                  </a:ext>
                </a:extLst>
              </p:cNvPr>
              <p:cNvSpPr/>
              <p:nvPr/>
            </p:nvSpPr>
            <p:spPr>
              <a:xfrm>
                <a:off x="5924381" y="3231832"/>
                <a:ext cx="67707" cy="123348"/>
              </a:xfrm>
              <a:custGeom>
                <a:avLst/>
                <a:gdLst>
                  <a:gd name="connsiteX0" fmla="*/ 27140 w 67707"/>
                  <a:gd name="connsiteY0" fmla="*/ 13144 h 123348"/>
                  <a:gd name="connsiteX1" fmla="*/ 27140 w 67707"/>
                  <a:gd name="connsiteY1" fmla="*/ 0 h 123348"/>
                  <a:gd name="connsiteX2" fmla="*/ 40504 w 67707"/>
                  <a:gd name="connsiteY2" fmla="*/ 0 h 123348"/>
                  <a:gd name="connsiteX3" fmla="*/ 40504 w 67707"/>
                  <a:gd name="connsiteY3" fmla="*/ 13049 h 123348"/>
                  <a:gd name="connsiteX4" fmla="*/ 67418 w 67707"/>
                  <a:gd name="connsiteY4" fmla="*/ 41148 h 123348"/>
                  <a:gd name="connsiteX5" fmla="*/ 55643 w 67707"/>
                  <a:gd name="connsiteY5" fmla="*/ 41053 h 123348"/>
                  <a:gd name="connsiteX6" fmla="*/ 53867 w 67707"/>
                  <a:gd name="connsiteY6" fmla="*/ 38862 h 123348"/>
                  <a:gd name="connsiteX7" fmla="*/ 39663 w 67707"/>
                  <a:gd name="connsiteY7" fmla="*/ 27337 h 123348"/>
                  <a:gd name="connsiteX8" fmla="*/ 28074 w 67707"/>
                  <a:gd name="connsiteY8" fmla="*/ 27337 h 123348"/>
                  <a:gd name="connsiteX9" fmla="*/ 13776 w 67707"/>
                  <a:gd name="connsiteY9" fmla="*/ 40958 h 123348"/>
                  <a:gd name="connsiteX10" fmla="*/ 28261 w 67707"/>
                  <a:gd name="connsiteY10" fmla="*/ 54864 h 123348"/>
                  <a:gd name="connsiteX11" fmla="*/ 40691 w 67707"/>
                  <a:gd name="connsiteY11" fmla="*/ 54864 h 123348"/>
                  <a:gd name="connsiteX12" fmla="*/ 67698 w 67707"/>
                  <a:gd name="connsiteY12" fmla="*/ 81629 h 123348"/>
                  <a:gd name="connsiteX13" fmla="*/ 42466 w 67707"/>
                  <a:gd name="connsiteY13" fmla="*/ 109728 h 123348"/>
                  <a:gd name="connsiteX14" fmla="*/ 40691 w 67707"/>
                  <a:gd name="connsiteY14" fmla="*/ 110014 h 123348"/>
                  <a:gd name="connsiteX15" fmla="*/ 40691 w 67707"/>
                  <a:gd name="connsiteY15" fmla="*/ 123349 h 123348"/>
                  <a:gd name="connsiteX16" fmla="*/ 27327 w 67707"/>
                  <a:gd name="connsiteY16" fmla="*/ 123349 h 123348"/>
                  <a:gd name="connsiteX17" fmla="*/ 27327 w 67707"/>
                  <a:gd name="connsiteY17" fmla="*/ 110299 h 123348"/>
                  <a:gd name="connsiteX18" fmla="*/ 506 w 67707"/>
                  <a:gd name="connsiteY18" fmla="*/ 75533 h 123348"/>
                  <a:gd name="connsiteX19" fmla="*/ 13870 w 67707"/>
                  <a:gd name="connsiteY19" fmla="*/ 75533 h 123348"/>
                  <a:gd name="connsiteX20" fmla="*/ 13870 w 67707"/>
                  <a:gd name="connsiteY20" fmla="*/ 82010 h 123348"/>
                  <a:gd name="connsiteX21" fmla="*/ 26579 w 67707"/>
                  <a:gd name="connsiteY21" fmla="*/ 95821 h 123348"/>
                  <a:gd name="connsiteX22" fmla="*/ 41064 w 67707"/>
                  <a:gd name="connsiteY22" fmla="*/ 95821 h 123348"/>
                  <a:gd name="connsiteX23" fmla="*/ 53961 w 67707"/>
                  <a:gd name="connsiteY23" fmla="*/ 81820 h 123348"/>
                  <a:gd name="connsiteX24" fmla="*/ 40691 w 67707"/>
                  <a:gd name="connsiteY24" fmla="*/ 68485 h 123348"/>
                  <a:gd name="connsiteX25" fmla="*/ 24991 w 67707"/>
                  <a:gd name="connsiteY25" fmla="*/ 68294 h 123348"/>
                  <a:gd name="connsiteX26" fmla="*/ 506 w 67707"/>
                  <a:gd name="connsiteY26" fmla="*/ 36957 h 123348"/>
                  <a:gd name="connsiteX27" fmla="*/ 27233 w 67707"/>
                  <a:gd name="connsiteY27" fmla="*/ 13240 h 1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707" h="123348">
                    <a:moveTo>
                      <a:pt x="27140" y="13144"/>
                    </a:moveTo>
                    <a:lnTo>
                      <a:pt x="27140" y="0"/>
                    </a:lnTo>
                    <a:lnTo>
                      <a:pt x="40504" y="0"/>
                    </a:lnTo>
                    <a:lnTo>
                      <a:pt x="40504" y="13049"/>
                    </a:lnTo>
                    <a:cubicBezTo>
                      <a:pt x="57792" y="16002"/>
                      <a:pt x="68072" y="26670"/>
                      <a:pt x="67418" y="41148"/>
                    </a:cubicBezTo>
                    <a:cubicBezTo>
                      <a:pt x="63493" y="41148"/>
                      <a:pt x="59568" y="41243"/>
                      <a:pt x="55643" y="41053"/>
                    </a:cubicBezTo>
                    <a:cubicBezTo>
                      <a:pt x="54989" y="41053"/>
                      <a:pt x="54148" y="39719"/>
                      <a:pt x="53867" y="38862"/>
                    </a:cubicBezTo>
                    <a:cubicBezTo>
                      <a:pt x="51811" y="31147"/>
                      <a:pt x="47419" y="27527"/>
                      <a:pt x="39663" y="27337"/>
                    </a:cubicBezTo>
                    <a:cubicBezTo>
                      <a:pt x="35831" y="27337"/>
                      <a:pt x="31906" y="27337"/>
                      <a:pt x="28074" y="27337"/>
                    </a:cubicBezTo>
                    <a:cubicBezTo>
                      <a:pt x="19570" y="27527"/>
                      <a:pt x="13870" y="32957"/>
                      <a:pt x="13776" y="40958"/>
                    </a:cubicBezTo>
                    <a:cubicBezTo>
                      <a:pt x="13776" y="49149"/>
                      <a:pt x="19477" y="54673"/>
                      <a:pt x="28261" y="54864"/>
                    </a:cubicBezTo>
                    <a:cubicBezTo>
                      <a:pt x="32373" y="54864"/>
                      <a:pt x="36579" y="54864"/>
                      <a:pt x="40691" y="54864"/>
                    </a:cubicBezTo>
                    <a:cubicBezTo>
                      <a:pt x="55643" y="55150"/>
                      <a:pt x="67325" y="66865"/>
                      <a:pt x="67698" y="81629"/>
                    </a:cubicBezTo>
                    <a:cubicBezTo>
                      <a:pt x="68072" y="96298"/>
                      <a:pt x="57045" y="108490"/>
                      <a:pt x="42466" y="109728"/>
                    </a:cubicBezTo>
                    <a:cubicBezTo>
                      <a:pt x="42092" y="109728"/>
                      <a:pt x="41625" y="109823"/>
                      <a:pt x="40691" y="110014"/>
                    </a:cubicBezTo>
                    <a:lnTo>
                      <a:pt x="40691" y="123349"/>
                    </a:lnTo>
                    <a:lnTo>
                      <a:pt x="27327" y="123349"/>
                    </a:lnTo>
                    <a:lnTo>
                      <a:pt x="27327" y="110299"/>
                    </a:lnTo>
                    <a:cubicBezTo>
                      <a:pt x="7234" y="106394"/>
                      <a:pt x="-2391" y="93821"/>
                      <a:pt x="506" y="75533"/>
                    </a:cubicBezTo>
                    <a:lnTo>
                      <a:pt x="13870" y="75533"/>
                    </a:lnTo>
                    <a:cubicBezTo>
                      <a:pt x="13870" y="77724"/>
                      <a:pt x="13870" y="79915"/>
                      <a:pt x="13870" y="82010"/>
                    </a:cubicBezTo>
                    <a:cubicBezTo>
                      <a:pt x="14057" y="89916"/>
                      <a:pt x="18823" y="95250"/>
                      <a:pt x="26579" y="95821"/>
                    </a:cubicBezTo>
                    <a:cubicBezTo>
                      <a:pt x="31345" y="96202"/>
                      <a:pt x="36205" y="96202"/>
                      <a:pt x="41064" y="95821"/>
                    </a:cubicBezTo>
                    <a:cubicBezTo>
                      <a:pt x="49008" y="95345"/>
                      <a:pt x="54148" y="89630"/>
                      <a:pt x="53961" y="81820"/>
                    </a:cubicBezTo>
                    <a:cubicBezTo>
                      <a:pt x="53867" y="74486"/>
                      <a:pt x="48447" y="68866"/>
                      <a:pt x="40691" y="68485"/>
                    </a:cubicBezTo>
                    <a:cubicBezTo>
                      <a:pt x="35457" y="68199"/>
                      <a:pt x="30224" y="68485"/>
                      <a:pt x="24991" y="68294"/>
                    </a:cubicBezTo>
                    <a:cubicBezTo>
                      <a:pt x="9945" y="67627"/>
                      <a:pt x="-2204" y="52007"/>
                      <a:pt x="506" y="36957"/>
                    </a:cubicBezTo>
                    <a:cubicBezTo>
                      <a:pt x="3029" y="23146"/>
                      <a:pt x="12001" y="15049"/>
                      <a:pt x="27233" y="13240"/>
                    </a:cubicBezTo>
                    <a:close/>
                  </a:path>
                </a:pathLst>
              </a:custGeom>
              <a:grpFill/>
              <a:ln w="9345" cap="flat">
                <a:noFill/>
                <a:prstDash val="solid"/>
                <a:miter/>
              </a:ln>
            </p:spPr>
            <p:txBody>
              <a:bodyPr rtlCol="0" anchor="ctr"/>
              <a:lstStyle/>
              <a:p>
                <a:endParaRPr lang="en-IL"/>
              </a:p>
            </p:txBody>
          </p:sp>
        </p:grpSp>
      </p:grpSp>
      <p:grpSp>
        <p:nvGrpSpPr>
          <p:cNvPr id="85" name="Group 84">
            <a:extLst>
              <a:ext uri="{FF2B5EF4-FFF2-40B4-BE49-F238E27FC236}">
                <a16:creationId xmlns:a16="http://schemas.microsoft.com/office/drawing/2014/main" id="{C3C337D6-E0A7-9614-1AB7-C5482891D2CF}"/>
              </a:ext>
            </a:extLst>
          </p:cNvPr>
          <p:cNvGrpSpPr/>
          <p:nvPr/>
        </p:nvGrpSpPr>
        <p:grpSpPr>
          <a:xfrm>
            <a:off x="8418385" y="2054093"/>
            <a:ext cx="3381310" cy="1664714"/>
            <a:chOff x="4061538" y="2054093"/>
            <a:chExt cx="3381310" cy="1664714"/>
          </a:xfrm>
        </p:grpSpPr>
        <p:sp>
          <p:nvSpPr>
            <p:cNvPr id="86" name="TextBox 85">
              <a:extLst>
                <a:ext uri="{FF2B5EF4-FFF2-40B4-BE49-F238E27FC236}">
                  <a16:creationId xmlns:a16="http://schemas.microsoft.com/office/drawing/2014/main" id="{419C1FFC-8E16-4EC6-8201-5F2CEF989AA2}"/>
                </a:ext>
              </a:extLst>
            </p:cNvPr>
            <p:cNvSpPr txBox="1"/>
            <p:nvPr/>
          </p:nvSpPr>
          <p:spPr>
            <a:xfrm>
              <a:off x="4216951" y="2054093"/>
              <a:ext cx="3225897" cy="830997"/>
            </a:xfrm>
            <a:prstGeom prst="rect">
              <a:avLst/>
            </a:prstGeom>
            <a:noFill/>
          </p:spPr>
          <p:txBody>
            <a:bodyPr wrap="square">
              <a:spAutoFit/>
            </a:bodyPr>
            <a:lstStyle/>
            <a:p>
              <a:pPr marL="9525" algn="r" rtl="1">
                <a:buSzPct val="150000"/>
                <a:defRPr/>
              </a:pPr>
              <a:r>
                <a:rPr lang="he-IL" sz="1600" dirty="0"/>
                <a:t>סה"כ המכירות בשנת 2022 הסתכמו</a:t>
              </a:r>
              <a:br>
                <a:rPr lang="en-US" sz="1600" dirty="0"/>
              </a:br>
              <a:r>
                <a:rPr lang="he-IL" sz="1600" dirty="0" err="1"/>
                <a:t>בכ</a:t>
              </a:r>
              <a:r>
                <a:rPr lang="he-IL" sz="1600" dirty="0"/>
                <a:t>- </a:t>
              </a:r>
              <a:r>
                <a:rPr lang="en-US" sz="3200" b="1" dirty="0"/>
                <a:t>M</a:t>
              </a:r>
              <a:r>
                <a:rPr lang="he-IL" sz="3200" b="1" dirty="0"/>
                <a:t>1,675</a:t>
              </a:r>
              <a:r>
                <a:rPr lang="en-IL" sz="1600" b="0" i="0" dirty="0">
                  <a:effectLst/>
                  <a:latin typeface="arial" panose="020B0604020202020204" pitchFamily="34" charset="0"/>
                </a:rPr>
                <a:t> </a:t>
              </a:r>
              <a:r>
                <a:rPr lang="en-IL" sz="3200" b="1" i="0" dirty="0">
                  <a:effectLst/>
                  <a:latin typeface="Heebo" pitchFamily="2" charset="-79"/>
                  <a:cs typeface="Heebo" pitchFamily="2" charset="-79"/>
                </a:rPr>
                <a:t>¥</a:t>
              </a:r>
            </a:p>
          </p:txBody>
        </p:sp>
        <p:sp>
          <p:nvSpPr>
            <p:cNvPr id="87" name="TextBox 86">
              <a:extLst>
                <a:ext uri="{FF2B5EF4-FFF2-40B4-BE49-F238E27FC236}">
                  <a16:creationId xmlns:a16="http://schemas.microsoft.com/office/drawing/2014/main" id="{A12FCC40-B240-4777-DFD8-C9C918E97BBD}"/>
                </a:ext>
              </a:extLst>
            </p:cNvPr>
            <p:cNvSpPr txBox="1"/>
            <p:nvPr/>
          </p:nvSpPr>
          <p:spPr>
            <a:xfrm>
              <a:off x="4061538" y="2887810"/>
              <a:ext cx="3044341" cy="830997"/>
            </a:xfrm>
            <a:prstGeom prst="rect">
              <a:avLst/>
            </a:prstGeom>
            <a:noFill/>
          </p:spPr>
          <p:txBody>
            <a:bodyPr wrap="square">
              <a:spAutoFit/>
            </a:bodyPr>
            <a:lstStyle/>
            <a:p>
              <a:pPr marL="9525" algn="r" rtl="1">
                <a:buSzPct val="150000"/>
                <a:defRPr/>
              </a:pPr>
              <a:r>
                <a:rPr lang="he-IL" sz="1600" dirty="0"/>
                <a:t>גידול של</a:t>
              </a:r>
              <a:br>
                <a:rPr lang="en-US" sz="1600" dirty="0"/>
              </a:br>
              <a:r>
                <a:rPr lang="he-IL" sz="1600" dirty="0"/>
                <a:t>כ- </a:t>
              </a:r>
              <a:r>
                <a:rPr lang="en-US" sz="3200" b="1" dirty="0"/>
                <a:t>16%</a:t>
              </a:r>
              <a:r>
                <a:rPr lang="he-IL" sz="3200" b="1" dirty="0"/>
                <a:t> </a:t>
              </a:r>
              <a:r>
                <a:rPr lang="he-IL" sz="1600" dirty="0"/>
                <a:t>לעומת שנת 2021</a:t>
              </a:r>
              <a:endParaRPr lang="en-IL" sz="1600" dirty="0"/>
            </a:p>
          </p:txBody>
        </p:sp>
        <p:sp>
          <p:nvSpPr>
            <p:cNvPr id="88" name="Down Arrow 87">
              <a:extLst>
                <a:ext uri="{FF2B5EF4-FFF2-40B4-BE49-F238E27FC236}">
                  <a16:creationId xmlns:a16="http://schemas.microsoft.com/office/drawing/2014/main" id="{9A51A2EC-4689-C120-A069-47CA166C622A}"/>
                </a:ext>
              </a:extLst>
            </p:cNvPr>
            <p:cNvSpPr/>
            <p:nvPr/>
          </p:nvSpPr>
          <p:spPr>
            <a:xfrm rot="10800000">
              <a:off x="7039925" y="2961724"/>
              <a:ext cx="352709" cy="567187"/>
            </a:xfrm>
            <a:prstGeom prst="downArrow">
              <a:avLst>
                <a:gd name="adj1" fmla="val 50000"/>
                <a:gd name="adj2" fmla="val 166267"/>
              </a:avLst>
            </a:prstGeom>
            <a:gradFill>
              <a:gsLst>
                <a:gs pos="100000">
                  <a:srgbClr val="29C1E9"/>
                </a:gs>
                <a:gs pos="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91" name="TextBox 90">
            <a:extLst>
              <a:ext uri="{FF2B5EF4-FFF2-40B4-BE49-F238E27FC236}">
                <a16:creationId xmlns:a16="http://schemas.microsoft.com/office/drawing/2014/main" id="{DCC60FAC-871E-CC4D-2E3F-0BC17B84D9FC}"/>
              </a:ext>
            </a:extLst>
          </p:cNvPr>
          <p:cNvSpPr txBox="1"/>
          <p:nvPr/>
        </p:nvSpPr>
        <p:spPr>
          <a:xfrm>
            <a:off x="4587927" y="1893356"/>
            <a:ext cx="2863195" cy="1815882"/>
          </a:xfrm>
          <a:prstGeom prst="rect">
            <a:avLst/>
          </a:prstGeom>
          <a:noFill/>
        </p:spPr>
        <p:txBody>
          <a:bodyPr wrap="square">
            <a:spAutoFit/>
          </a:bodyPr>
          <a:lstStyle/>
          <a:p>
            <a:pPr marL="9525" marR="0" lvl="0" algn="r" rtl="1" fontAlgn="auto">
              <a:spcAft>
                <a:spcPts val="0"/>
              </a:spcAft>
              <a:buClrTx/>
              <a:buSzPct val="150000"/>
              <a:tabLst/>
              <a:defRPr/>
            </a:pPr>
            <a:r>
              <a:rPr lang="he-IL" sz="1600" b="1" dirty="0" err="1"/>
              <a:t>לאקסס</a:t>
            </a:r>
            <a:r>
              <a:rPr lang="he-IL" sz="1600" b="1" dirty="0"/>
              <a:t> יש </a:t>
            </a:r>
            <a:r>
              <a:rPr lang="en-US" sz="3200" b="1" dirty="0"/>
              <a:t>4</a:t>
            </a:r>
            <a:r>
              <a:rPr lang="he-IL" sz="1600" b="1" dirty="0"/>
              <a:t> קווי מוצרים </a:t>
            </a:r>
            <a:r>
              <a:rPr lang="he-IL" sz="1600" dirty="0"/>
              <a:t>שמתבססים על מספר טכנולוגיות יצור שונות</a:t>
            </a:r>
            <a:r>
              <a:rPr lang="he-IL" sz="1600" b="1" dirty="0"/>
              <a:t>, </a:t>
            </a:r>
            <a:r>
              <a:rPr lang="he-IL" sz="1600" b="1" dirty="0" err="1"/>
              <a:t>לאקסס</a:t>
            </a:r>
            <a:r>
              <a:rPr lang="he-IL" sz="1600" b="1" dirty="0"/>
              <a:t> יש את הגמישות והיכולת לשנות </a:t>
            </a:r>
            <a:r>
              <a:rPr lang="he-IL" sz="1600" dirty="0"/>
              <a:t>את המשקל של כל מוצר בסל המוצרים שלהם.</a:t>
            </a:r>
          </a:p>
        </p:txBody>
      </p:sp>
      <p:sp>
        <p:nvSpPr>
          <p:cNvPr id="92" name="Graphic 78">
            <a:extLst>
              <a:ext uri="{FF2B5EF4-FFF2-40B4-BE49-F238E27FC236}">
                <a16:creationId xmlns:a16="http://schemas.microsoft.com/office/drawing/2014/main" id="{0F608210-660C-32D5-3702-715EA4927FDA}"/>
              </a:ext>
            </a:extLst>
          </p:cNvPr>
          <p:cNvSpPr/>
          <p:nvPr/>
        </p:nvSpPr>
        <p:spPr>
          <a:xfrm>
            <a:off x="6923991" y="1469106"/>
            <a:ext cx="410086" cy="410256"/>
          </a:xfrm>
          <a:custGeom>
            <a:avLst/>
            <a:gdLst>
              <a:gd name="connsiteX0" fmla="*/ 447147 w 481908"/>
              <a:gd name="connsiteY0" fmla="*/ 167834 h 482108"/>
              <a:gd name="connsiteX1" fmla="*/ 430682 w 481908"/>
              <a:gd name="connsiteY1" fmla="*/ 133957 h 482108"/>
              <a:gd name="connsiteX2" fmla="*/ 422828 w 481908"/>
              <a:gd name="connsiteY2" fmla="*/ 131497 h 482108"/>
              <a:gd name="connsiteX3" fmla="*/ 330093 w 481908"/>
              <a:gd name="connsiteY3" fmla="*/ 131119 h 482108"/>
              <a:gd name="connsiteX4" fmla="*/ 310505 w 481908"/>
              <a:gd name="connsiteY4" fmla="*/ 125346 h 482108"/>
              <a:gd name="connsiteX5" fmla="*/ 301799 w 481908"/>
              <a:gd name="connsiteY5" fmla="*/ 103961 h 482108"/>
              <a:gd name="connsiteX6" fmla="*/ 301894 w 481908"/>
              <a:gd name="connsiteY6" fmla="*/ 37627 h 482108"/>
              <a:gd name="connsiteX7" fmla="*/ 295554 w 481908"/>
              <a:gd name="connsiteY7" fmla="*/ 29489 h 482108"/>
              <a:gd name="connsiteX8" fmla="*/ 265084 w 481908"/>
              <a:gd name="connsiteY8" fmla="*/ 23433 h 482108"/>
              <a:gd name="connsiteX9" fmla="*/ 264611 w 481908"/>
              <a:gd name="connsiteY9" fmla="*/ 31949 h 482108"/>
              <a:gd name="connsiteX10" fmla="*/ 263475 w 481908"/>
              <a:gd name="connsiteY10" fmla="*/ 77086 h 482108"/>
              <a:gd name="connsiteX11" fmla="*/ 253161 w 481908"/>
              <a:gd name="connsiteY11" fmla="*/ 98851 h 482108"/>
              <a:gd name="connsiteX12" fmla="*/ 220325 w 481908"/>
              <a:gd name="connsiteY12" fmla="*/ 132160 h 482108"/>
              <a:gd name="connsiteX13" fmla="*/ 196195 w 481908"/>
              <a:gd name="connsiteY13" fmla="*/ 143042 h 482108"/>
              <a:gd name="connsiteX14" fmla="*/ 183420 w 481908"/>
              <a:gd name="connsiteY14" fmla="*/ 143231 h 482108"/>
              <a:gd name="connsiteX15" fmla="*/ 158817 w 481908"/>
              <a:gd name="connsiteY15" fmla="*/ 154302 h 482108"/>
              <a:gd name="connsiteX16" fmla="*/ 118979 w 481908"/>
              <a:gd name="connsiteY16" fmla="*/ 164995 h 482108"/>
              <a:gd name="connsiteX17" fmla="*/ 96268 w 481908"/>
              <a:gd name="connsiteY17" fmla="*/ 130646 h 482108"/>
              <a:gd name="connsiteX18" fmla="*/ 122669 w 481908"/>
              <a:gd name="connsiteY18" fmla="*/ 97526 h 482108"/>
              <a:gd name="connsiteX19" fmla="*/ 161751 w 481908"/>
              <a:gd name="connsiteY19" fmla="*/ 112950 h 482108"/>
              <a:gd name="connsiteX20" fmla="*/ 175282 w 481908"/>
              <a:gd name="connsiteY20" fmla="*/ 120236 h 482108"/>
              <a:gd name="connsiteX21" fmla="*/ 217959 w 481908"/>
              <a:gd name="connsiteY21" fmla="*/ 102920 h 482108"/>
              <a:gd name="connsiteX22" fmla="*/ 241522 w 481908"/>
              <a:gd name="connsiteY22" fmla="*/ 45386 h 482108"/>
              <a:gd name="connsiteX23" fmla="*/ 241332 w 481908"/>
              <a:gd name="connsiteY23" fmla="*/ 20878 h 482108"/>
              <a:gd name="connsiteX24" fmla="*/ 188436 w 481908"/>
              <a:gd name="connsiteY24" fmla="*/ 29205 h 482108"/>
              <a:gd name="connsiteX25" fmla="*/ 42899 w 481908"/>
              <a:gd name="connsiteY25" fmla="*/ 149855 h 482108"/>
              <a:gd name="connsiteX26" fmla="*/ 51510 w 481908"/>
              <a:gd name="connsiteY26" fmla="*/ 348762 h 482108"/>
              <a:gd name="connsiteX27" fmla="*/ 69867 w 481908"/>
              <a:gd name="connsiteY27" fmla="*/ 376298 h 482108"/>
              <a:gd name="connsiteX28" fmla="*/ 68826 w 481908"/>
              <a:gd name="connsiteY28" fmla="*/ 394278 h 482108"/>
              <a:gd name="connsiteX29" fmla="*/ 51320 w 481908"/>
              <a:gd name="connsiteY29" fmla="*/ 389735 h 482108"/>
              <a:gd name="connsiteX30" fmla="*/ 884 w 481908"/>
              <a:gd name="connsiteY30" fmla="*/ 261515 h 482108"/>
              <a:gd name="connsiteX31" fmla="*/ 69962 w 481908"/>
              <a:gd name="connsiteY31" fmla="*/ 71030 h 482108"/>
              <a:gd name="connsiteX32" fmla="*/ 219568 w 481908"/>
              <a:gd name="connsiteY32" fmla="*/ 1006 h 482108"/>
              <a:gd name="connsiteX33" fmla="*/ 388762 w 481908"/>
              <a:gd name="connsiteY33" fmla="*/ 50591 h 482108"/>
              <a:gd name="connsiteX34" fmla="*/ 395670 w 481908"/>
              <a:gd name="connsiteY34" fmla="*/ 58918 h 482108"/>
              <a:gd name="connsiteX35" fmla="*/ 391885 w 481908"/>
              <a:gd name="connsiteY35" fmla="*/ 70841 h 482108"/>
              <a:gd name="connsiteX36" fmla="*/ 377501 w 481908"/>
              <a:gd name="connsiteY36" fmla="*/ 70652 h 482108"/>
              <a:gd name="connsiteX37" fmla="*/ 340786 w 481908"/>
              <a:gd name="connsiteY37" fmla="*/ 46995 h 482108"/>
              <a:gd name="connsiteX38" fmla="*/ 325361 w 481908"/>
              <a:gd name="connsiteY38" fmla="*/ 39709 h 482108"/>
              <a:gd name="connsiteX39" fmla="*/ 325361 w 481908"/>
              <a:gd name="connsiteY39" fmla="*/ 107935 h 482108"/>
              <a:gd name="connsiteX40" fmla="*/ 412892 w 481908"/>
              <a:gd name="connsiteY40" fmla="*/ 107935 h 482108"/>
              <a:gd name="connsiteX41" fmla="*/ 409769 w 481908"/>
              <a:gd name="connsiteY41" fmla="*/ 102068 h 482108"/>
              <a:gd name="connsiteX42" fmla="*/ 412892 w 481908"/>
              <a:gd name="connsiteY42" fmla="*/ 87401 h 482108"/>
              <a:gd name="connsiteX43" fmla="*/ 428316 w 481908"/>
              <a:gd name="connsiteY43" fmla="*/ 89672 h 482108"/>
              <a:gd name="connsiteX44" fmla="*/ 451784 w 481908"/>
              <a:gd name="connsiteY44" fmla="*/ 124684 h 482108"/>
              <a:gd name="connsiteX45" fmla="*/ 481686 w 481908"/>
              <a:gd name="connsiteY45" fmla="*/ 249024 h 482108"/>
              <a:gd name="connsiteX46" fmla="*/ 405511 w 481908"/>
              <a:gd name="connsiteY46" fmla="*/ 416704 h 482108"/>
              <a:gd name="connsiteX47" fmla="*/ 273127 w 481908"/>
              <a:gd name="connsiteY47" fmla="*/ 479821 h 482108"/>
              <a:gd name="connsiteX48" fmla="*/ 90875 w 481908"/>
              <a:gd name="connsiteY48" fmla="*/ 429952 h 482108"/>
              <a:gd name="connsiteX49" fmla="*/ 87279 w 481908"/>
              <a:gd name="connsiteY49" fmla="*/ 412919 h 482108"/>
              <a:gd name="connsiteX50" fmla="*/ 104690 w 481908"/>
              <a:gd name="connsiteY50" fmla="*/ 411973 h 482108"/>
              <a:gd name="connsiteX51" fmla="*/ 163454 w 481908"/>
              <a:gd name="connsiteY51" fmla="*/ 445093 h 482108"/>
              <a:gd name="connsiteX52" fmla="*/ 168375 w 481908"/>
              <a:gd name="connsiteY52" fmla="*/ 446512 h 482108"/>
              <a:gd name="connsiteX53" fmla="*/ 168091 w 481908"/>
              <a:gd name="connsiteY53" fmla="*/ 394183 h 482108"/>
              <a:gd name="connsiteX54" fmla="*/ 161940 w 481908"/>
              <a:gd name="connsiteY54" fmla="*/ 384342 h 482108"/>
              <a:gd name="connsiteX55" fmla="*/ 110273 w 481908"/>
              <a:gd name="connsiteY55" fmla="*/ 332581 h 482108"/>
              <a:gd name="connsiteX56" fmla="*/ 96079 w 481908"/>
              <a:gd name="connsiteY56" fmla="*/ 298325 h 482108"/>
              <a:gd name="connsiteX57" fmla="*/ 96268 w 481908"/>
              <a:gd name="connsiteY57" fmla="*/ 269653 h 482108"/>
              <a:gd name="connsiteX58" fmla="*/ 90496 w 481908"/>
              <a:gd name="connsiteY58" fmla="*/ 259907 h 482108"/>
              <a:gd name="connsiteX59" fmla="*/ 73463 w 481908"/>
              <a:gd name="connsiteY59" fmla="*/ 220163 h 482108"/>
              <a:gd name="connsiteX60" fmla="*/ 107718 w 481908"/>
              <a:gd name="connsiteY60" fmla="*/ 193384 h 482108"/>
              <a:gd name="connsiteX61" fmla="*/ 141879 w 481908"/>
              <a:gd name="connsiteY61" fmla="*/ 219311 h 482108"/>
              <a:gd name="connsiteX62" fmla="*/ 125130 w 481908"/>
              <a:gd name="connsiteY62" fmla="*/ 259812 h 482108"/>
              <a:gd name="connsiteX63" fmla="*/ 119074 w 481908"/>
              <a:gd name="connsiteY63" fmla="*/ 270316 h 482108"/>
              <a:gd name="connsiteX64" fmla="*/ 119074 w 481908"/>
              <a:gd name="connsiteY64" fmla="*/ 299745 h 482108"/>
              <a:gd name="connsiteX65" fmla="*/ 125887 w 481908"/>
              <a:gd name="connsiteY65" fmla="*/ 315831 h 482108"/>
              <a:gd name="connsiteX66" fmla="*/ 177743 w 481908"/>
              <a:gd name="connsiteY66" fmla="*/ 367403 h 482108"/>
              <a:gd name="connsiteX67" fmla="*/ 191842 w 481908"/>
              <a:gd name="connsiteY67" fmla="*/ 401753 h 482108"/>
              <a:gd name="connsiteX68" fmla="*/ 191937 w 481908"/>
              <a:gd name="connsiteY68" fmla="*/ 447742 h 482108"/>
              <a:gd name="connsiteX69" fmla="*/ 195533 w 481908"/>
              <a:gd name="connsiteY69" fmla="*/ 454366 h 482108"/>
              <a:gd name="connsiteX70" fmla="*/ 253255 w 481908"/>
              <a:gd name="connsiteY70" fmla="*/ 458908 h 482108"/>
              <a:gd name="connsiteX71" fmla="*/ 253255 w 481908"/>
              <a:gd name="connsiteY71" fmla="*/ 430709 h 482108"/>
              <a:gd name="connsiteX72" fmla="*/ 253918 w 481908"/>
              <a:gd name="connsiteY72" fmla="*/ 393047 h 482108"/>
              <a:gd name="connsiteX73" fmla="*/ 264611 w 481908"/>
              <a:gd name="connsiteY73" fmla="*/ 370431 h 482108"/>
              <a:gd name="connsiteX74" fmla="*/ 333405 w 481908"/>
              <a:gd name="connsiteY74" fmla="*/ 301637 h 482108"/>
              <a:gd name="connsiteX75" fmla="*/ 364253 w 481908"/>
              <a:gd name="connsiteY75" fmla="*/ 290093 h 482108"/>
              <a:gd name="connsiteX76" fmla="*/ 446485 w 481908"/>
              <a:gd name="connsiteY76" fmla="*/ 290282 h 482108"/>
              <a:gd name="connsiteX77" fmla="*/ 455096 w 481908"/>
              <a:gd name="connsiteY77" fmla="*/ 282806 h 482108"/>
              <a:gd name="connsiteX78" fmla="*/ 458975 w 481908"/>
              <a:gd name="connsiteY78" fmla="*/ 253283 h 482108"/>
              <a:gd name="connsiteX79" fmla="*/ 450364 w 481908"/>
              <a:gd name="connsiteY79" fmla="*/ 252810 h 482108"/>
              <a:gd name="connsiteX80" fmla="*/ 340218 w 481908"/>
              <a:gd name="connsiteY80" fmla="*/ 252715 h 482108"/>
              <a:gd name="connsiteX81" fmla="*/ 322333 w 481908"/>
              <a:gd name="connsiteY81" fmla="*/ 260285 h 482108"/>
              <a:gd name="connsiteX82" fmla="*/ 294229 w 481908"/>
              <a:gd name="connsiteY82" fmla="*/ 288673 h 482108"/>
              <a:gd name="connsiteX83" fmla="*/ 263854 w 481908"/>
              <a:gd name="connsiteY83" fmla="*/ 301164 h 482108"/>
              <a:gd name="connsiteX84" fmla="*/ 233667 w 481908"/>
              <a:gd name="connsiteY84" fmla="*/ 301164 h 482108"/>
              <a:gd name="connsiteX85" fmla="*/ 223164 w 481908"/>
              <a:gd name="connsiteY85" fmla="*/ 307031 h 482108"/>
              <a:gd name="connsiteX86" fmla="*/ 183326 w 481908"/>
              <a:gd name="connsiteY86" fmla="*/ 323969 h 482108"/>
              <a:gd name="connsiteX87" fmla="*/ 156830 w 481908"/>
              <a:gd name="connsiteY87" fmla="*/ 290187 h 482108"/>
              <a:gd name="connsiteX88" fmla="*/ 182285 w 481908"/>
              <a:gd name="connsiteY88" fmla="*/ 255648 h 482108"/>
              <a:gd name="connsiteX89" fmla="*/ 223448 w 481908"/>
              <a:gd name="connsiteY89" fmla="*/ 272492 h 482108"/>
              <a:gd name="connsiteX90" fmla="*/ 233384 w 481908"/>
              <a:gd name="connsiteY90" fmla="*/ 278075 h 482108"/>
              <a:gd name="connsiteX91" fmla="*/ 262056 w 481908"/>
              <a:gd name="connsiteY91" fmla="*/ 278075 h 482108"/>
              <a:gd name="connsiteX92" fmla="*/ 280603 w 481908"/>
              <a:gd name="connsiteY92" fmla="*/ 270221 h 482108"/>
              <a:gd name="connsiteX93" fmla="*/ 307666 w 481908"/>
              <a:gd name="connsiteY93" fmla="*/ 242874 h 482108"/>
              <a:gd name="connsiteX94" fmla="*/ 340029 w 481908"/>
              <a:gd name="connsiteY94" fmla="*/ 229531 h 482108"/>
              <a:gd name="connsiteX95" fmla="*/ 448661 w 481908"/>
              <a:gd name="connsiteY95" fmla="*/ 229531 h 482108"/>
              <a:gd name="connsiteX96" fmla="*/ 459259 w 481908"/>
              <a:gd name="connsiteY96" fmla="*/ 229531 h 482108"/>
              <a:gd name="connsiteX97" fmla="*/ 453866 w 481908"/>
              <a:gd name="connsiteY97" fmla="*/ 195560 h 482108"/>
              <a:gd name="connsiteX98" fmla="*/ 446958 w 481908"/>
              <a:gd name="connsiteY98" fmla="*/ 192343 h 482108"/>
              <a:gd name="connsiteX99" fmla="*/ 372297 w 481908"/>
              <a:gd name="connsiteY99" fmla="*/ 192153 h 482108"/>
              <a:gd name="connsiteX100" fmla="*/ 305206 w 481908"/>
              <a:gd name="connsiteY100" fmla="*/ 192153 h 482108"/>
              <a:gd name="connsiteX101" fmla="*/ 296405 w 481908"/>
              <a:gd name="connsiteY101" fmla="*/ 197169 h 482108"/>
              <a:gd name="connsiteX102" fmla="*/ 253445 w 481908"/>
              <a:gd name="connsiteY102" fmla="*/ 214107 h 482108"/>
              <a:gd name="connsiteX103" fmla="*/ 229977 w 481908"/>
              <a:gd name="connsiteY103" fmla="*/ 176351 h 482108"/>
              <a:gd name="connsiteX104" fmla="*/ 264138 w 481908"/>
              <a:gd name="connsiteY104" fmla="*/ 145124 h 482108"/>
              <a:gd name="connsiteX105" fmla="*/ 296879 w 481908"/>
              <a:gd name="connsiteY105" fmla="*/ 164333 h 482108"/>
              <a:gd name="connsiteX106" fmla="*/ 303313 w 481908"/>
              <a:gd name="connsiteY106" fmla="*/ 168780 h 482108"/>
              <a:gd name="connsiteX107" fmla="*/ 443646 w 481908"/>
              <a:gd name="connsiteY107" fmla="*/ 168875 h 482108"/>
              <a:gd name="connsiteX108" fmla="*/ 447336 w 481908"/>
              <a:gd name="connsiteY108" fmla="*/ 168023 h 482108"/>
              <a:gd name="connsiteX109" fmla="*/ 276818 w 481908"/>
              <a:gd name="connsiteY109" fmla="*/ 455502 h 482108"/>
              <a:gd name="connsiteX110" fmla="*/ 445728 w 481908"/>
              <a:gd name="connsiteY110" fmla="*/ 313466 h 482108"/>
              <a:gd name="connsiteX111" fmla="*/ 442132 w 481908"/>
              <a:gd name="connsiteY111" fmla="*/ 312993 h 482108"/>
              <a:gd name="connsiteX112" fmla="*/ 360752 w 481908"/>
              <a:gd name="connsiteY112" fmla="*/ 313182 h 482108"/>
              <a:gd name="connsiteX113" fmla="*/ 349018 w 481908"/>
              <a:gd name="connsiteY113" fmla="*/ 318481 h 482108"/>
              <a:gd name="connsiteX114" fmla="*/ 282306 w 481908"/>
              <a:gd name="connsiteY114" fmla="*/ 385099 h 482108"/>
              <a:gd name="connsiteX115" fmla="*/ 277101 w 481908"/>
              <a:gd name="connsiteY115" fmla="*/ 394656 h 482108"/>
              <a:gd name="connsiteX116" fmla="*/ 276818 w 481908"/>
              <a:gd name="connsiteY116" fmla="*/ 455502 h 482108"/>
              <a:gd name="connsiteX117" fmla="*/ 144434 w 481908"/>
              <a:gd name="connsiteY117" fmla="*/ 131592 h 482108"/>
              <a:gd name="connsiteX118" fmla="*/ 131754 w 481908"/>
              <a:gd name="connsiteY118" fmla="*/ 119574 h 482108"/>
              <a:gd name="connsiteX119" fmla="*/ 119547 w 481908"/>
              <a:gd name="connsiteY119" fmla="*/ 131970 h 482108"/>
              <a:gd name="connsiteX120" fmla="*/ 132511 w 481908"/>
              <a:gd name="connsiteY120" fmla="*/ 144366 h 482108"/>
              <a:gd name="connsiteX121" fmla="*/ 144339 w 481908"/>
              <a:gd name="connsiteY121" fmla="*/ 131592 h 482108"/>
              <a:gd name="connsiteX122" fmla="*/ 265368 w 481908"/>
              <a:gd name="connsiteY122" fmla="*/ 192721 h 482108"/>
              <a:gd name="connsiteX123" fmla="*/ 277385 w 481908"/>
              <a:gd name="connsiteY123" fmla="*/ 180230 h 482108"/>
              <a:gd name="connsiteX124" fmla="*/ 265084 w 481908"/>
              <a:gd name="connsiteY124" fmla="*/ 168023 h 482108"/>
              <a:gd name="connsiteX125" fmla="*/ 252688 w 481908"/>
              <a:gd name="connsiteY125" fmla="*/ 180893 h 482108"/>
              <a:gd name="connsiteX126" fmla="*/ 265368 w 481908"/>
              <a:gd name="connsiteY126" fmla="*/ 192721 h 482108"/>
              <a:gd name="connsiteX127" fmla="*/ 204901 w 481908"/>
              <a:gd name="connsiteY127" fmla="*/ 289525 h 482108"/>
              <a:gd name="connsiteX128" fmla="*/ 193072 w 481908"/>
              <a:gd name="connsiteY128" fmla="*/ 276845 h 482108"/>
              <a:gd name="connsiteX129" fmla="*/ 180203 w 481908"/>
              <a:gd name="connsiteY129" fmla="*/ 288484 h 482108"/>
              <a:gd name="connsiteX130" fmla="*/ 192410 w 481908"/>
              <a:gd name="connsiteY130" fmla="*/ 301543 h 482108"/>
              <a:gd name="connsiteX131" fmla="*/ 204901 w 481908"/>
              <a:gd name="connsiteY131" fmla="*/ 289525 h 482108"/>
              <a:gd name="connsiteX132" fmla="*/ 108002 w 481908"/>
              <a:gd name="connsiteY132" fmla="*/ 216378 h 482108"/>
              <a:gd name="connsiteX133" fmla="*/ 95417 w 481908"/>
              <a:gd name="connsiteY133" fmla="*/ 228396 h 482108"/>
              <a:gd name="connsiteX134" fmla="*/ 107340 w 481908"/>
              <a:gd name="connsiteY134" fmla="*/ 241170 h 482108"/>
              <a:gd name="connsiteX135" fmla="*/ 120304 w 481908"/>
              <a:gd name="connsiteY135" fmla="*/ 228774 h 482108"/>
              <a:gd name="connsiteX136" fmla="*/ 108002 w 481908"/>
              <a:gd name="connsiteY136" fmla="*/ 216473 h 4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81908" h="482108">
                <a:moveTo>
                  <a:pt x="447147" y="167834"/>
                </a:moveTo>
                <a:cubicBezTo>
                  <a:pt x="441659" y="156290"/>
                  <a:pt x="436549" y="144934"/>
                  <a:pt x="430682" y="133957"/>
                </a:cubicBezTo>
                <a:cubicBezTo>
                  <a:pt x="429736" y="132254"/>
                  <a:pt x="425572" y="131497"/>
                  <a:pt x="422828" y="131497"/>
                </a:cubicBezTo>
                <a:cubicBezTo>
                  <a:pt x="391885" y="131308"/>
                  <a:pt x="360941" y="131686"/>
                  <a:pt x="330093" y="131119"/>
                </a:cubicBezTo>
                <a:cubicBezTo>
                  <a:pt x="323469" y="131024"/>
                  <a:pt x="316183" y="128753"/>
                  <a:pt x="310505" y="125346"/>
                </a:cubicBezTo>
                <a:cubicBezTo>
                  <a:pt x="303029" y="120899"/>
                  <a:pt x="301799" y="112382"/>
                  <a:pt x="301799" y="103961"/>
                </a:cubicBezTo>
                <a:cubicBezTo>
                  <a:pt x="301799" y="81818"/>
                  <a:pt x="301705" y="59675"/>
                  <a:pt x="301894" y="37627"/>
                </a:cubicBezTo>
                <a:cubicBezTo>
                  <a:pt x="301894" y="32706"/>
                  <a:pt x="300474" y="30340"/>
                  <a:pt x="295554" y="29489"/>
                </a:cubicBezTo>
                <a:cubicBezTo>
                  <a:pt x="285713" y="27785"/>
                  <a:pt x="275871" y="25609"/>
                  <a:pt x="265084" y="23433"/>
                </a:cubicBezTo>
                <a:cubicBezTo>
                  <a:pt x="264895" y="26745"/>
                  <a:pt x="264705" y="29394"/>
                  <a:pt x="264611" y="31949"/>
                </a:cubicBezTo>
                <a:cubicBezTo>
                  <a:pt x="264421" y="46995"/>
                  <a:pt x="265273" y="62230"/>
                  <a:pt x="263475" y="77086"/>
                </a:cubicBezTo>
                <a:cubicBezTo>
                  <a:pt x="262529" y="84751"/>
                  <a:pt x="258271" y="92889"/>
                  <a:pt x="253161" y="98851"/>
                </a:cubicBezTo>
                <a:cubicBezTo>
                  <a:pt x="243036" y="110679"/>
                  <a:pt x="231396" y="121183"/>
                  <a:pt x="220325" y="132160"/>
                </a:cubicBezTo>
                <a:cubicBezTo>
                  <a:pt x="213701" y="138783"/>
                  <a:pt x="205752" y="142758"/>
                  <a:pt x="196195" y="143042"/>
                </a:cubicBezTo>
                <a:cubicBezTo>
                  <a:pt x="191937" y="143136"/>
                  <a:pt x="187584" y="143704"/>
                  <a:pt x="183420" y="143231"/>
                </a:cubicBezTo>
                <a:cubicBezTo>
                  <a:pt x="173011" y="142285"/>
                  <a:pt x="165252" y="143609"/>
                  <a:pt x="158817" y="154302"/>
                </a:cubicBezTo>
                <a:cubicBezTo>
                  <a:pt x="151058" y="167172"/>
                  <a:pt x="133362" y="170578"/>
                  <a:pt x="118979" y="164995"/>
                </a:cubicBezTo>
                <a:cubicBezTo>
                  <a:pt x="105353" y="159791"/>
                  <a:pt x="95511" y="144840"/>
                  <a:pt x="96268" y="130646"/>
                </a:cubicBezTo>
                <a:cubicBezTo>
                  <a:pt x="97120" y="115032"/>
                  <a:pt x="107908" y="101500"/>
                  <a:pt x="122669" y="97526"/>
                </a:cubicBezTo>
                <a:cubicBezTo>
                  <a:pt x="137904" y="93457"/>
                  <a:pt x="154086" y="99229"/>
                  <a:pt x="161751" y="112950"/>
                </a:cubicBezTo>
                <a:cubicBezTo>
                  <a:pt x="165157" y="119101"/>
                  <a:pt x="169037" y="120426"/>
                  <a:pt x="175282" y="120236"/>
                </a:cubicBezTo>
                <a:cubicBezTo>
                  <a:pt x="204806" y="119479"/>
                  <a:pt x="194586" y="122886"/>
                  <a:pt x="217959" y="102920"/>
                </a:cubicBezTo>
                <a:cubicBezTo>
                  <a:pt x="236412" y="87117"/>
                  <a:pt x="245212" y="69516"/>
                  <a:pt x="241522" y="45386"/>
                </a:cubicBezTo>
                <a:cubicBezTo>
                  <a:pt x="240386" y="38100"/>
                  <a:pt x="241332" y="30530"/>
                  <a:pt x="241332" y="20878"/>
                </a:cubicBezTo>
                <a:cubicBezTo>
                  <a:pt x="222785" y="23716"/>
                  <a:pt x="205185" y="24852"/>
                  <a:pt x="188436" y="29205"/>
                </a:cubicBezTo>
                <a:cubicBezTo>
                  <a:pt x="121155" y="46427"/>
                  <a:pt x="71571" y="86738"/>
                  <a:pt x="42899" y="149855"/>
                </a:cubicBezTo>
                <a:cubicBezTo>
                  <a:pt x="12334" y="217040"/>
                  <a:pt x="15930" y="283942"/>
                  <a:pt x="51510" y="348762"/>
                </a:cubicBezTo>
                <a:cubicBezTo>
                  <a:pt x="56809" y="358414"/>
                  <a:pt x="63717" y="367120"/>
                  <a:pt x="69867" y="376298"/>
                </a:cubicBezTo>
                <a:cubicBezTo>
                  <a:pt x="74883" y="383679"/>
                  <a:pt x="74504" y="390114"/>
                  <a:pt x="68826" y="394278"/>
                </a:cubicBezTo>
                <a:cubicBezTo>
                  <a:pt x="63433" y="398252"/>
                  <a:pt x="56620" y="396549"/>
                  <a:pt x="51320" y="389735"/>
                </a:cubicBezTo>
                <a:cubicBezTo>
                  <a:pt x="22080" y="351979"/>
                  <a:pt x="4764" y="309397"/>
                  <a:pt x="884" y="261515"/>
                </a:cubicBezTo>
                <a:cubicBezTo>
                  <a:pt x="-4983" y="187517"/>
                  <a:pt x="18390" y="123738"/>
                  <a:pt x="69962" y="71030"/>
                </a:cubicBezTo>
                <a:cubicBezTo>
                  <a:pt x="110841" y="29394"/>
                  <a:pt x="161088" y="6021"/>
                  <a:pt x="219568" y="1006"/>
                </a:cubicBezTo>
                <a:cubicBezTo>
                  <a:pt x="282401" y="-4483"/>
                  <a:pt x="338704" y="12550"/>
                  <a:pt x="388762" y="50591"/>
                </a:cubicBezTo>
                <a:cubicBezTo>
                  <a:pt x="391601" y="52767"/>
                  <a:pt x="395386" y="55890"/>
                  <a:pt x="395670" y="58918"/>
                </a:cubicBezTo>
                <a:cubicBezTo>
                  <a:pt x="396048" y="62798"/>
                  <a:pt x="394534" y="67907"/>
                  <a:pt x="391885" y="70841"/>
                </a:cubicBezTo>
                <a:cubicBezTo>
                  <a:pt x="387816" y="75383"/>
                  <a:pt x="382422" y="73774"/>
                  <a:pt x="377501" y="70652"/>
                </a:cubicBezTo>
                <a:cubicBezTo>
                  <a:pt x="365389" y="62703"/>
                  <a:pt x="353182" y="54660"/>
                  <a:pt x="340786" y="46995"/>
                </a:cubicBezTo>
                <a:cubicBezTo>
                  <a:pt x="336244" y="44156"/>
                  <a:pt x="330945" y="42358"/>
                  <a:pt x="325361" y="39709"/>
                </a:cubicBezTo>
                <a:lnTo>
                  <a:pt x="325361" y="107935"/>
                </a:lnTo>
                <a:lnTo>
                  <a:pt x="412892" y="107935"/>
                </a:lnTo>
                <a:cubicBezTo>
                  <a:pt x="411756" y="105758"/>
                  <a:pt x="410715" y="103961"/>
                  <a:pt x="409769" y="102068"/>
                </a:cubicBezTo>
                <a:cubicBezTo>
                  <a:pt x="406836" y="96296"/>
                  <a:pt x="407877" y="91280"/>
                  <a:pt x="412892" y="87401"/>
                </a:cubicBezTo>
                <a:cubicBezTo>
                  <a:pt x="417529" y="83805"/>
                  <a:pt x="424531" y="84467"/>
                  <a:pt x="428316" y="89672"/>
                </a:cubicBezTo>
                <a:cubicBezTo>
                  <a:pt x="436549" y="101027"/>
                  <a:pt x="444971" y="112382"/>
                  <a:pt x="451784" y="124684"/>
                </a:cubicBezTo>
                <a:cubicBezTo>
                  <a:pt x="473359" y="163197"/>
                  <a:pt x="483579" y="205023"/>
                  <a:pt x="481686" y="249024"/>
                </a:cubicBezTo>
                <a:cubicBezTo>
                  <a:pt x="478847" y="314885"/>
                  <a:pt x="453676" y="371188"/>
                  <a:pt x="405511" y="416704"/>
                </a:cubicBezTo>
                <a:cubicBezTo>
                  <a:pt x="368228" y="451906"/>
                  <a:pt x="323847" y="473102"/>
                  <a:pt x="273127" y="479821"/>
                </a:cubicBezTo>
                <a:cubicBezTo>
                  <a:pt x="205563" y="488716"/>
                  <a:pt x="144718" y="471588"/>
                  <a:pt x="90875" y="429952"/>
                </a:cubicBezTo>
                <a:cubicBezTo>
                  <a:pt x="84535" y="425031"/>
                  <a:pt x="83304" y="418124"/>
                  <a:pt x="87279" y="412919"/>
                </a:cubicBezTo>
                <a:cubicBezTo>
                  <a:pt x="91442" y="407525"/>
                  <a:pt x="97972" y="406863"/>
                  <a:pt x="104690" y="411973"/>
                </a:cubicBezTo>
                <a:cubicBezTo>
                  <a:pt x="122764" y="425789"/>
                  <a:pt x="142068" y="437333"/>
                  <a:pt x="163454" y="445093"/>
                </a:cubicBezTo>
                <a:cubicBezTo>
                  <a:pt x="164779" y="445566"/>
                  <a:pt x="166198" y="445850"/>
                  <a:pt x="168375" y="446512"/>
                </a:cubicBezTo>
                <a:cubicBezTo>
                  <a:pt x="168375" y="428627"/>
                  <a:pt x="168753" y="411405"/>
                  <a:pt x="168091" y="394183"/>
                </a:cubicBezTo>
                <a:cubicBezTo>
                  <a:pt x="167996" y="390776"/>
                  <a:pt x="164589" y="387086"/>
                  <a:pt x="161940" y="384342"/>
                </a:cubicBezTo>
                <a:cubicBezTo>
                  <a:pt x="144907" y="366930"/>
                  <a:pt x="127779" y="349519"/>
                  <a:pt x="110273" y="332581"/>
                </a:cubicBezTo>
                <a:cubicBezTo>
                  <a:pt x="100432" y="323023"/>
                  <a:pt x="95606" y="311952"/>
                  <a:pt x="96079" y="298325"/>
                </a:cubicBezTo>
                <a:cubicBezTo>
                  <a:pt x="96363" y="288768"/>
                  <a:pt x="95890" y="279211"/>
                  <a:pt x="96268" y="269653"/>
                </a:cubicBezTo>
                <a:cubicBezTo>
                  <a:pt x="96458" y="264827"/>
                  <a:pt x="95038" y="262272"/>
                  <a:pt x="90496" y="259907"/>
                </a:cubicBezTo>
                <a:cubicBezTo>
                  <a:pt x="76018" y="252336"/>
                  <a:pt x="69394" y="236060"/>
                  <a:pt x="73463" y="220163"/>
                </a:cubicBezTo>
                <a:cubicBezTo>
                  <a:pt x="77343" y="204739"/>
                  <a:pt x="91821" y="193478"/>
                  <a:pt x="107718" y="193384"/>
                </a:cubicBezTo>
                <a:cubicBezTo>
                  <a:pt x="123332" y="193384"/>
                  <a:pt x="137526" y="204076"/>
                  <a:pt x="141879" y="219311"/>
                </a:cubicBezTo>
                <a:cubicBezTo>
                  <a:pt x="146421" y="235114"/>
                  <a:pt x="139797" y="252053"/>
                  <a:pt x="125130" y="259812"/>
                </a:cubicBezTo>
                <a:cubicBezTo>
                  <a:pt x="120304" y="262367"/>
                  <a:pt x="118979" y="265300"/>
                  <a:pt x="119074" y="270316"/>
                </a:cubicBezTo>
                <a:cubicBezTo>
                  <a:pt x="119452" y="280157"/>
                  <a:pt x="119263" y="289904"/>
                  <a:pt x="119074" y="299745"/>
                </a:cubicBezTo>
                <a:cubicBezTo>
                  <a:pt x="119074" y="306179"/>
                  <a:pt x="121250" y="311195"/>
                  <a:pt x="125887" y="315831"/>
                </a:cubicBezTo>
                <a:cubicBezTo>
                  <a:pt x="143298" y="332959"/>
                  <a:pt x="160237" y="350465"/>
                  <a:pt x="177743" y="367403"/>
                </a:cubicBezTo>
                <a:cubicBezTo>
                  <a:pt x="187679" y="376961"/>
                  <a:pt x="192126" y="388127"/>
                  <a:pt x="191842" y="401753"/>
                </a:cubicBezTo>
                <a:cubicBezTo>
                  <a:pt x="191558" y="417083"/>
                  <a:pt x="191653" y="432412"/>
                  <a:pt x="191937" y="447742"/>
                </a:cubicBezTo>
                <a:cubicBezTo>
                  <a:pt x="191937" y="450108"/>
                  <a:pt x="193829" y="453988"/>
                  <a:pt x="195533" y="454366"/>
                </a:cubicBezTo>
                <a:cubicBezTo>
                  <a:pt x="214174" y="458624"/>
                  <a:pt x="233100" y="460328"/>
                  <a:pt x="253255" y="458908"/>
                </a:cubicBezTo>
                <a:cubicBezTo>
                  <a:pt x="253255" y="449162"/>
                  <a:pt x="253255" y="439983"/>
                  <a:pt x="253255" y="430709"/>
                </a:cubicBezTo>
                <a:cubicBezTo>
                  <a:pt x="253350" y="418124"/>
                  <a:pt x="253445" y="405633"/>
                  <a:pt x="253918" y="393047"/>
                </a:cubicBezTo>
                <a:cubicBezTo>
                  <a:pt x="254202" y="384058"/>
                  <a:pt x="258365" y="376677"/>
                  <a:pt x="264611" y="370431"/>
                </a:cubicBezTo>
                <a:cubicBezTo>
                  <a:pt x="287510" y="347437"/>
                  <a:pt x="310505" y="324632"/>
                  <a:pt x="333405" y="301637"/>
                </a:cubicBezTo>
                <a:cubicBezTo>
                  <a:pt x="342016" y="293026"/>
                  <a:pt x="352425" y="290093"/>
                  <a:pt x="364253" y="290093"/>
                </a:cubicBezTo>
                <a:cubicBezTo>
                  <a:pt x="391695" y="290093"/>
                  <a:pt x="419043" y="289904"/>
                  <a:pt x="446485" y="290282"/>
                </a:cubicBezTo>
                <a:cubicBezTo>
                  <a:pt x="452446" y="290282"/>
                  <a:pt x="454433" y="288106"/>
                  <a:pt x="455096" y="282806"/>
                </a:cubicBezTo>
                <a:cubicBezTo>
                  <a:pt x="456231" y="273154"/>
                  <a:pt x="457651" y="263597"/>
                  <a:pt x="458975" y="253283"/>
                </a:cubicBezTo>
                <a:cubicBezTo>
                  <a:pt x="455285" y="253093"/>
                  <a:pt x="452825" y="252810"/>
                  <a:pt x="450364" y="252810"/>
                </a:cubicBezTo>
                <a:cubicBezTo>
                  <a:pt x="413649" y="252810"/>
                  <a:pt x="376933" y="252904"/>
                  <a:pt x="340218" y="252715"/>
                </a:cubicBezTo>
                <a:cubicBezTo>
                  <a:pt x="332837" y="252715"/>
                  <a:pt x="327349" y="255081"/>
                  <a:pt x="322333" y="260285"/>
                </a:cubicBezTo>
                <a:cubicBezTo>
                  <a:pt x="313155" y="269937"/>
                  <a:pt x="303503" y="279116"/>
                  <a:pt x="294229" y="288673"/>
                </a:cubicBezTo>
                <a:cubicBezTo>
                  <a:pt x="285807" y="297284"/>
                  <a:pt x="275682" y="301259"/>
                  <a:pt x="263854" y="301164"/>
                </a:cubicBezTo>
                <a:cubicBezTo>
                  <a:pt x="253823" y="301164"/>
                  <a:pt x="243698" y="301353"/>
                  <a:pt x="233667" y="301164"/>
                </a:cubicBezTo>
                <a:cubicBezTo>
                  <a:pt x="228747" y="300975"/>
                  <a:pt x="225813" y="302205"/>
                  <a:pt x="223164" y="307031"/>
                </a:cubicBezTo>
                <a:cubicBezTo>
                  <a:pt x="215404" y="321509"/>
                  <a:pt x="199128" y="327944"/>
                  <a:pt x="183326" y="323969"/>
                </a:cubicBezTo>
                <a:cubicBezTo>
                  <a:pt x="168469" y="320184"/>
                  <a:pt x="157208" y="305896"/>
                  <a:pt x="156830" y="290187"/>
                </a:cubicBezTo>
                <a:cubicBezTo>
                  <a:pt x="156357" y="274952"/>
                  <a:pt x="167239" y="260190"/>
                  <a:pt x="182285" y="255648"/>
                </a:cubicBezTo>
                <a:cubicBezTo>
                  <a:pt x="198371" y="250822"/>
                  <a:pt x="215310" y="257352"/>
                  <a:pt x="223448" y="272492"/>
                </a:cubicBezTo>
                <a:cubicBezTo>
                  <a:pt x="225908" y="277129"/>
                  <a:pt x="228652" y="278264"/>
                  <a:pt x="233384" y="278075"/>
                </a:cubicBezTo>
                <a:cubicBezTo>
                  <a:pt x="242941" y="277791"/>
                  <a:pt x="252498" y="277697"/>
                  <a:pt x="262056" y="278075"/>
                </a:cubicBezTo>
                <a:cubicBezTo>
                  <a:pt x="269721" y="278454"/>
                  <a:pt x="275398" y="275709"/>
                  <a:pt x="280603" y="270221"/>
                </a:cubicBezTo>
                <a:cubicBezTo>
                  <a:pt x="289403" y="260853"/>
                  <a:pt x="298866" y="252242"/>
                  <a:pt x="307666" y="242874"/>
                </a:cubicBezTo>
                <a:cubicBezTo>
                  <a:pt x="316561" y="233411"/>
                  <a:pt x="327349" y="229531"/>
                  <a:pt x="340029" y="229531"/>
                </a:cubicBezTo>
                <a:cubicBezTo>
                  <a:pt x="376271" y="229626"/>
                  <a:pt x="412419" y="229531"/>
                  <a:pt x="448661" y="229531"/>
                </a:cubicBezTo>
                <a:cubicBezTo>
                  <a:pt x="451595" y="229531"/>
                  <a:pt x="454623" y="229531"/>
                  <a:pt x="459259" y="229531"/>
                </a:cubicBezTo>
                <a:cubicBezTo>
                  <a:pt x="457461" y="217608"/>
                  <a:pt x="456042" y="206537"/>
                  <a:pt x="453866" y="195560"/>
                </a:cubicBezTo>
                <a:cubicBezTo>
                  <a:pt x="453582" y="194046"/>
                  <a:pt x="449323" y="192437"/>
                  <a:pt x="446958" y="192343"/>
                </a:cubicBezTo>
                <a:cubicBezTo>
                  <a:pt x="422071" y="192153"/>
                  <a:pt x="397184" y="192153"/>
                  <a:pt x="372297" y="192153"/>
                </a:cubicBezTo>
                <a:cubicBezTo>
                  <a:pt x="349965" y="192153"/>
                  <a:pt x="327538" y="192153"/>
                  <a:pt x="305206" y="192153"/>
                </a:cubicBezTo>
                <a:cubicBezTo>
                  <a:pt x="301042" y="192153"/>
                  <a:pt x="298677" y="193005"/>
                  <a:pt x="296405" y="197169"/>
                </a:cubicBezTo>
                <a:cubicBezTo>
                  <a:pt x="287700" y="213350"/>
                  <a:pt x="270383" y="219879"/>
                  <a:pt x="253445" y="214107"/>
                </a:cubicBezTo>
                <a:cubicBezTo>
                  <a:pt x="237547" y="208713"/>
                  <a:pt x="227706" y="192910"/>
                  <a:pt x="229977" y="176351"/>
                </a:cubicBezTo>
                <a:cubicBezTo>
                  <a:pt x="232437" y="158561"/>
                  <a:pt x="245969" y="145597"/>
                  <a:pt x="264138" y="145124"/>
                </a:cubicBezTo>
                <a:cubicBezTo>
                  <a:pt x="278616" y="144745"/>
                  <a:pt x="289498" y="151653"/>
                  <a:pt x="296879" y="164333"/>
                </a:cubicBezTo>
                <a:cubicBezTo>
                  <a:pt x="298109" y="166415"/>
                  <a:pt x="301137" y="168780"/>
                  <a:pt x="303313" y="168780"/>
                </a:cubicBezTo>
                <a:cubicBezTo>
                  <a:pt x="350059" y="169064"/>
                  <a:pt x="396805" y="168970"/>
                  <a:pt x="443646" y="168875"/>
                </a:cubicBezTo>
                <a:cubicBezTo>
                  <a:pt x="444403" y="168875"/>
                  <a:pt x="445065" y="168591"/>
                  <a:pt x="447336" y="168023"/>
                </a:cubicBezTo>
                <a:close/>
                <a:moveTo>
                  <a:pt x="276818" y="455502"/>
                </a:moveTo>
                <a:cubicBezTo>
                  <a:pt x="357251" y="444430"/>
                  <a:pt x="424815" y="380935"/>
                  <a:pt x="445728" y="313466"/>
                </a:cubicBezTo>
                <a:cubicBezTo>
                  <a:pt x="444497" y="313276"/>
                  <a:pt x="443362" y="312993"/>
                  <a:pt x="442132" y="312993"/>
                </a:cubicBezTo>
                <a:cubicBezTo>
                  <a:pt x="414974" y="312993"/>
                  <a:pt x="387816" y="312803"/>
                  <a:pt x="360752" y="313182"/>
                </a:cubicBezTo>
                <a:cubicBezTo>
                  <a:pt x="356778" y="313182"/>
                  <a:pt x="351857" y="315642"/>
                  <a:pt x="349018" y="318481"/>
                </a:cubicBezTo>
                <a:cubicBezTo>
                  <a:pt x="326592" y="340435"/>
                  <a:pt x="304354" y="362672"/>
                  <a:pt x="282306" y="385099"/>
                </a:cubicBezTo>
                <a:cubicBezTo>
                  <a:pt x="279846" y="387654"/>
                  <a:pt x="277196" y="391439"/>
                  <a:pt x="277101" y="394656"/>
                </a:cubicBezTo>
                <a:cubicBezTo>
                  <a:pt x="276628" y="414717"/>
                  <a:pt x="276818" y="434778"/>
                  <a:pt x="276818" y="455502"/>
                </a:cubicBezTo>
                <a:close/>
                <a:moveTo>
                  <a:pt x="144434" y="131592"/>
                </a:moveTo>
                <a:cubicBezTo>
                  <a:pt x="144245" y="124684"/>
                  <a:pt x="138756" y="119479"/>
                  <a:pt x="131754" y="119574"/>
                </a:cubicBezTo>
                <a:cubicBezTo>
                  <a:pt x="124846" y="119574"/>
                  <a:pt x="119547" y="125062"/>
                  <a:pt x="119547" y="131970"/>
                </a:cubicBezTo>
                <a:cubicBezTo>
                  <a:pt x="119547" y="139257"/>
                  <a:pt x="125224" y="144650"/>
                  <a:pt x="132511" y="144366"/>
                </a:cubicBezTo>
                <a:cubicBezTo>
                  <a:pt x="139419" y="144083"/>
                  <a:pt x="144528" y="138594"/>
                  <a:pt x="144339" y="131592"/>
                </a:cubicBezTo>
                <a:close/>
                <a:moveTo>
                  <a:pt x="265368" y="192721"/>
                </a:moveTo>
                <a:cubicBezTo>
                  <a:pt x="272370" y="192532"/>
                  <a:pt x="277480" y="187327"/>
                  <a:pt x="277385" y="180230"/>
                </a:cubicBezTo>
                <a:cubicBezTo>
                  <a:pt x="277385" y="173228"/>
                  <a:pt x="272086" y="168023"/>
                  <a:pt x="265084" y="168023"/>
                </a:cubicBezTo>
                <a:cubicBezTo>
                  <a:pt x="257703" y="168023"/>
                  <a:pt x="252404" y="173512"/>
                  <a:pt x="252688" y="180893"/>
                </a:cubicBezTo>
                <a:cubicBezTo>
                  <a:pt x="252877" y="187895"/>
                  <a:pt x="258271" y="192910"/>
                  <a:pt x="265368" y="192721"/>
                </a:cubicBezTo>
                <a:close/>
                <a:moveTo>
                  <a:pt x="204901" y="289525"/>
                </a:moveTo>
                <a:cubicBezTo>
                  <a:pt x="205090" y="282428"/>
                  <a:pt x="199980" y="277034"/>
                  <a:pt x="193072" y="276845"/>
                </a:cubicBezTo>
                <a:cubicBezTo>
                  <a:pt x="185975" y="276656"/>
                  <a:pt x="180487" y="281576"/>
                  <a:pt x="180203" y="288484"/>
                </a:cubicBezTo>
                <a:cubicBezTo>
                  <a:pt x="179919" y="295865"/>
                  <a:pt x="185124" y="301448"/>
                  <a:pt x="192410" y="301543"/>
                </a:cubicBezTo>
                <a:cubicBezTo>
                  <a:pt x="199507" y="301543"/>
                  <a:pt x="204806" y="296527"/>
                  <a:pt x="204901" y="289525"/>
                </a:cubicBezTo>
                <a:close/>
                <a:moveTo>
                  <a:pt x="108002" y="216378"/>
                </a:moveTo>
                <a:cubicBezTo>
                  <a:pt x="101000" y="216283"/>
                  <a:pt x="95606" y="221488"/>
                  <a:pt x="95417" y="228396"/>
                </a:cubicBezTo>
                <a:cubicBezTo>
                  <a:pt x="95228" y="235303"/>
                  <a:pt x="100432" y="240886"/>
                  <a:pt x="107340" y="241170"/>
                </a:cubicBezTo>
                <a:cubicBezTo>
                  <a:pt x="114721" y="241360"/>
                  <a:pt x="120304" y="235966"/>
                  <a:pt x="120304" y="228774"/>
                </a:cubicBezTo>
                <a:cubicBezTo>
                  <a:pt x="120304" y="221772"/>
                  <a:pt x="115005" y="216567"/>
                  <a:pt x="108002" y="216473"/>
                </a:cubicBezTo>
                <a:close/>
              </a:path>
            </a:pathLst>
          </a:custGeom>
          <a:gradFill>
            <a:gsLst>
              <a:gs pos="100000">
                <a:srgbClr val="29C1E9"/>
              </a:gs>
              <a:gs pos="0">
                <a:schemeClr val="tx2"/>
              </a:gs>
            </a:gsLst>
            <a:lin ang="10800000" scaled="0"/>
          </a:gradFill>
          <a:ln w="9338" cap="flat">
            <a:noFill/>
            <a:prstDash val="solid"/>
            <a:miter/>
          </a:ln>
        </p:spPr>
        <p:txBody>
          <a:bodyPr rtlCol="0" anchor="ctr"/>
          <a:lstStyle/>
          <a:p>
            <a:endParaRPr lang="en-IL"/>
          </a:p>
        </p:txBody>
      </p:sp>
      <p:sp>
        <p:nvSpPr>
          <p:cNvPr id="94" name="TextBox 93">
            <a:extLst>
              <a:ext uri="{FF2B5EF4-FFF2-40B4-BE49-F238E27FC236}">
                <a16:creationId xmlns:a16="http://schemas.microsoft.com/office/drawing/2014/main" id="{9785B920-692E-8CF9-3370-F3E7DEF77EC0}"/>
              </a:ext>
            </a:extLst>
          </p:cNvPr>
          <p:cNvSpPr txBox="1"/>
          <p:nvPr/>
        </p:nvSpPr>
        <p:spPr>
          <a:xfrm>
            <a:off x="426466" y="1893356"/>
            <a:ext cx="3178798" cy="1569660"/>
          </a:xfrm>
          <a:prstGeom prst="rect">
            <a:avLst/>
          </a:prstGeom>
          <a:noFill/>
        </p:spPr>
        <p:txBody>
          <a:bodyPr wrap="square">
            <a:spAutoFit/>
          </a:bodyPr>
          <a:lstStyle/>
          <a:p>
            <a:pPr marL="9525" marR="0" lvl="0" algn="r" rtl="1" fontAlgn="auto">
              <a:spcAft>
                <a:spcPts val="0"/>
              </a:spcAft>
              <a:buClrTx/>
              <a:buSzPct val="150000"/>
              <a:tabLst/>
              <a:defRPr/>
            </a:pPr>
            <a:r>
              <a:rPr lang="he-IL" sz="1600" dirty="0" err="1"/>
              <a:t>אקסס</a:t>
            </a:r>
            <a:r>
              <a:rPr lang="he-IL" sz="1600" dirty="0"/>
              <a:t> הרחיבה את כושר היצור שלה, </a:t>
            </a:r>
            <a:endParaRPr lang="en-US" sz="1600" dirty="0"/>
          </a:p>
          <a:p>
            <a:pPr marL="9525" marR="0" lvl="0" algn="r" rtl="1" fontAlgn="auto">
              <a:spcAft>
                <a:spcPts val="0"/>
              </a:spcAft>
              <a:buClrTx/>
              <a:buSzPct val="150000"/>
              <a:tabLst/>
              <a:defRPr/>
            </a:pPr>
            <a:r>
              <a:rPr lang="he-IL" sz="2400" b="1" dirty="0"/>
              <a:t>המפעל השלישי</a:t>
            </a:r>
          </a:p>
          <a:p>
            <a:pPr marL="9525" marR="0" lvl="0" algn="r" rtl="1" fontAlgn="auto">
              <a:spcAft>
                <a:spcPts val="0"/>
              </a:spcAft>
              <a:buClrTx/>
              <a:buSzPct val="150000"/>
              <a:tabLst/>
              <a:defRPr/>
            </a:pPr>
            <a:r>
              <a:rPr lang="he-IL" sz="2400" b="1" dirty="0"/>
              <a:t>(</a:t>
            </a:r>
            <a:r>
              <a:rPr lang="en-US" sz="2400" b="1" dirty="0"/>
              <a:t>FAB C</a:t>
            </a:r>
            <a:r>
              <a:rPr lang="he-IL" sz="2400" b="1" dirty="0"/>
              <a:t>) החל לפעול</a:t>
            </a:r>
            <a:endParaRPr lang="en-US" sz="2400" b="1" dirty="0"/>
          </a:p>
          <a:p>
            <a:pPr marL="9525" marR="0" lvl="0" algn="r" rtl="1" fontAlgn="auto">
              <a:spcAft>
                <a:spcPts val="0"/>
              </a:spcAft>
              <a:buClrTx/>
              <a:buSzPct val="150000"/>
              <a:tabLst/>
              <a:defRPr/>
            </a:pPr>
            <a:r>
              <a:rPr lang="he-IL" sz="1600" dirty="0"/>
              <a:t>ובמקביל הורחב כושר הייצור של המפעל </a:t>
            </a:r>
            <a:r>
              <a:rPr lang="he-IL" sz="1600" dirty="0" err="1"/>
              <a:t>בננטונג</a:t>
            </a:r>
            <a:r>
              <a:rPr lang="he-IL" sz="1600" dirty="0"/>
              <a:t> (</a:t>
            </a:r>
            <a:r>
              <a:rPr lang="en-IL" sz="1600" dirty="0"/>
              <a:t>FAB B</a:t>
            </a:r>
            <a:r>
              <a:rPr lang="he-IL" sz="1600" dirty="0"/>
              <a:t>)</a:t>
            </a:r>
          </a:p>
        </p:txBody>
      </p:sp>
      <p:grpSp>
        <p:nvGrpSpPr>
          <p:cNvPr id="101" name="Graphic 80">
            <a:extLst>
              <a:ext uri="{FF2B5EF4-FFF2-40B4-BE49-F238E27FC236}">
                <a16:creationId xmlns:a16="http://schemas.microsoft.com/office/drawing/2014/main" id="{1F4E631D-4BD2-86A4-A270-523F3E9BB549}"/>
              </a:ext>
            </a:extLst>
          </p:cNvPr>
          <p:cNvGrpSpPr/>
          <p:nvPr/>
        </p:nvGrpSpPr>
        <p:grpSpPr>
          <a:xfrm>
            <a:off x="3053938" y="1416696"/>
            <a:ext cx="458476" cy="458654"/>
            <a:chOff x="6850819" y="-628392"/>
            <a:chExt cx="382105" cy="382253"/>
          </a:xfrm>
          <a:gradFill>
            <a:gsLst>
              <a:gs pos="100000">
                <a:srgbClr val="29C1E9"/>
              </a:gs>
              <a:gs pos="0">
                <a:schemeClr val="tx2"/>
              </a:gs>
            </a:gsLst>
            <a:lin ang="10800000" scaled="0"/>
          </a:gradFill>
        </p:grpSpPr>
        <p:sp>
          <p:nvSpPr>
            <p:cNvPr id="102" name="Freeform 101">
              <a:extLst>
                <a:ext uri="{FF2B5EF4-FFF2-40B4-BE49-F238E27FC236}">
                  <a16:creationId xmlns:a16="http://schemas.microsoft.com/office/drawing/2014/main" id="{ED7D63B7-851B-B3EE-651A-B1D107CE434E}"/>
                </a:ext>
              </a:extLst>
            </p:cNvPr>
            <p:cNvSpPr/>
            <p:nvPr/>
          </p:nvSpPr>
          <p:spPr>
            <a:xfrm>
              <a:off x="6850819" y="-539323"/>
              <a:ext cx="382012" cy="293184"/>
            </a:xfrm>
            <a:custGeom>
              <a:avLst/>
              <a:gdLst>
                <a:gd name="connsiteX0" fmla="*/ 316778 w 382012"/>
                <a:gd name="connsiteY0" fmla="*/ 223117 h 293184"/>
                <a:gd name="connsiteX1" fmla="*/ 342333 w 382012"/>
                <a:gd name="connsiteY1" fmla="*/ 223210 h 293184"/>
                <a:gd name="connsiteX2" fmla="*/ 349302 w 382012"/>
                <a:gd name="connsiteY2" fmla="*/ 226091 h 293184"/>
                <a:gd name="connsiteX3" fmla="*/ 379132 w 382012"/>
                <a:gd name="connsiteY3" fmla="*/ 255920 h 293184"/>
                <a:gd name="connsiteX4" fmla="*/ 381827 w 382012"/>
                <a:gd name="connsiteY4" fmla="*/ 262147 h 293184"/>
                <a:gd name="connsiteX5" fmla="*/ 381919 w 382012"/>
                <a:gd name="connsiteY5" fmla="*/ 286029 h 293184"/>
                <a:gd name="connsiteX6" fmla="*/ 374857 w 382012"/>
                <a:gd name="connsiteY6" fmla="*/ 293184 h 293184"/>
                <a:gd name="connsiteX7" fmla="*/ 362498 w 382012"/>
                <a:gd name="connsiteY7" fmla="*/ 293184 h 293184"/>
                <a:gd name="connsiteX8" fmla="*/ 11141 w 382012"/>
                <a:gd name="connsiteY8" fmla="*/ 293184 h 293184"/>
                <a:gd name="connsiteX9" fmla="*/ 7982 w 382012"/>
                <a:gd name="connsiteY9" fmla="*/ 293184 h 293184"/>
                <a:gd name="connsiteX10" fmla="*/ 548 w 382012"/>
                <a:gd name="connsiteY10" fmla="*/ 283520 h 293184"/>
                <a:gd name="connsiteX11" fmla="*/ 36882 w 382012"/>
                <a:gd name="connsiteY11" fmla="*/ 146639 h 293184"/>
                <a:gd name="connsiteX12" fmla="*/ 48591 w 382012"/>
                <a:gd name="connsiteY12" fmla="*/ 95622 h 293184"/>
                <a:gd name="connsiteX13" fmla="*/ 50728 w 382012"/>
                <a:gd name="connsiteY13" fmla="*/ 65513 h 293184"/>
                <a:gd name="connsiteX14" fmla="*/ 50728 w 382012"/>
                <a:gd name="connsiteY14" fmla="*/ 33268 h 293184"/>
                <a:gd name="connsiteX15" fmla="*/ 58162 w 382012"/>
                <a:gd name="connsiteY15" fmla="*/ 25648 h 293184"/>
                <a:gd name="connsiteX16" fmla="*/ 145328 w 382012"/>
                <a:gd name="connsiteY16" fmla="*/ 25648 h 293184"/>
                <a:gd name="connsiteX17" fmla="*/ 152576 w 382012"/>
                <a:gd name="connsiteY17" fmla="*/ 32896 h 293184"/>
                <a:gd name="connsiteX18" fmla="*/ 152948 w 382012"/>
                <a:gd name="connsiteY18" fmla="*/ 77408 h 293184"/>
                <a:gd name="connsiteX19" fmla="*/ 163170 w 382012"/>
                <a:gd name="connsiteY19" fmla="*/ 134279 h 293184"/>
                <a:gd name="connsiteX20" fmla="*/ 170046 w 382012"/>
                <a:gd name="connsiteY20" fmla="*/ 159927 h 293184"/>
                <a:gd name="connsiteX21" fmla="*/ 171347 w 382012"/>
                <a:gd name="connsiteY21" fmla="*/ 163644 h 293184"/>
                <a:gd name="connsiteX22" fmla="*/ 182034 w 382012"/>
                <a:gd name="connsiteY22" fmla="*/ 126845 h 293184"/>
                <a:gd name="connsiteX23" fmla="*/ 190862 w 382012"/>
                <a:gd name="connsiteY23" fmla="*/ 51760 h 293184"/>
                <a:gd name="connsiteX24" fmla="*/ 204150 w 382012"/>
                <a:gd name="connsiteY24" fmla="*/ 38193 h 293184"/>
                <a:gd name="connsiteX25" fmla="*/ 209726 w 382012"/>
                <a:gd name="connsiteY25" fmla="*/ 38193 h 293184"/>
                <a:gd name="connsiteX26" fmla="*/ 209726 w 382012"/>
                <a:gd name="connsiteY26" fmla="*/ 6598 h 293184"/>
                <a:gd name="connsiteX27" fmla="*/ 222364 w 382012"/>
                <a:gd name="connsiteY27" fmla="*/ 6598 h 293184"/>
                <a:gd name="connsiteX28" fmla="*/ 222364 w 382012"/>
                <a:gd name="connsiteY28" fmla="*/ 37914 h 293184"/>
                <a:gd name="connsiteX29" fmla="*/ 248105 w 382012"/>
                <a:gd name="connsiteY29" fmla="*/ 37914 h 293184"/>
                <a:gd name="connsiteX30" fmla="*/ 248105 w 382012"/>
                <a:gd name="connsiteY30" fmla="*/ 22860 h 293184"/>
                <a:gd name="connsiteX31" fmla="*/ 270036 w 382012"/>
                <a:gd name="connsiteY31" fmla="*/ 0 h 293184"/>
                <a:gd name="connsiteX32" fmla="*/ 292710 w 382012"/>
                <a:gd name="connsiteY32" fmla="*/ 22581 h 293184"/>
                <a:gd name="connsiteX33" fmla="*/ 294197 w 382012"/>
                <a:gd name="connsiteY33" fmla="*/ 32710 h 293184"/>
                <a:gd name="connsiteX34" fmla="*/ 320867 w 382012"/>
                <a:gd name="connsiteY34" fmla="*/ 50645 h 293184"/>
                <a:gd name="connsiteX35" fmla="*/ 343634 w 382012"/>
                <a:gd name="connsiteY35" fmla="*/ 25927 h 293184"/>
                <a:gd name="connsiteX36" fmla="*/ 353484 w 382012"/>
                <a:gd name="connsiteY36" fmla="*/ 18400 h 293184"/>
                <a:gd name="connsiteX37" fmla="*/ 369281 w 382012"/>
                <a:gd name="connsiteY37" fmla="*/ 6412 h 293184"/>
                <a:gd name="connsiteX38" fmla="*/ 381269 w 382012"/>
                <a:gd name="connsiteY38" fmla="*/ 6412 h 293184"/>
                <a:gd name="connsiteX39" fmla="*/ 355807 w 382012"/>
                <a:gd name="connsiteY39" fmla="*/ 31967 h 293184"/>
                <a:gd name="connsiteX40" fmla="*/ 335549 w 382012"/>
                <a:gd name="connsiteY40" fmla="*/ 59287 h 293184"/>
                <a:gd name="connsiteX41" fmla="*/ 279886 w 382012"/>
                <a:gd name="connsiteY41" fmla="*/ 25834 h 293184"/>
                <a:gd name="connsiteX42" fmla="*/ 279793 w 382012"/>
                <a:gd name="connsiteY42" fmla="*/ 21466 h 293184"/>
                <a:gd name="connsiteX43" fmla="*/ 270221 w 382012"/>
                <a:gd name="connsiteY43" fmla="*/ 12545 h 293184"/>
                <a:gd name="connsiteX44" fmla="*/ 260836 w 382012"/>
                <a:gd name="connsiteY44" fmla="*/ 21652 h 293184"/>
                <a:gd name="connsiteX45" fmla="*/ 260836 w 382012"/>
                <a:gd name="connsiteY45" fmla="*/ 38007 h 293184"/>
                <a:gd name="connsiteX46" fmla="*/ 272823 w 382012"/>
                <a:gd name="connsiteY46" fmla="*/ 38007 h 293184"/>
                <a:gd name="connsiteX47" fmla="*/ 279886 w 382012"/>
                <a:gd name="connsiteY47" fmla="*/ 45070 h 293184"/>
                <a:gd name="connsiteX48" fmla="*/ 280258 w 382012"/>
                <a:gd name="connsiteY48" fmla="*/ 77315 h 293184"/>
                <a:gd name="connsiteX49" fmla="*/ 290851 w 382012"/>
                <a:gd name="connsiteY49" fmla="*/ 134093 h 293184"/>
                <a:gd name="connsiteX50" fmla="*/ 315570 w 382012"/>
                <a:gd name="connsiteY50" fmla="*/ 219400 h 293184"/>
                <a:gd name="connsiteX51" fmla="*/ 316592 w 382012"/>
                <a:gd name="connsiteY51" fmla="*/ 222560 h 293184"/>
                <a:gd name="connsiteX52" fmla="*/ 63738 w 382012"/>
                <a:gd name="connsiteY52" fmla="*/ 57708 h 293184"/>
                <a:gd name="connsiteX53" fmla="*/ 107878 w 382012"/>
                <a:gd name="connsiteY53" fmla="*/ 57708 h 293184"/>
                <a:gd name="connsiteX54" fmla="*/ 107878 w 382012"/>
                <a:gd name="connsiteY54" fmla="*/ 70346 h 293184"/>
                <a:gd name="connsiteX55" fmla="*/ 63459 w 382012"/>
                <a:gd name="connsiteY55" fmla="*/ 70346 h 293184"/>
                <a:gd name="connsiteX56" fmla="*/ 63459 w 382012"/>
                <a:gd name="connsiteY56" fmla="*/ 83170 h 293184"/>
                <a:gd name="connsiteX57" fmla="*/ 120516 w 382012"/>
                <a:gd name="connsiteY57" fmla="*/ 83170 h 293184"/>
                <a:gd name="connsiteX58" fmla="*/ 120516 w 382012"/>
                <a:gd name="connsiteY58" fmla="*/ 95900 h 293184"/>
                <a:gd name="connsiteX59" fmla="*/ 62623 w 382012"/>
                <a:gd name="connsiteY59" fmla="*/ 95900 h 293184"/>
                <a:gd name="connsiteX60" fmla="*/ 14859 w 382012"/>
                <a:gd name="connsiteY60" fmla="*/ 280174 h 293184"/>
                <a:gd name="connsiteX61" fmla="*/ 188632 w 382012"/>
                <a:gd name="connsiteY61" fmla="*/ 280174 h 293184"/>
                <a:gd name="connsiteX62" fmla="*/ 187981 w 382012"/>
                <a:gd name="connsiteY62" fmla="*/ 277201 h 293184"/>
                <a:gd name="connsiteX63" fmla="*/ 150718 w 382012"/>
                <a:gd name="connsiteY63" fmla="*/ 137346 h 293184"/>
                <a:gd name="connsiteX64" fmla="*/ 140589 w 382012"/>
                <a:gd name="connsiteY64" fmla="*/ 84099 h 293184"/>
                <a:gd name="connsiteX65" fmla="*/ 139938 w 382012"/>
                <a:gd name="connsiteY65" fmla="*/ 42746 h 293184"/>
                <a:gd name="connsiteX66" fmla="*/ 139938 w 382012"/>
                <a:gd name="connsiteY66" fmla="*/ 38658 h 293184"/>
                <a:gd name="connsiteX67" fmla="*/ 63738 w 382012"/>
                <a:gd name="connsiteY67" fmla="*/ 38658 h 293184"/>
                <a:gd name="connsiteX68" fmla="*/ 63738 w 382012"/>
                <a:gd name="connsiteY68" fmla="*/ 57708 h 293184"/>
                <a:gd name="connsiteX69" fmla="*/ 254424 w 382012"/>
                <a:gd name="connsiteY69" fmla="*/ 102127 h 293184"/>
                <a:gd name="connsiteX70" fmla="*/ 251636 w 382012"/>
                <a:gd name="connsiteY70" fmla="*/ 102127 h 293184"/>
                <a:gd name="connsiteX71" fmla="*/ 204336 w 382012"/>
                <a:gd name="connsiteY71" fmla="*/ 102127 h 293184"/>
                <a:gd name="connsiteX72" fmla="*/ 200340 w 382012"/>
                <a:gd name="connsiteY72" fmla="*/ 105565 h 293184"/>
                <a:gd name="connsiteX73" fmla="*/ 197460 w 382012"/>
                <a:gd name="connsiteY73" fmla="*/ 119504 h 293184"/>
                <a:gd name="connsiteX74" fmla="*/ 178689 w 382012"/>
                <a:gd name="connsiteY74" fmla="*/ 185482 h 293184"/>
                <a:gd name="connsiteX75" fmla="*/ 178131 w 382012"/>
                <a:gd name="connsiteY75" fmla="*/ 189757 h 293184"/>
                <a:gd name="connsiteX76" fmla="*/ 186866 w 382012"/>
                <a:gd name="connsiteY76" fmla="*/ 222931 h 293184"/>
                <a:gd name="connsiteX77" fmla="*/ 302932 w 382012"/>
                <a:gd name="connsiteY77" fmla="*/ 222931 h 293184"/>
                <a:gd name="connsiteX78" fmla="*/ 302002 w 382012"/>
                <a:gd name="connsiteY78" fmla="*/ 219214 h 293184"/>
                <a:gd name="connsiteX79" fmla="*/ 283510 w 382012"/>
                <a:gd name="connsiteY79" fmla="*/ 155652 h 293184"/>
                <a:gd name="connsiteX80" fmla="*/ 267248 w 382012"/>
                <a:gd name="connsiteY80" fmla="*/ 53154 h 293184"/>
                <a:gd name="connsiteX81" fmla="*/ 266876 w 382012"/>
                <a:gd name="connsiteY81" fmla="*/ 51389 h 293184"/>
                <a:gd name="connsiteX82" fmla="*/ 203779 w 382012"/>
                <a:gd name="connsiteY82" fmla="*/ 51389 h 293184"/>
                <a:gd name="connsiteX83" fmla="*/ 203779 w 382012"/>
                <a:gd name="connsiteY83" fmla="*/ 64120 h 293184"/>
                <a:gd name="connsiteX84" fmla="*/ 241507 w 382012"/>
                <a:gd name="connsiteY84" fmla="*/ 64120 h 293184"/>
                <a:gd name="connsiteX85" fmla="*/ 241507 w 382012"/>
                <a:gd name="connsiteY85" fmla="*/ 76665 h 293184"/>
                <a:gd name="connsiteX86" fmla="*/ 203407 w 382012"/>
                <a:gd name="connsiteY86" fmla="*/ 76665 h 293184"/>
                <a:gd name="connsiteX87" fmla="*/ 202478 w 382012"/>
                <a:gd name="connsiteY87" fmla="*/ 89489 h 293184"/>
                <a:gd name="connsiteX88" fmla="*/ 254238 w 382012"/>
                <a:gd name="connsiteY88" fmla="*/ 89489 h 293184"/>
                <a:gd name="connsiteX89" fmla="*/ 254238 w 382012"/>
                <a:gd name="connsiteY89" fmla="*/ 102127 h 293184"/>
                <a:gd name="connsiteX90" fmla="*/ 261115 w 382012"/>
                <a:gd name="connsiteY90" fmla="*/ 254991 h 293184"/>
                <a:gd name="connsiteX91" fmla="*/ 265761 w 382012"/>
                <a:gd name="connsiteY91" fmla="*/ 254991 h 293184"/>
                <a:gd name="connsiteX92" fmla="*/ 305905 w 382012"/>
                <a:gd name="connsiteY92" fmla="*/ 254991 h 293184"/>
                <a:gd name="connsiteX93" fmla="*/ 309622 w 382012"/>
                <a:gd name="connsiteY93" fmla="*/ 254341 h 293184"/>
                <a:gd name="connsiteX94" fmla="*/ 327836 w 382012"/>
                <a:gd name="connsiteY94" fmla="*/ 236127 h 293184"/>
                <a:gd name="connsiteX95" fmla="*/ 190397 w 382012"/>
                <a:gd name="connsiteY95" fmla="*/ 236127 h 293184"/>
                <a:gd name="connsiteX96" fmla="*/ 202199 w 382012"/>
                <a:gd name="connsiteY96" fmla="*/ 280360 h 293184"/>
                <a:gd name="connsiteX97" fmla="*/ 305255 w 382012"/>
                <a:gd name="connsiteY97" fmla="*/ 280360 h 293184"/>
                <a:gd name="connsiteX98" fmla="*/ 305255 w 382012"/>
                <a:gd name="connsiteY98" fmla="*/ 267629 h 293184"/>
                <a:gd name="connsiteX99" fmla="*/ 261022 w 382012"/>
                <a:gd name="connsiteY99" fmla="*/ 267629 h 293184"/>
                <a:gd name="connsiteX100" fmla="*/ 261022 w 382012"/>
                <a:gd name="connsiteY100" fmla="*/ 255084 h 293184"/>
                <a:gd name="connsiteX101" fmla="*/ 318450 w 382012"/>
                <a:gd name="connsiteY101" fmla="*/ 280174 h 293184"/>
                <a:gd name="connsiteX102" fmla="*/ 368910 w 382012"/>
                <a:gd name="connsiteY102" fmla="*/ 280174 h 293184"/>
                <a:gd name="connsiteX103" fmla="*/ 368910 w 382012"/>
                <a:gd name="connsiteY103" fmla="*/ 267908 h 293184"/>
                <a:gd name="connsiteX104" fmla="*/ 318450 w 382012"/>
                <a:gd name="connsiteY104" fmla="*/ 267908 h 293184"/>
                <a:gd name="connsiteX105" fmla="*/ 318450 w 382012"/>
                <a:gd name="connsiteY105" fmla="*/ 280174 h 293184"/>
                <a:gd name="connsiteX106" fmla="*/ 328765 w 382012"/>
                <a:gd name="connsiteY106" fmla="*/ 254620 h 293184"/>
                <a:gd name="connsiteX107" fmla="*/ 358781 w 382012"/>
                <a:gd name="connsiteY107" fmla="*/ 254620 h 293184"/>
                <a:gd name="connsiteX108" fmla="*/ 343819 w 382012"/>
                <a:gd name="connsiteY108" fmla="*/ 239472 h 293184"/>
                <a:gd name="connsiteX109" fmla="*/ 328858 w 382012"/>
                <a:gd name="connsiteY109" fmla="*/ 254620 h 2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2012" h="293184">
                  <a:moveTo>
                    <a:pt x="316778" y="223117"/>
                  </a:moveTo>
                  <a:cubicBezTo>
                    <a:pt x="325420" y="223117"/>
                    <a:pt x="333876" y="222931"/>
                    <a:pt x="342333" y="223210"/>
                  </a:cubicBezTo>
                  <a:cubicBezTo>
                    <a:pt x="344749" y="223303"/>
                    <a:pt x="347537" y="224418"/>
                    <a:pt x="349302" y="226091"/>
                  </a:cubicBezTo>
                  <a:cubicBezTo>
                    <a:pt x="359431" y="235848"/>
                    <a:pt x="369374" y="245791"/>
                    <a:pt x="379132" y="255920"/>
                  </a:cubicBezTo>
                  <a:cubicBezTo>
                    <a:pt x="380619" y="257500"/>
                    <a:pt x="381734" y="260009"/>
                    <a:pt x="381827" y="262147"/>
                  </a:cubicBezTo>
                  <a:cubicBezTo>
                    <a:pt x="382105" y="270138"/>
                    <a:pt x="382012" y="278037"/>
                    <a:pt x="381919" y="286029"/>
                  </a:cubicBezTo>
                  <a:cubicBezTo>
                    <a:pt x="381919" y="290768"/>
                    <a:pt x="379596" y="293091"/>
                    <a:pt x="374857" y="293184"/>
                  </a:cubicBezTo>
                  <a:cubicBezTo>
                    <a:pt x="370768" y="293184"/>
                    <a:pt x="366679" y="293184"/>
                    <a:pt x="362498" y="293184"/>
                  </a:cubicBezTo>
                  <a:cubicBezTo>
                    <a:pt x="245410" y="293184"/>
                    <a:pt x="128229" y="293184"/>
                    <a:pt x="11141" y="293184"/>
                  </a:cubicBezTo>
                  <a:cubicBezTo>
                    <a:pt x="10119" y="293184"/>
                    <a:pt x="9004" y="293184"/>
                    <a:pt x="7982" y="293184"/>
                  </a:cubicBezTo>
                  <a:cubicBezTo>
                    <a:pt x="1291" y="293184"/>
                    <a:pt x="-1218" y="290025"/>
                    <a:pt x="548" y="283520"/>
                  </a:cubicBezTo>
                  <a:cubicBezTo>
                    <a:pt x="12721" y="237893"/>
                    <a:pt x="24988" y="192359"/>
                    <a:pt x="36882" y="146639"/>
                  </a:cubicBezTo>
                  <a:cubicBezTo>
                    <a:pt x="41250" y="129726"/>
                    <a:pt x="45431" y="112813"/>
                    <a:pt x="48591" y="95622"/>
                  </a:cubicBezTo>
                  <a:cubicBezTo>
                    <a:pt x="50449" y="85771"/>
                    <a:pt x="50449" y="75550"/>
                    <a:pt x="50728" y="65513"/>
                  </a:cubicBezTo>
                  <a:cubicBezTo>
                    <a:pt x="51100" y="54827"/>
                    <a:pt x="50728" y="44047"/>
                    <a:pt x="50728" y="33268"/>
                  </a:cubicBezTo>
                  <a:cubicBezTo>
                    <a:pt x="50728" y="27971"/>
                    <a:pt x="52866" y="25741"/>
                    <a:pt x="58162" y="25648"/>
                  </a:cubicBezTo>
                  <a:cubicBezTo>
                    <a:pt x="87249" y="25648"/>
                    <a:pt x="116242" y="25648"/>
                    <a:pt x="145328" y="25648"/>
                  </a:cubicBezTo>
                  <a:cubicBezTo>
                    <a:pt x="150346" y="25648"/>
                    <a:pt x="152576" y="27878"/>
                    <a:pt x="152576" y="32896"/>
                  </a:cubicBezTo>
                  <a:cubicBezTo>
                    <a:pt x="152669" y="47764"/>
                    <a:pt x="152576" y="62633"/>
                    <a:pt x="152948" y="77408"/>
                  </a:cubicBezTo>
                  <a:cubicBezTo>
                    <a:pt x="153412" y="96830"/>
                    <a:pt x="157966" y="115694"/>
                    <a:pt x="163170" y="134279"/>
                  </a:cubicBezTo>
                  <a:cubicBezTo>
                    <a:pt x="165586" y="142829"/>
                    <a:pt x="167723" y="151378"/>
                    <a:pt x="170046" y="159927"/>
                  </a:cubicBezTo>
                  <a:cubicBezTo>
                    <a:pt x="170325" y="160949"/>
                    <a:pt x="170697" y="161879"/>
                    <a:pt x="171347" y="163644"/>
                  </a:cubicBezTo>
                  <a:cubicBezTo>
                    <a:pt x="175064" y="150913"/>
                    <a:pt x="178410" y="138833"/>
                    <a:pt x="182034" y="126845"/>
                  </a:cubicBezTo>
                  <a:cubicBezTo>
                    <a:pt x="189468" y="102312"/>
                    <a:pt x="191234" y="77222"/>
                    <a:pt x="190862" y="51760"/>
                  </a:cubicBezTo>
                  <a:cubicBezTo>
                    <a:pt x="190583" y="38193"/>
                    <a:pt x="190862" y="38193"/>
                    <a:pt x="204150" y="38193"/>
                  </a:cubicBezTo>
                  <a:cubicBezTo>
                    <a:pt x="205823" y="38193"/>
                    <a:pt x="207589" y="38193"/>
                    <a:pt x="209726" y="38193"/>
                  </a:cubicBezTo>
                  <a:lnTo>
                    <a:pt x="209726" y="6598"/>
                  </a:lnTo>
                  <a:lnTo>
                    <a:pt x="222364" y="6598"/>
                  </a:lnTo>
                  <a:lnTo>
                    <a:pt x="222364" y="37914"/>
                  </a:lnTo>
                  <a:lnTo>
                    <a:pt x="248105" y="37914"/>
                  </a:lnTo>
                  <a:cubicBezTo>
                    <a:pt x="248105" y="32896"/>
                    <a:pt x="248105" y="27878"/>
                    <a:pt x="248105" y="22860"/>
                  </a:cubicBezTo>
                  <a:cubicBezTo>
                    <a:pt x="248105" y="9943"/>
                    <a:pt x="257676" y="0"/>
                    <a:pt x="270036" y="0"/>
                  </a:cubicBezTo>
                  <a:cubicBezTo>
                    <a:pt x="282860" y="0"/>
                    <a:pt x="292431" y="9571"/>
                    <a:pt x="292710" y="22581"/>
                  </a:cubicBezTo>
                  <a:cubicBezTo>
                    <a:pt x="292710" y="26020"/>
                    <a:pt x="293267" y="29458"/>
                    <a:pt x="294197" y="32710"/>
                  </a:cubicBezTo>
                  <a:cubicBezTo>
                    <a:pt x="297821" y="44791"/>
                    <a:pt x="309251" y="52318"/>
                    <a:pt x="320867" y="50645"/>
                  </a:cubicBezTo>
                  <a:cubicBezTo>
                    <a:pt x="333876" y="48787"/>
                    <a:pt x="343076" y="38750"/>
                    <a:pt x="343634" y="25927"/>
                  </a:cubicBezTo>
                  <a:cubicBezTo>
                    <a:pt x="343912" y="18864"/>
                    <a:pt x="346607" y="16820"/>
                    <a:pt x="353484" y="18400"/>
                  </a:cubicBezTo>
                  <a:cubicBezTo>
                    <a:pt x="360918" y="20165"/>
                    <a:pt x="366958" y="15705"/>
                    <a:pt x="369281" y="6412"/>
                  </a:cubicBezTo>
                  <a:lnTo>
                    <a:pt x="381269" y="6412"/>
                  </a:lnTo>
                  <a:cubicBezTo>
                    <a:pt x="383128" y="18585"/>
                    <a:pt x="372255" y="29551"/>
                    <a:pt x="355807" y="31967"/>
                  </a:cubicBezTo>
                  <a:cubicBezTo>
                    <a:pt x="353298" y="44047"/>
                    <a:pt x="346700" y="53526"/>
                    <a:pt x="335549" y="59287"/>
                  </a:cubicBezTo>
                  <a:cubicBezTo>
                    <a:pt x="310459" y="72204"/>
                    <a:pt x="280443" y="54083"/>
                    <a:pt x="279886" y="25834"/>
                  </a:cubicBezTo>
                  <a:cubicBezTo>
                    <a:pt x="279886" y="24347"/>
                    <a:pt x="279886" y="22860"/>
                    <a:pt x="279793" y="21466"/>
                  </a:cubicBezTo>
                  <a:cubicBezTo>
                    <a:pt x="279235" y="16355"/>
                    <a:pt x="275054" y="12545"/>
                    <a:pt x="270221" y="12545"/>
                  </a:cubicBezTo>
                  <a:cubicBezTo>
                    <a:pt x="265389" y="12545"/>
                    <a:pt x="261115" y="16448"/>
                    <a:pt x="260836" y="21652"/>
                  </a:cubicBezTo>
                  <a:cubicBezTo>
                    <a:pt x="260557" y="26949"/>
                    <a:pt x="260836" y="32246"/>
                    <a:pt x="260836" y="38007"/>
                  </a:cubicBezTo>
                  <a:cubicBezTo>
                    <a:pt x="264925" y="38007"/>
                    <a:pt x="268828" y="38007"/>
                    <a:pt x="272823" y="38007"/>
                  </a:cubicBezTo>
                  <a:cubicBezTo>
                    <a:pt x="277563" y="38007"/>
                    <a:pt x="279886" y="40330"/>
                    <a:pt x="279886" y="45070"/>
                  </a:cubicBezTo>
                  <a:cubicBezTo>
                    <a:pt x="280072" y="55849"/>
                    <a:pt x="279886" y="66536"/>
                    <a:pt x="280258" y="77315"/>
                  </a:cubicBezTo>
                  <a:cubicBezTo>
                    <a:pt x="280908" y="96737"/>
                    <a:pt x="285276" y="115508"/>
                    <a:pt x="290851" y="134093"/>
                  </a:cubicBezTo>
                  <a:cubicBezTo>
                    <a:pt x="299308" y="162436"/>
                    <a:pt x="307392" y="190965"/>
                    <a:pt x="315570" y="219400"/>
                  </a:cubicBezTo>
                  <a:cubicBezTo>
                    <a:pt x="315849" y="220422"/>
                    <a:pt x="316220" y="221352"/>
                    <a:pt x="316592" y="222560"/>
                  </a:cubicBezTo>
                  <a:close/>
                  <a:moveTo>
                    <a:pt x="63738" y="57708"/>
                  </a:moveTo>
                  <a:lnTo>
                    <a:pt x="107878" y="57708"/>
                  </a:lnTo>
                  <a:lnTo>
                    <a:pt x="107878" y="70346"/>
                  </a:lnTo>
                  <a:lnTo>
                    <a:pt x="63459" y="70346"/>
                  </a:lnTo>
                  <a:lnTo>
                    <a:pt x="63459" y="83170"/>
                  </a:lnTo>
                  <a:lnTo>
                    <a:pt x="120516" y="83170"/>
                  </a:lnTo>
                  <a:lnTo>
                    <a:pt x="120516" y="95900"/>
                  </a:lnTo>
                  <a:lnTo>
                    <a:pt x="62623" y="95900"/>
                  </a:lnTo>
                  <a:cubicBezTo>
                    <a:pt x="48591" y="158161"/>
                    <a:pt x="30191" y="218657"/>
                    <a:pt x="14859" y="280174"/>
                  </a:cubicBezTo>
                  <a:lnTo>
                    <a:pt x="188632" y="280174"/>
                  </a:lnTo>
                  <a:cubicBezTo>
                    <a:pt x="188353" y="278966"/>
                    <a:pt x="188260" y="278130"/>
                    <a:pt x="187981" y="277201"/>
                  </a:cubicBezTo>
                  <a:cubicBezTo>
                    <a:pt x="175529" y="230551"/>
                    <a:pt x="163170" y="183995"/>
                    <a:pt x="150718" y="137346"/>
                  </a:cubicBezTo>
                  <a:cubicBezTo>
                    <a:pt x="145978" y="119783"/>
                    <a:pt x="141332" y="102312"/>
                    <a:pt x="140589" y="84099"/>
                  </a:cubicBezTo>
                  <a:cubicBezTo>
                    <a:pt x="140031" y="70346"/>
                    <a:pt x="140124" y="56500"/>
                    <a:pt x="139938" y="42746"/>
                  </a:cubicBezTo>
                  <a:cubicBezTo>
                    <a:pt x="139938" y="41352"/>
                    <a:pt x="139938" y="39959"/>
                    <a:pt x="139938" y="38658"/>
                  </a:cubicBezTo>
                  <a:lnTo>
                    <a:pt x="63738" y="38658"/>
                  </a:lnTo>
                  <a:lnTo>
                    <a:pt x="63738" y="57708"/>
                  </a:lnTo>
                  <a:close/>
                  <a:moveTo>
                    <a:pt x="254424" y="102127"/>
                  </a:moveTo>
                  <a:cubicBezTo>
                    <a:pt x="253216" y="102127"/>
                    <a:pt x="252472" y="102127"/>
                    <a:pt x="251636" y="102127"/>
                  </a:cubicBezTo>
                  <a:cubicBezTo>
                    <a:pt x="235839" y="102127"/>
                    <a:pt x="220041" y="102127"/>
                    <a:pt x="204336" y="102127"/>
                  </a:cubicBezTo>
                  <a:cubicBezTo>
                    <a:pt x="201734" y="102127"/>
                    <a:pt x="200712" y="102777"/>
                    <a:pt x="200340" y="105565"/>
                  </a:cubicBezTo>
                  <a:cubicBezTo>
                    <a:pt x="199690" y="110304"/>
                    <a:pt x="198761" y="114950"/>
                    <a:pt x="197460" y="119504"/>
                  </a:cubicBezTo>
                  <a:cubicBezTo>
                    <a:pt x="191327" y="141528"/>
                    <a:pt x="185008" y="163458"/>
                    <a:pt x="178689" y="185482"/>
                  </a:cubicBezTo>
                  <a:cubicBezTo>
                    <a:pt x="178317" y="186876"/>
                    <a:pt x="177852" y="188456"/>
                    <a:pt x="178131" y="189757"/>
                  </a:cubicBezTo>
                  <a:cubicBezTo>
                    <a:pt x="180919" y="200908"/>
                    <a:pt x="183985" y="211966"/>
                    <a:pt x="186866" y="222931"/>
                  </a:cubicBezTo>
                  <a:lnTo>
                    <a:pt x="302932" y="222931"/>
                  </a:lnTo>
                  <a:cubicBezTo>
                    <a:pt x="302560" y="221538"/>
                    <a:pt x="302374" y="220422"/>
                    <a:pt x="302002" y="219214"/>
                  </a:cubicBezTo>
                  <a:cubicBezTo>
                    <a:pt x="295869" y="198027"/>
                    <a:pt x="290108" y="176654"/>
                    <a:pt x="283510" y="155652"/>
                  </a:cubicBezTo>
                  <a:cubicBezTo>
                    <a:pt x="273009" y="122292"/>
                    <a:pt x="265110" y="88466"/>
                    <a:pt x="267248" y="53154"/>
                  </a:cubicBezTo>
                  <a:cubicBezTo>
                    <a:pt x="267248" y="52597"/>
                    <a:pt x="267062" y="51946"/>
                    <a:pt x="266876" y="51389"/>
                  </a:cubicBezTo>
                  <a:lnTo>
                    <a:pt x="203779" y="51389"/>
                  </a:lnTo>
                  <a:lnTo>
                    <a:pt x="203779" y="64120"/>
                  </a:lnTo>
                  <a:lnTo>
                    <a:pt x="241507" y="64120"/>
                  </a:lnTo>
                  <a:lnTo>
                    <a:pt x="241507" y="76665"/>
                  </a:lnTo>
                  <a:lnTo>
                    <a:pt x="203407" y="76665"/>
                  </a:lnTo>
                  <a:cubicBezTo>
                    <a:pt x="203128" y="81032"/>
                    <a:pt x="202849" y="85028"/>
                    <a:pt x="202478" y="89489"/>
                  </a:cubicBezTo>
                  <a:lnTo>
                    <a:pt x="254238" y="89489"/>
                  </a:lnTo>
                  <a:lnTo>
                    <a:pt x="254238" y="102127"/>
                  </a:lnTo>
                  <a:close/>
                  <a:moveTo>
                    <a:pt x="261115" y="254991"/>
                  </a:moveTo>
                  <a:lnTo>
                    <a:pt x="265761" y="254991"/>
                  </a:lnTo>
                  <a:cubicBezTo>
                    <a:pt x="279142" y="254991"/>
                    <a:pt x="292524" y="254991"/>
                    <a:pt x="305905" y="254991"/>
                  </a:cubicBezTo>
                  <a:cubicBezTo>
                    <a:pt x="307206" y="254991"/>
                    <a:pt x="308879" y="254991"/>
                    <a:pt x="309622" y="254341"/>
                  </a:cubicBezTo>
                  <a:cubicBezTo>
                    <a:pt x="315663" y="248486"/>
                    <a:pt x="321517" y="242446"/>
                    <a:pt x="327836" y="236127"/>
                  </a:cubicBezTo>
                  <a:lnTo>
                    <a:pt x="190397" y="236127"/>
                  </a:lnTo>
                  <a:cubicBezTo>
                    <a:pt x="194393" y="251088"/>
                    <a:pt x="198296" y="265771"/>
                    <a:pt x="202199" y="280360"/>
                  </a:cubicBezTo>
                  <a:lnTo>
                    <a:pt x="305255" y="280360"/>
                  </a:lnTo>
                  <a:lnTo>
                    <a:pt x="305255" y="267629"/>
                  </a:lnTo>
                  <a:lnTo>
                    <a:pt x="261022" y="267629"/>
                  </a:lnTo>
                  <a:lnTo>
                    <a:pt x="261022" y="255084"/>
                  </a:lnTo>
                  <a:close/>
                  <a:moveTo>
                    <a:pt x="318450" y="280174"/>
                  </a:moveTo>
                  <a:lnTo>
                    <a:pt x="368910" y="280174"/>
                  </a:lnTo>
                  <a:lnTo>
                    <a:pt x="368910" y="267908"/>
                  </a:lnTo>
                  <a:lnTo>
                    <a:pt x="318450" y="267908"/>
                  </a:lnTo>
                  <a:lnTo>
                    <a:pt x="318450" y="280174"/>
                  </a:lnTo>
                  <a:close/>
                  <a:moveTo>
                    <a:pt x="328765" y="254620"/>
                  </a:moveTo>
                  <a:lnTo>
                    <a:pt x="358781" y="254620"/>
                  </a:lnTo>
                  <a:cubicBezTo>
                    <a:pt x="353763" y="249509"/>
                    <a:pt x="348745" y="244398"/>
                    <a:pt x="343819" y="239472"/>
                  </a:cubicBezTo>
                  <a:cubicBezTo>
                    <a:pt x="338894" y="244398"/>
                    <a:pt x="333876" y="249601"/>
                    <a:pt x="328858" y="254620"/>
                  </a:cubicBezTo>
                  <a:close/>
                </a:path>
              </a:pathLst>
            </a:custGeom>
            <a:grpFill/>
            <a:ln w="9293" cap="flat">
              <a:noFill/>
              <a:prstDash val="solid"/>
              <a:miter/>
            </a:ln>
          </p:spPr>
          <p:txBody>
            <a:bodyPr rtlCol="0" anchor="ctr"/>
            <a:lstStyle/>
            <a:p>
              <a:endParaRPr lang="en-IL"/>
            </a:p>
          </p:txBody>
        </p:sp>
        <p:sp>
          <p:nvSpPr>
            <p:cNvPr id="103" name="Freeform 102">
              <a:extLst>
                <a:ext uri="{FF2B5EF4-FFF2-40B4-BE49-F238E27FC236}">
                  <a16:creationId xmlns:a16="http://schemas.microsoft.com/office/drawing/2014/main" id="{9AC0C614-0ED3-9C86-2D7A-7E3A3B029494}"/>
                </a:ext>
              </a:extLst>
            </p:cNvPr>
            <p:cNvSpPr/>
            <p:nvPr/>
          </p:nvSpPr>
          <p:spPr>
            <a:xfrm>
              <a:off x="6971684" y="-621807"/>
              <a:ext cx="140137" cy="101813"/>
            </a:xfrm>
            <a:custGeom>
              <a:avLst/>
              <a:gdLst>
                <a:gd name="connsiteX0" fmla="*/ 50947 w 140137"/>
                <a:gd name="connsiteY0" fmla="*/ 31468 h 101813"/>
                <a:gd name="connsiteX1" fmla="*/ 50947 w 140137"/>
                <a:gd name="connsiteY1" fmla="*/ 18644 h 101813"/>
                <a:gd name="connsiteX2" fmla="*/ 67116 w 140137"/>
                <a:gd name="connsiteY2" fmla="*/ 21989 h 101813"/>
                <a:gd name="connsiteX3" fmla="*/ 97132 w 140137"/>
                <a:gd name="connsiteY3" fmla="*/ 337 h 101813"/>
                <a:gd name="connsiteX4" fmla="*/ 122872 w 140137"/>
                <a:gd name="connsiteY4" fmla="*/ 6377 h 101813"/>
                <a:gd name="connsiteX5" fmla="*/ 136440 w 140137"/>
                <a:gd name="connsiteY5" fmla="*/ 54792 h 101813"/>
                <a:gd name="connsiteX6" fmla="*/ 85981 w 140137"/>
                <a:gd name="connsiteY6" fmla="*/ 73378 h 101813"/>
                <a:gd name="connsiteX7" fmla="*/ 83843 w 140137"/>
                <a:gd name="connsiteY7" fmla="*/ 76909 h 101813"/>
                <a:gd name="connsiteX8" fmla="*/ 60240 w 140137"/>
                <a:gd name="connsiteY8" fmla="*/ 94100 h 101813"/>
                <a:gd name="connsiteX9" fmla="*/ 40261 w 140137"/>
                <a:gd name="connsiteY9" fmla="*/ 87502 h 101813"/>
                <a:gd name="connsiteX10" fmla="*/ 32919 w 140137"/>
                <a:gd name="connsiteY10" fmla="*/ 80254 h 101813"/>
                <a:gd name="connsiteX11" fmla="*/ 20095 w 140137"/>
                <a:gd name="connsiteY11" fmla="*/ 77559 h 101813"/>
                <a:gd name="connsiteX12" fmla="*/ 12847 w 140137"/>
                <a:gd name="connsiteY12" fmla="*/ 88525 h 101813"/>
                <a:gd name="connsiteX13" fmla="*/ 12847 w 140137"/>
                <a:gd name="connsiteY13" fmla="*/ 101813 h 101813"/>
                <a:gd name="connsiteX14" fmla="*/ 209 w 140137"/>
                <a:gd name="connsiteY14" fmla="*/ 101813 h 101813"/>
                <a:gd name="connsiteX15" fmla="*/ 1882 w 140137"/>
                <a:gd name="connsiteY15" fmla="*/ 78953 h 101813"/>
                <a:gd name="connsiteX16" fmla="*/ 40911 w 140137"/>
                <a:gd name="connsiteY16" fmla="*/ 70218 h 101813"/>
                <a:gd name="connsiteX17" fmla="*/ 48531 w 140137"/>
                <a:gd name="connsiteY17" fmla="*/ 77745 h 101813"/>
                <a:gd name="connsiteX18" fmla="*/ 63399 w 140137"/>
                <a:gd name="connsiteY18" fmla="*/ 79604 h 101813"/>
                <a:gd name="connsiteX19" fmla="*/ 75666 w 140137"/>
                <a:gd name="connsiteY19" fmla="*/ 63620 h 101813"/>
                <a:gd name="connsiteX20" fmla="*/ 87560 w 140137"/>
                <a:gd name="connsiteY20" fmla="*/ 59067 h 101813"/>
                <a:gd name="connsiteX21" fmla="*/ 116925 w 140137"/>
                <a:gd name="connsiteY21" fmla="*/ 58974 h 101813"/>
                <a:gd name="connsiteX22" fmla="*/ 126590 w 140137"/>
                <a:gd name="connsiteY22" fmla="*/ 31932 h 101813"/>
                <a:gd name="connsiteX23" fmla="*/ 103915 w 140137"/>
                <a:gd name="connsiteY23" fmla="*/ 13068 h 101813"/>
                <a:gd name="connsiteX24" fmla="*/ 77431 w 140137"/>
                <a:gd name="connsiteY24" fmla="*/ 32025 h 101813"/>
                <a:gd name="connsiteX25" fmla="*/ 65351 w 140137"/>
                <a:gd name="connsiteY25" fmla="*/ 36764 h 101813"/>
                <a:gd name="connsiteX26" fmla="*/ 58660 w 140137"/>
                <a:gd name="connsiteY26" fmla="*/ 33419 h 101813"/>
                <a:gd name="connsiteX27" fmla="*/ 51133 w 140137"/>
                <a:gd name="connsiteY27" fmla="*/ 31653 h 10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137" h="101813">
                  <a:moveTo>
                    <a:pt x="50947" y="31468"/>
                  </a:moveTo>
                  <a:lnTo>
                    <a:pt x="50947" y="18644"/>
                  </a:lnTo>
                  <a:cubicBezTo>
                    <a:pt x="56430" y="19759"/>
                    <a:pt x="61448" y="20874"/>
                    <a:pt x="67116" y="21989"/>
                  </a:cubicBezTo>
                  <a:cubicBezTo>
                    <a:pt x="73250" y="10094"/>
                    <a:pt x="83193" y="2196"/>
                    <a:pt x="97132" y="337"/>
                  </a:cubicBezTo>
                  <a:cubicBezTo>
                    <a:pt x="106332" y="-871"/>
                    <a:pt x="115067" y="1173"/>
                    <a:pt x="122872" y="6377"/>
                  </a:cubicBezTo>
                  <a:cubicBezTo>
                    <a:pt x="138856" y="16971"/>
                    <a:pt x="144617" y="37601"/>
                    <a:pt x="136440" y="54792"/>
                  </a:cubicBezTo>
                  <a:cubicBezTo>
                    <a:pt x="127519" y="73378"/>
                    <a:pt x="108562" y="80440"/>
                    <a:pt x="85981" y="73378"/>
                  </a:cubicBezTo>
                  <a:cubicBezTo>
                    <a:pt x="85330" y="74493"/>
                    <a:pt x="84587" y="75701"/>
                    <a:pt x="83843" y="76909"/>
                  </a:cubicBezTo>
                  <a:cubicBezTo>
                    <a:pt x="78268" y="85737"/>
                    <a:pt x="70833" y="92335"/>
                    <a:pt x="60240" y="94100"/>
                  </a:cubicBezTo>
                  <a:cubicBezTo>
                    <a:pt x="52527" y="95401"/>
                    <a:pt x="45836" y="92799"/>
                    <a:pt x="40261" y="87502"/>
                  </a:cubicBezTo>
                  <a:cubicBezTo>
                    <a:pt x="37752" y="85179"/>
                    <a:pt x="35428" y="82577"/>
                    <a:pt x="32919" y="80254"/>
                  </a:cubicBezTo>
                  <a:cubicBezTo>
                    <a:pt x="29202" y="76723"/>
                    <a:pt x="24928" y="75515"/>
                    <a:pt x="20095" y="77559"/>
                  </a:cubicBezTo>
                  <a:cubicBezTo>
                    <a:pt x="15356" y="79511"/>
                    <a:pt x="13033" y="83414"/>
                    <a:pt x="12847" y="88525"/>
                  </a:cubicBezTo>
                  <a:cubicBezTo>
                    <a:pt x="12661" y="92892"/>
                    <a:pt x="12847" y="97260"/>
                    <a:pt x="12847" y="101813"/>
                  </a:cubicBezTo>
                  <a:lnTo>
                    <a:pt x="209" y="101813"/>
                  </a:lnTo>
                  <a:cubicBezTo>
                    <a:pt x="488" y="94193"/>
                    <a:pt x="-1185" y="86387"/>
                    <a:pt x="1882" y="78953"/>
                  </a:cubicBezTo>
                  <a:cubicBezTo>
                    <a:pt x="8294" y="63342"/>
                    <a:pt x="28273" y="58881"/>
                    <a:pt x="40911" y="70218"/>
                  </a:cubicBezTo>
                  <a:cubicBezTo>
                    <a:pt x="43606" y="72634"/>
                    <a:pt x="46022" y="75236"/>
                    <a:pt x="48531" y="77745"/>
                  </a:cubicBezTo>
                  <a:cubicBezTo>
                    <a:pt x="53084" y="82113"/>
                    <a:pt x="57824" y="82763"/>
                    <a:pt x="63399" y="79604"/>
                  </a:cubicBezTo>
                  <a:cubicBezTo>
                    <a:pt x="69718" y="75980"/>
                    <a:pt x="73714" y="70590"/>
                    <a:pt x="75666" y="63620"/>
                  </a:cubicBezTo>
                  <a:cubicBezTo>
                    <a:pt x="77617" y="56372"/>
                    <a:pt x="81427" y="54978"/>
                    <a:pt x="87560" y="59067"/>
                  </a:cubicBezTo>
                  <a:cubicBezTo>
                    <a:pt x="97132" y="65386"/>
                    <a:pt x="108097" y="65386"/>
                    <a:pt x="116925" y="58974"/>
                  </a:cubicBezTo>
                  <a:cubicBezTo>
                    <a:pt x="125474" y="52748"/>
                    <a:pt x="129284" y="42247"/>
                    <a:pt x="126590" y="31932"/>
                  </a:cubicBezTo>
                  <a:cubicBezTo>
                    <a:pt x="123988" y="21803"/>
                    <a:pt x="114974" y="14183"/>
                    <a:pt x="103915" y="13068"/>
                  </a:cubicBezTo>
                  <a:cubicBezTo>
                    <a:pt x="92207" y="11860"/>
                    <a:pt x="80684" y="20131"/>
                    <a:pt x="77431" y="32025"/>
                  </a:cubicBezTo>
                  <a:cubicBezTo>
                    <a:pt x="75387" y="39552"/>
                    <a:pt x="71763" y="40853"/>
                    <a:pt x="65351" y="36764"/>
                  </a:cubicBezTo>
                  <a:cubicBezTo>
                    <a:pt x="63213" y="35463"/>
                    <a:pt x="60983" y="34255"/>
                    <a:pt x="58660" y="33419"/>
                  </a:cubicBezTo>
                  <a:cubicBezTo>
                    <a:pt x="56337" y="32583"/>
                    <a:pt x="53828" y="32211"/>
                    <a:pt x="51133" y="31653"/>
                  </a:cubicBezTo>
                  <a:close/>
                </a:path>
              </a:pathLst>
            </a:custGeom>
            <a:grpFill/>
            <a:ln w="9293" cap="flat">
              <a:noFill/>
              <a:prstDash val="solid"/>
              <a:miter/>
            </a:ln>
          </p:spPr>
          <p:txBody>
            <a:bodyPr rtlCol="0" anchor="ctr"/>
            <a:lstStyle/>
            <a:p>
              <a:endParaRPr lang="en-IL"/>
            </a:p>
          </p:txBody>
        </p:sp>
        <p:sp>
          <p:nvSpPr>
            <p:cNvPr id="104" name="Freeform 103">
              <a:extLst>
                <a:ext uri="{FF2B5EF4-FFF2-40B4-BE49-F238E27FC236}">
                  <a16:creationId xmlns:a16="http://schemas.microsoft.com/office/drawing/2014/main" id="{02ADFDFF-9106-5A6A-C367-D8683B3E9B7D}"/>
                </a:ext>
              </a:extLst>
            </p:cNvPr>
            <p:cNvSpPr/>
            <p:nvPr/>
          </p:nvSpPr>
          <p:spPr>
            <a:xfrm>
              <a:off x="6882270" y="-628231"/>
              <a:ext cx="114724" cy="101639"/>
            </a:xfrm>
            <a:custGeom>
              <a:avLst/>
              <a:gdLst>
                <a:gd name="connsiteX0" fmla="*/ 55055 w 114724"/>
                <a:gd name="connsiteY0" fmla="*/ 16239 h 101639"/>
                <a:gd name="connsiteX1" fmla="*/ 93341 w 114724"/>
                <a:gd name="connsiteY1" fmla="*/ 1743 h 101639"/>
                <a:gd name="connsiteX2" fmla="*/ 114714 w 114724"/>
                <a:gd name="connsiteY2" fmla="*/ 31572 h 101639"/>
                <a:gd name="connsiteX3" fmla="*/ 102355 w 114724"/>
                <a:gd name="connsiteY3" fmla="*/ 31572 h 101639"/>
                <a:gd name="connsiteX4" fmla="*/ 101054 w 114724"/>
                <a:gd name="connsiteY4" fmla="*/ 26090 h 101639"/>
                <a:gd name="connsiteX5" fmla="*/ 85070 w 114724"/>
                <a:gd name="connsiteY5" fmla="*/ 12987 h 101639"/>
                <a:gd name="connsiteX6" fmla="*/ 67414 w 114724"/>
                <a:gd name="connsiteY6" fmla="*/ 20886 h 101639"/>
                <a:gd name="connsiteX7" fmla="*/ 67786 w 114724"/>
                <a:gd name="connsiteY7" fmla="*/ 26647 h 101639"/>
                <a:gd name="connsiteX8" fmla="*/ 76428 w 114724"/>
                <a:gd name="connsiteY8" fmla="*/ 50901 h 101639"/>
                <a:gd name="connsiteX9" fmla="*/ 64069 w 114724"/>
                <a:gd name="connsiteY9" fmla="*/ 50901 h 101639"/>
                <a:gd name="connsiteX10" fmla="*/ 56077 w 114724"/>
                <a:gd name="connsiteY10" fmla="*/ 32687 h 101639"/>
                <a:gd name="connsiteX11" fmla="*/ 25597 w 114724"/>
                <a:gd name="connsiteY11" fmla="*/ 28970 h 101639"/>
                <a:gd name="connsiteX12" fmla="*/ 13702 w 114724"/>
                <a:gd name="connsiteY12" fmla="*/ 57313 h 101639"/>
                <a:gd name="connsiteX13" fmla="*/ 37863 w 114724"/>
                <a:gd name="connsiteY13" fmla="*/ 76363 h 101639"/>
                <a:gd name="connsiteX14" fmla="*/ 63511 w 114724"/>
                <a:gd name="connsiteY14" fmla="*/ 76363 h 101639"/>
                <a:gd name="connsiteX15" fmla="*/ 63511 w 114724"/>
                <a:gd name="connsiteY15" fmla="*/ 88908 h 101639"/>
                <a:gd name="connsiteX16" fmla="*/ 44740 w 114724"/>
                <a:gd name="connsiteY16" fmla="*/ 88908 h 101639"/>
                <a:gd name="connsiteX17" fmla="*/ 44740 w 114724"/>
                <a:gd name="connsiteY17" fmla="*/ 101639 h 101639"/>
                <a:gd name="connsiteX18" fmla="*/ 32009 w 114724"/>
                <a:gd name="connsiteY18" fmla="*/ 101639 h 101639"/>
                <a:gd name="connsiteX19" fmla="*/ 32009 w 114724"/>
                <a:gd name="connsiteY19" fmla="*/ 88908 h 101639"/>
                <a:gd name="connsiteX20" fmla="*/ 1715 w 114724"/>
                <a:gd name="connsiteY20" fmla="*/ 39378 h 101639"/>
                <a:gd name="connsiteX21" fmla="*/ 54776 w 114724"/>
                <a:gd name="connsiteY21" fmla="*/ 16239 h 1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724" h="101639">
                  <a:moveTo>
                    <a:pt x="55055" y="16239"/>
                  </a:moveTo>
                  <a:cubicBezTo>
                    <a:pt x="66392" y="-859"/>
                    <a:pt x="82375" y="-1974"/>
                    <a:pt x="93341" y="1743"/>
                  </a:cubicBezTo>
                  <a:cubicBezTo>
                    <a:pt x="106072" y="6110"/>
                    <a:pt x="115086" y="18470"/>
                    <a:pt x="114714" y="31572"/>
                  </a:cubicBezTo>
                  <a:lnTo>
                    <a:pt x="102355" y="31572"/>
                  </a:lnTo>
                  <a:cubicBezTo>
                    <a:pt x="101983" y="29900"/>
                    <a:pt x="101704" y="27855"/>
                    <a:pt x="101054" y="26090"/>
                  </a:cubicBezTo>
                  <a:cubicBezTo>
                    <a:pt x="98359" y="18563"/>
                    <a:pt x="92969" y="14009"/>
                    <a:pt x="85070" y="12987"/>
                  </a:cubicBezTo>
                  <a:cubicBezTo>
                    <a:pt x="77822" y="12151"/>
                    <a:pt x="71968" y="15031"/>
                    <a:pt x="67414" y="20886"/>
                  </a:cubicBezTo>
                  <a:cubicBezTo>
                    <a:pt x="65741" y="23023"/>
                    <a:pt x="65927" y="24603"/>
                    <a:pt x="67786" y="26647"/>
                  </a:cubicBezTo>
                  <a:cubicBezTo>
                    <a:pt x="73733" y="33431"/>
                    <a:pt x="76707" y="42166"/>
                    <a:pt x="76428" y="50901"/>
                  </a:cubicBezTo>
                  <a:lnTo>
                    <a:pt x="64069" y="50901"/>
                  </a:lnTo>
                  <a:cubicBezTo>
                    <a:pt x="63325" y="43932"/>
                    <a:pt x="61188" y="37613"/>
                    <a:pt x="56077" y="32687"/>
                  </a:cubicBezTo>
                  <a:cubicBezTo>
                    <a:pt x="47714" y="24696"/>
                    <a:pt x="35540" y="23209"/>
                    <a:pt x="25597" y="28970"/>
                  </a:cubicBezTo>
                  <a:cubicBezTo>
                    <a:pt x="15840" y="34639"/>
                    <a:pt x="11008" y="46162"/>
                    <a:pt x="13702" y="57313"/>
                  </a:cubicBezTo>
                  <a:cubicBezTo>
                    <a:pt x="16397" y="68000"/>
                    <a:pt x="26340" y="75991"/>
                    <a:pt x="37863" y="76363"/>
                  </a:cubicBezTo>
                  <a:cubicBezTo>
                    <a:pt x="46320" y="76549"/>
                    <a:pt x="54776" y="76363"/>
                    <a:pt x="63511" y="76363"/>
                  </a:cubicBezTo>
                  <a:lnTo>
                    <a:pt x="63511" y="88908"/>
                  </a:lnTo>
                  <a:lnTo>
                    <a:pt x="44740" y="88908"/>
                  </a:lnTo>
                  <a:lnTo>
                    <a:pt x="44740" y="101639"/>
                  </a:lnTo>
                  <a:lnTo>
                    <a:pt x="32009" y="101639"/>
                  </a:lnTo>
                  <a:lnTo>
                    <a:pt x="32009" y="88908"/>
                  </a:lnTo>
                  <a:cubicBezTo>
                    <a:pt x="5153" y="82496"/>
                    <a:pt x="-4232" y="58521"/>
                    <a:pt x="1715" y="39378"/>
                  </a:cubicBezTo>
                  <a:cubicBezTo>
                    <a:pt x="7383" y="21164"/>
                    <a:pt x="28942" y="5553"/>
                    <a:pt x="54776" y="16239"/>
                  </a:cubicBezTo>
                  <a:close/>
                </a:path>
              </a:pathLst>
            </a:custGeom>
            <a:grpFill/>
            <a:ln w="9293" cap="flat">
              <a:noFill/>
              <a:prstDash val="solid"/>
              <a:miter/>
            </a:ln>
          </p:spPr>
          <p:txBody>
            <a:bodyPr rtlCol="0" anchor="ctr"/>
            <a:lstStyle/>
            <a:p>
              <a:endParaRPr lang="en-IL"/>
            </a:p>
          </p:txBody>
        </p:sp>
        <p:sp>
          <p:nvSpPr>
            <p:cNvPr id="117" name="Freeform 116">
              <a:extLst>
                <a:ext uri="{FF2B5EF4-FFF2-40B4-BE49-F238E27FC236}">
                  <a16:creationId xmlns:a16="http://schemas.microsoft.com/office/drawing/2014/main" id="{3AB57824-97DE-D6BF-10B8-7CC3F123ACE7}"/>
                </a:ext>
              </a:extLst>
            </p:cNvPr>
            <p:cNvSpPr/>
            <p:nvPr/>
          </p:nvSpPr>
          <p:spPr>
            <a:xfrm>
              <a:off x="7112146" y="-628392"/>
              <a:ext cx="120778" cy="63607"/>
            </a:xfrm>
            <a:custGeom>
              <a:avLst/>
              <a:gdLst>
                <a:gd name="connsiteX0" fmla="*/ 32405 w 120778"/>
                <a:gd name="connsiteY0" fmla="*/ 39354 h 63607"/>
                <a:gd name="connsiteX1" fmla="*/ 50712 w 120778"/>
                <a:gd name="connsiteY1" fmla="*/ 63515 h 63607"/>
                <a:gd name="connsiteX2" fmla="*/ 38353 w 120778"/>
                <a:gd name="connsiteY2" fmla="*/ 63515 h 63607"/>
                <a:gd name="connsiteX3" fmla="*/ 24785 w 120778"/>
                <a:gd name="connsiteY3" fmla="*/ 51155 h 63607"/>
                <a:gd name="connsiteX4" fmla="*/ 12147 w 120778"/>
                <a:gd name="connsiteY4" fmla="*/ 63608 h 63607"/>
                <a:gd name="connsiteX5" fmla="*/ 160 w 120778"/>
                <a:gd name="connsiteY5" fmla="*/ 63608 h 63607"/>
                <a:gd name="connsiteX6" fmla="*/ 15400 w 120778"/>
                <a:gd name="connsiteY6" fmla="*/ 40469 h 63607"/>
                <a:gd name="connsiteX7" fmla="*/ 20139 w 120778"/>
                <a:gd name="connsiteY7" fmla="*/ 35079 h 63607"/>
                <a:gd name="connsiteX8" fmla="*/ 74315 w 120778"/>
                <a:gd name="connsiteY8" fmla="*/ 10546 h 63607"/>
                <a:gd name="connsiteX9" fmla="*/ 106933 w 120778"/>
                <a:gd name="connsiteY9" fmla="*/ 3112 h 63607"/>
                <a:gd name="connsiteX10" fmla="*/ 120779 w 120778"/>
                <a:gd name="connsiteY10" fmla="*/ 25415 h 63607"/>
                <a:gd name="connsiteX11" fmla="*/ 108234 w 120778"/>
                <a:gd name="connsiteY11" fmla="*/ 25415 h 63607"/>
                <a:gd name="connsiteX12" fmla="*/ 107304 w 120778"/>
                <a:gd name="connsiteY12" fmla="*/ 21976 h 63607"/>
                <a:gd name="connsiteX13" fmla="*/ 95874 w 120778"/>
                <a:gd name="connsiteY13" fmla="*/ 12962 h 63607"/>
                <a:gd name="connsiteX14" fmla="*/ 83980 w 120778"/>
                <a:gd name="connsiteY14" fmla="*/ 20118 h 63607"/>
                <a:gd name="connsiteX15" fmla="*/ 70877 w 120778"/>
                <a:gd name="connsiteY15" fmla="*/ 23649 h 63607"/>
                <a:gd name="connsiteX16" fmla="*/ 32498 w 120778"/>
                <a:gd name="connsiteY16" fmla="*/ 39354 h 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78" h="63607">
                  <a:moveTo>
                    <a:pt x="32405" y="39354"/>
                  </a:moveTo>
                  <a:cubicBezTo>
                    <a:pt x="43371" y="43442"/>
                    <a:pt x="49783" y="51248"/>
                    <a:pt x="50712" y="63515"/>
                  </a:cubicBezTo>
                  <a:lnTo>
                    <a:pt x="38353" y="63515"/>
                  </a:lnTo>
                  <a:cubicBezTo>
                    <a:pt x="35193" y="54594"/>
                    <a:pt x="31104" y="50877"/>
                    <a:pt x="24785" y="51155"/>
                  </a:cubicBezTo>
                  <a:cubicBezTo>
                    <a:pt x="18373" y="51434"/>
                    <a:pt x="14285" y="55430"/>
                    <a:pt x="12147" y="63608"/>
                  </a:cubicBezTo>
                  <a:lnTo>
                    <a:pt x="160" y="63608"/>
                  </a:lnTo>
                  <a:cubicBezTo>
                    <a:pt x="-1141" y="54780"/>
                    <a:pt x="5642" y="44279"/>
                    <a:pt x="15400" y="40469"/>
                  </a:cubicBezTo>
                  <a:cubicBezTo>
                    <a:pt x="18188" y="39354"/>
                    <a:pt x="19396" y="38053"/>
                    <a:pt x="20139" y="35079"/>
                  </a:cubicBezTo>
                  <a:cubicBezTo>
                    <a:pt x="25529" y="13613"/>
                    <a:pt x="49876" y="-884"/>
                    <a:pt x="74315" y="10546"/>
                  </a:cubicBezTo>
                  <a:cubicBezTo>
                    <a:pt x="83329" y="324"/>
                    <a:pt x="94202" y="-3114"/>
                    <a:pt x="106933" y="3112"/>
                  </a:cubicBezTo>
                  <a:cubicBezTo>
                    <a:pt x="115854" y="7480"/>
                    <a:pt x="120128" y="15286"/>
                    <a:pt x="120779" y="25415"/>
                  </a:cubicBezTo>
                  <a:lnTo>
                    <a:pt x="108234" y="25415"/>
                  </a:lnTo>
                  <a:cubicBezTo>
                    <a:pt x="107955" y="24300"/>
                    <a:pt x="107676" y="23092"/>
                    <a:pt x="107304" y="21976"/>
                  </a:cubicBezTo>
                  <a:cubicBezTo>
                    <a:pt x="105725" y="16865"/>
                    <a:pt x="101171" y="13055"/>
                    <a:pt x="95874" y="12962"/>
                  </a:cubicBezTo>
                  <a:cubicBezTo>
                    <a:pt x="90578" y="12962"/>
                    <a:pt x="86489" y="15193"/>
                    <a:pt x="83980" y="20118"/>
                  </a:cubicBezTo>
                  <a:cubicBezTo>
                    <a:pt x="80263" y="27552"/>
                    <a:pt x="77847" y="28202"/>
                    <a:pt x="70877" y="23649"/>
                  </a:cubicBezTo>
                  <a:cubicBezTo>
                    <a:pt x="56102" y="13799"/>
                    <a:pt x="36030" y="21883"/>
                    <a:pt x="32498" y="39354"/>
                  </a:cubicBezTo>
                  <a:close/>
                </a:path>
              </a:pathLst>
            </a:custGeom>
            <a:grpFill/>
            <a:ln w="9293" cap="flat">
              <a:noFill/>
              <a:prstDash val="solid"/>
              <a:miter/>
            </a:ln>
          </p:spPr>
          <p:txBody>
            <a:bodyPr rtlCol="0" anchor="ctr"/>
            <a:lstStyle/>
            <a:p>
              <a:endParaRPr lang="en-IL"/>
            </a:p>
          </p:txBody>
        </p:sp>
        <p:sp>
          <p:nvSpPr>
            <p:cNvPr id="118" name="Freeform 117">
              <a:extLst>
                <a:ext uri="{FF2B5EF4-FFF2-40B4-BE49-F238E27FC236}">
                  <a16:creationId xmlns:a16="http://schemas.microsoft.com/office/drawing/2014/main" id="{CCF49CFE-D628-28EC-ABD7-141E50C820FE}"/>
                </a:ext>
              </a:extLst>
            </p:cNvPr>
            <p:cNvSpPr/>
            <p:nvPr/>
          </p:nvSpPr>
          <p:spPr>
            <a:xfrm>
              <a:off x="6984512" y="-587552"/>
              <a:ext cx="17024" cy="22860"/>
            </a:xfrm>
            <a:custGeom>
              <a:avLst/>
              <a:gdLst>
                <a:gd name="connsiteX0" fmla="*/ 11821 w 17024"/>
                <a:gd name="connsiteY0" fmla="*/ 22860 h 22860"/>
                <a:gd name="connsiteX1" fmla="*/ 19 w 17024"/>
                <a:gd name="connsiteY1" fmla="*/ 22860 h 22860"/>
                <a:gd name="connsiteX2" fmla="*/ 7546 w 17024"/>
                <a:gd name="connsiteY2" fmla="*/ 0 h 22860"/>
                <a:gd name="connsiteX3" fmla="*/ 17025 w 17024"/>
                <a:gd name="connsiteY3" fmla="*/ 7155 h 22860"/>
                <a:gd name="connsiteX4" fmla="*/ 11728 w 17024"/>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 h="22860">
                  <a:moveTo>
                    <a:pt x="11821" y="22860"/>
                  </a:moveTo>
                  <a:lnTo>
                    <a:pt x="19" y="22860"/>
                  </a:lnTo>
                  <a:cubicBezTo>
                    <a:pt x="-260" y="14311"/>
                    <a:pt x="2528" y="7062"/>
                    <a:pt x="7546" y="0"/>
                  </a:cubicBezTo>
                  <a:cubicBezTo>
                    <a:pt x="10984" y="2602"/>
                    <a:pt x="14237" y="5018"/>
                    <a:pt x="17025" y="7155"/>
                  </a:cubicBezTo>
                  <a:cubicBezTo>
                    <a:pt x="15259" y="12452"/>
                    <a:pt x="13586" y="17470"/>
                    <a:pt x="11728" y="22860"/>
                  </a:cubicBezTo>
                  <a:close/>
                </a:path>
              </a:pathLst>
            </a:custGeom>
            <a:grpFill/>
            <a:ln w="9293" cap="flat">
              <a:noFill/>
              <a:prstDash val="solid"/>
              <a:miter/>
            </a:ln>
          </p:spPr>
          <p:txBody>
            <a:bodyPr rtlCol="0" anchor="ctr"/>
            <a:lstStyle/>
            <a:p>
              <a:endParaRPr lang="en-IL"/>
            </a:p>
          </p:txBody>
        </p:sp>
      </p:grpSp>
      <p:grpSp>
        <p:nvGrpSpPr>
          <p:cNvPr id="22" name="Graphic 120">
            <a:extLst>
              <a:ext uri="{FF2B5EF4-FFF2-40B4-BE49-F238E27FC236}">
                <a16:creationId xmlns:a16="http://schemas.microsoft.com/office/drawing/2014/main" id="{E71B9D2B-8563-5494-AB40-5180724A7B3C}"/>
              </a:ext>
            </a:extLst>
          </p:cNvPr>
          <p:cNvGrpSpPr/>
          <p:nvPr/>
        </p:nvGrpSpPr>
        <p:grpSpPr>
          <a:xfrm>
            <a:off x="11236683" y="4148763"/>
            <a:ext cx="455707" cy="455707"/>
            <a:chOff x="11236683" y="4148763"/>
            <a:chExt cx="455707" cy="455707"/>
          </a:xfrm>
        </p:grpSpPr>
        <p:sp>
          <p:nvSpPr>
            <p:cNvPr id="23" name="Freeform 22">
              <a:extLst>
                <a:ext uri="{FF2B5EF4-FFF2-40B4-BE49-F238E27FC236}">
                  <a16:creationId xmlns:a16="http://schemas.microsoft.com/office/drawing/2014/main" id="{341FD803-43B5-3242-0DED-298FAB1EA17B}"/>
                </a:ext>
              </a:extLst>
            </p:cNvPr>
            <p:cNvSpPr/>
            <p:nvPr/>
          </p:nvSpPr>
          <p:spPr>
            <a:xfrm>
              <a:off x="11236683" y="4148763"/>
              <a:ext cx="455707" cy="455707"/>
            </a:xfrm>
            <a:custGeom>
              <a:avLst/>
              <a:gdLst>
                <a:gd name="connsiteX0" fmla="*/ 455587 w 455707"/>
                <a:gd name="connsiteY0" fmla="*/ 227854 h 455707"/>
                <a:gd name="connsiteX1" fmla="*/ 227854 w 455707"/>
                <a:gd name="connsiteY1" fmla="*/ 0 h 455707"/>
                <a:gd name="connsiteX2" fmla="*/ 0 w 455707"/>
                <a:gd name="connsiteY2" fmla="*/ 227854 h 455707"/>
                <a:gd name="connsiteX3" fmla="*/ 227854 w 455707"/>
                <a:gd name="connsiteY3" fmla="*/ 455707 h 455707"/>
                <a:gd name="connsiteX4" fmla="*/ 455707 w 455707"/>
                <a:gd name="connsiteY4" fmla="*/ 227854 h 45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07" h="455707">
                  <a:moveTo>
                    <a:pt x="455587" y="227854"/>
                  </a:moveTo>
                  <a:cubicBezTo>
                    <a:pt x="455587" y="102046"/>
                    <a:pt x="353662" y="0"/>
                    <a:pt x="227854" y="0"/>
                  </a:cubicBezTo>
                  <a:cubicBezTo>
                    <a:pt x="102046" y="0"/>
                    <a:pt x="0" y="102046"/>
                    <a:pt x="0" y="227854"/>
                  </a:cubicBezTo>
                  <a:cubicBezTo>
                    <a:pt x="0" y="353662"/>
                    <a:pt x="102046" y="455707"/>
                    <a:pt x="227854" y="455707"/>
                  </a:cubicBezTo>
                  <a:cubicBezTo>
                    <a:pt x="353662" y="455707"/>
                    <a:pt x="455707" y="353662"/>
                    <a:pt x="455707" y="227854"/>
                  </a:cubicBezTo>
                </a:path>
              </a:pathLst>
            </a:custGeom>
            <a:solidFill>
              <a:srgbClr val="BF3828"/>
            </a:solidFill>
            <a:ln w="12032"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87A23F36-DFF5-9012-070F-CF8513471CF1}"/>
                </a:ext>
              </a:extLst>
            </p:cNvPr>
            <p:cNvSpPr/>
            <p:nvPr/>
          </p:nvSpPr>
          <p:spPr>
            <a:xfrm>
              <a:off x="11236683" y="4148763"/>
              <a:ext cx="455707" cy="455707"/>
            </a:xfrm>
            <a:custGeom>
              <a:avLst/>
              <a:gdLst>
                <a:gd name="connsiteX0" fmla="*/ 455587 w 455707"/>
                <a:gd name="connsiteY0" fmla="*/ 227854 h 455707"/>
                <a:gd name="connsiteX1" fmla="*/ 227854 w 455707"/>
                <a:gd name="connsiteY1" fmla="*/ 0 h 455707"/>
                <a:gd name="connsiteX2" fmla="*/ 0 w 455707"/>
                <a:gd name="connsiteY2" fmla="*/ 227854 h 455707"/>
                <a:gd name="connsiteX3" fmla="*/ 227854 w 455707"/>
                <a:gd name="connsiteY3" fmla="*/ 455707 h 455707"/>
                <a:gd name="connsiteX4" fmla="*/ 455707 w 455707"/>
                <a:gd name="connsiteY4" fmla="*/ 227854 h 45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07" h="455707">
                  <a:moveTo>
                    <a:pt x="455587" y="227854"/>
                  </a:moveTo>
                  <a:cubicBezTo>
                    <a:pt x="455587" y="102046"/>
                    <a:pt x="353662" y="0"/>
                    <a:pt x="227854" y="0"/>
                  </a:cubicBezTo>
                  <a:cubicBezTo>
                    <a:pt x="102046" y="0"/>
                    <a:pt x="0" y="102046"/>
                    <a:pt x="0" y="227854"/>
                  </a:cubicBezTo>
                  <a:cubicBezTo>
                    <a:pt x="0" y="353662"/>
                    <a:pt x="102046" y="455707"/>
                    <a:pt x="227854" y="455707"/>
                  </a:cubicBezTo>
                  <a:cubicBezTo>
                    <a:pt x="353662" y="455707"/>
                    <a:pt x="455707" y="353662"/>
                    <a:pt x="455707" y="227854"/>
                  </a:cubicBezTo>
                  <a:close/>
                </a:path>
              </a:pathLst>
            </a:custGeom>
            <a:noFill/>
            <a:ln w="6256" cap="flat">
              <a:solidFill>
                <a:srgbClr val="C03729"/>
              </a:solidFill>
              <a:prstDash val="solid"/>
              <a:miter/>
            </a:ln>
          </p:spPr>
          <p:txBody>
            <a:bodyPr rtlCol="0" anchor="ctr"/>
            <a:lstStyle/>
            <a:p>
              <a:endParaRPr lang="en-IL"/>
            </a:p>
          </p:txBody>
        </p:sp>
        <p:sp>
          <p:nvSpPr>
            <p:cNvPr id="26" name="Freeform 25">
              <a:extLst>
                <a:ext uri="{FF2B5EF4-FFF2-40B4-BE49-F238E27FC236}">
                  <a16:creationId xmlns:a16="http://schemas.microsoft.com/office/drawing/2014/main" id="{11D004E6-833B-672A-379E-0A2CD60B3E6F}"/>
                </a:ext>
              </a:extLst>
            </p:cNvPr>
            <p:cNvSpPr/>
            <p:nvPr/>
          </p:nvSpPr>
          <p:spPr>
            <a:xfrm>
              <a:off x="11317499" y="4304605"/>
              <a:ext cx="114469" cy="108800"/>
            </a:xfrm>
            <a:custGeom>
              <a:avLst/>
              <a:gdLst>
                <a:gd name="connsiteX0" fmla="*/ 57295 w 114469"/>
                <a:gd name="connsiteY0" fmla="*/ 0 h 108800"/>
                <a:gd name="connsiteX1" fmla="*/ 70805 w 114469"/>
                <a:gd name="connsiteY1" fmla="*/ 41494 h 108800"/>
                <a:gd name="connsiteX2" fmla="*/ 114470 w 114469"/>
                <a:gd name="connsiteY2" fmla="*/ 41614 h 108800"/>
                <a:gd name="connsiteX3" fmla="*/ 79248 w 114469"/>
                <a:gd name="connsiteY3" fmla="*/ 67307 h 108800"/>
                <a:gd name="connsiteX4" fmla="*/ 92637 w 114469"/>
                <a:gd name="connsiteY4" fmla="*/ 108800 h 108800"/>
                <a:gd name="connsiteX5" fmla="*/ 57295 w 114469"/>
                <a:gd name="connsiteY5" fmla="*/ 83229 h 108800"/>
                <a:gd name="connsiteX6" fmla="*/ 21953 w 114469"/>
                <a:gd name="connsiteY6" fmla="*/ 108800 h 108800"/>
                <a:gd name="connsiteX7" fmla="*/ 35342 w 114469"/>
                <a:gd name="connsiteY7" fmla="*/ 67307 h 108800"/>
                <a:gd name="connsiteX8" fmla="*/ 0 w 114469"/>
                <a:gd name="connsiteY8" fmla="*/ 41614 h 108800"/>
                <a:gd name="connsiteX9" fmla="*/ 43665 w 114469"/>
                <a:gd name="connsiteY9" fmla="*/ 41494 h 108800"/>
                <a:gd name="connsiteX10" fmla="*/ 57295 w 114469"/>
                <a:gd name="connsiteY10" fmla="*/ 0 h 1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469" h="108800">
                  <a:moveTo>
                    <a:pt x="57295" y="0"/>
                  </a:moveTo>
                  <a:lnTo>
                    <a:pt x="70805" y="41494"/>
                  </a:lnTo>
                  <a:lnTo>
                    <a:pt x="114470" y="41614"/>
                  </a:lnTo>
                  <a:lnTo>
                    <a:pt x="79248" y="67307"/>
                  </a:lnTo>
                  <a:lnTo>
                    <a:pt x="92637" y="108800"/>
                  </a:lnTo>
                  <a:lnTo>
                    <a:pt x="57295" y="83229"/>
                  </a:lnTo>
                  <a:lnTo>
                    <a:pt x="21953" y="108800"/>
                  </a:lnTo>
                  <a:lnTo>
                    <a:pt x="35342" y="67307"/>
                  </a:lnTo>
                  <a:lnTo>
                    <a:pt x="0" y="41614"/>
                  </a:lnTo>
                  <a:lnTo>
                    <a:pt x="43665" y="41494"/>
                  </a:lnTo>
                  <a:lnTo>
                    <a:pt x="57295" y="0"/>
                  </a:lnTo>
                  <a:close/>
                </a:path>
              </a:pathLst>
            </a:custGeom>
            <a:solidFill>
              <a:srgbClr val="FFCE27"/>
            </a:solidFill>
            <a:ln w="12032" cap="flat">
              <a:noFill/>
              <a:prstDash val="solid"/>
              <a:miter/>
            </a:ln>
          </p:spPr>
          <p:txBody>
            <a:bodyPr rtlCol="0" anchor="ctr"/>
            <a:lstStyle/>
            <a:p>
              <a:endParaRPr lang="en-IL"/>
            </a:p>
          </p:txBody>
        </p:sp>
        <p:sp>
          <p:nvSpPr>
            <p:cNvPr id="27" name="Freeform 26">
              <a:extLst>
                <a:ext uri="{FF2B5EF4-FFF2-40B4-BE49-F238E27FC236}">
                  <a16:creationId xmlns:a16="http://schemas.microsoft.com/office/drawing/2014/main" id="{601432E5-0BAA-DFFF-B69B-DB4522B29070}"/>
                </a:ext>
              </a:extLst>
            </p:cNvPr>
            <p:cNvSpPr/>
            <p:nvPr/>
          </p:nvSpPr>
          <p:spPr>
            <a:xfrm>
              <a:off x="11465019" y="4284220"/>
              <a:ext cx="34618" cy="35703"/>
            </a:xfrm>
            <a:custGeom>
              <a:avLst/>
              <a:gdLst>
                <a:gd name="connsiteX0" fmla="*/ 22677 w 34618"/>
                <a:gd name="connsiteY0" fmla="*/ 0 h 35703"/>
                <a:gd name="connsiteX1" fmla="*/ 21953 w 34618"/>
                <a:gd name="connsiteY1" fmla="*/ 13630 h 35703"/>
                <a:gd name="connsiteX2" fmla="*/ 34618 w 34618"/>
                <a:gd name="connsiteY2" fmla="*/ 18696 h 35703"/>
                <a:gd name="connsiteX3" fmla="*/ 21350 w 34618"/>
                <a:gd name="connsiteY3" fmla="*/ 22074 h 35703"/>
                <a:gd name="connsiteX4" fmla="*/ 20506 w 34618"/>
                <a:gd name="connsiteY4" fmla="*/ 35704 h 35703"/>
                <a:gd name="connsiteX5" fmla="*/ 13148 w 34618"/>
                <a:gd name="connsiteY5" fmla="*/ 24245 h 35703"/>
                <a:gd name="connsiteX6" fmla="*/ 0 w 34618"/>
                <a:gd name="connsiteY6" fmla="*/ 27502 h 35703"/>
                <a:gd name="connsiteX7" fmla="*/ 8564 w 34618"/>
                <a:gd name="connsiteY7" fmla="*/ 17008 h 35703"/>
                <a:gd name="connsiteX8" fmla="*/ 1327 w 34618"/>
                <a:gd name="connsiteY8" fmla="*/ 5549 h 35703"/>
                <a:gd name="connsiteX9" fmla="*/ 13992 w 34618"/>
                <a:gd name="connsiteY9" fmla="*/ 10494 h 35703"/>
                <a:gd name="connsiteX10" fmla="*/ 22677 w 34618"/>
                <a:gd name="connsiteY10" fmla="*/ 0 h 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18" h="35703">
                  <a:moveTo>
                    <a:pt x="22677" y="0"/>
                  </a:moveTo>
                  <a:lnTo>
                    <a:pt x="21953" y="13630"/>
                  </a:lnTo>
                  <a:lnTo>
                    <a:pt x="34618" y="18696"/>
                  </a:lnTo>
                  <a:lnTo>
                    <a:pt x="21350" y="22074"/>
                  </a:lnTo>
                  <a:lnTo>
                    <a:pt x="20506" y="35704"/>
                  </a:lnTo>
                  <a:lnTo>
                    <a:pt x="13148" y="24245"/>
                  </a:lnTo>
                  <a:lnTo>
                    <a:pt x="0" y="27502"/>
                  </a:lnTo>
                  <a:lnTo>
                    <a:pt x="8564" y="17008"/>
                  </a:lnTo>
                  <a:lnTo>
                    <a:pt x="1327" y="5549"/>
                  </a:lnTo>
                  <a:lnTo>
                    <a:pt x="13992" y="10494"/>
                  </a:lnTo>
                  <a:lnTo>
                    <a:pt x="22677" y="0"/>
                  </a:lnTo>
                  <a:close/>
                </a:path>
              </a:pathLst>
            </a:custGeom>
            <a:solidFill>
              <a:srgbClr val="FFCE27"/>
            </a:solidFill>
            <a:ln w="12032" cap="flat">
              <a:noFill/>
              <a:prstDash val="solid"/>
              <a:miter/>
            </a:ln>
          </p:spPr>
          <p:txBody>
            <a:bodyPr rtlCol="0" anchor="ctr"/>
            <a:lstStyle/>
            <a:p>
              <a:endParaRPr lang="en-IL"/>
            </a:p>
          </p:txBody>
        </p:sp>
        <p:sp>
          <p:nvSpPr>
            <p:cNvPr id="28" name="Freeform 27">
              <a:extLst>
                <a:ext uri="{FF2B5EF4-FFF2-40B4-BE49-F238E27FC236}">
                  <a16:creationId xmlns:a16="http://schemas.microsoft.com/office/drawing/2014/main" id="{8B0E1DF6-F7CC-14D1-0164-61E40FCA336B}"/>
                </a:ext>
              </a:extLst>
            </p:cNvPr>
            <p:cNvSpPr/>
            <p:nvPr/>
          </p:nvSpPr>
          <p:spPr>
            <a:xfrm>
              <a:off x="11503859" y="4327765"/>
              <a:ext cx="35221" cy="35462"/>
            </a:xfrm>
            <a:custGeom>
              <a:avLst/>
              <a:gdLst>
                <a:gd name="connsiteX0" fmla="*/ 32447 w 35221"/>
                <a:gd name="connsiteY0" fmla="*/ 4101 h 35462"/>
                <a:gd name="connsiteX1" fmla="*/ 25934 w 35221"/>
                <a:gd name="connsiteY1" fmla="*/ 16043 h 35462"/>
                <a:gd name="connsiteX2" fmla="*/ 35221 w 35221"/>
                <a:gd name="connsiteY2" fmla="*/ 26054 h 35462"/>
                <a:gd name="connsiteX3" fmla="*/ 21712 w 35221"/>
                <a:gd name="connsiteY3" fmla="*/ 23521 h 35462"/>
                <a:gd name="connsiteX4" fmla="*/ 15198 w 35221"/>
                <a:gd name="connsiteY4" fmla="*/ 35463 h 35462"/>
                <a:gd name="connsiteX5" fmla="*/ 13389 w 35221"/>
                <a:gd name="connsiteY5" fmla="*/ 21953 h 35462"/>
                <a:gd name="connsiteX6" fmla="*/ 0 w 35221"/>
                <a:gd name="connsiteY6" fmla="*/ 19299 h 35462"/>
                <a:gd name="connsiteX7" fmla="*/ 12424 w 35221"/>
                <a:gd name="connsiteY7" fmla="*/ 13510 h 35462"/>
                <a:gd name="connsiteX8" fmla="*/ 10735 w 35221"/>
                <a:gd name="connsiteY8" fmla="*/ 0 h 35462"/>
                <a:gd name="connsiteX9" fmla="*/ 20023 w 35221"/>
                <a:gd name="connsiteY9" fmla="*/ 9891 h 35462"/>
                <a:gd name="connsiteX10" fmla="*/ 32447 w 35221"/>
                <a:gd name="connsiteY10" fmla="*/ 4101 h 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21" h="35462">
                  <a:moveTo>
                    <a:pt x="32447" y="4101"/>
                  </a:moveTo>
                  <a:lnTo>
                    <a:pt x="25934" y="16043"/>
                  </a:lnTo>
                  <a:lnTo>
                    <a:pt x="35221" y="26054"/>
                  </a:lnTo>
                  <a:lnTo>
                    <a:pt x="21712" y="23521"/>
                  </a:lnTo>
                  <a:lnTo>
                    <a:pt x="15198" y="35463"/>
                  </a:lnTo>
                  <a:lnTo>
                    <a:pt x="13389" y="21953"/>
                  </a:lnTo>
                  <a:lnTo>
                    <a:pt x="0" y="19299"/>
                  </a:lnTo>
                  <a:lnTo>
                    <a:pt x="12424" y="13510"/>
                  </a:lnTo>
                  <a:lnTo>
                    <a:pt x="10735" y="0"/>
                  </a:lnTo>
                  <a:lnTo>
                    <a:pt x="20023" y="9891"/>
                  </a:lnTo>
                  <a:lnTo>
                    <a:pt x="32447" y="4101"/>
                  </a:lnTo>
                  <a:close/>
                </a:path>
              </a:pathLst>
            </a:custGeom>
            <a:solidFill>
              <a:srgbClr val="FFCE27"/>
            </a:solidFill>
            <a:ln w="12032" cap="flat">
              <a:noFill/>
              <a:prstDash val="solid"/>
              <a:miter/>
            </a:ln>
          </p:spPr>
          <p:txBody>
            <a:bodyPr rtlCol="0" anchor="ctr"/>
            <a:lstStyle/>
            <a:p>
              <a:endParaRPr lang="en-IL"/>
            </a:p>
          </p:txBody>
        </p:sp>
        <p:sp>
          <p:nvSpPr>
            <p:cNvPr id="29" name="Freeform 28">
              <a:extLst>
                <a:ext uri="{FF2B5EF4-FFF2-40B4-BE49-F238E27FC236}">
                  <a16:creationId xmlns:a16="http://schemas.microsoft.com/office/drawing/2014/main" id="{CFBB2788-8B9D-9FB8-E002-8AF5470A6950}"/>
                </a:ext>
              </a:extLst>
            </p:cNvPr>
            <p:cNvSpPr/>
            <p:nvPr/>
          </p:nvSpPr>
          <p:spPr>
            <a:xfrm>
              <a:off x="11503618" y="4389764"/>
              <a:ext cx="35703" cy="34015"/>
            </a:xfrm>
            <a:custGeom>
              <a:avLst/>
              <a:gdLst>
                <a:gd name="connsiteX0" fmla="*/ 17852 w 35703"/>
                <a:gd name="connsiteY0" fmla="*/ 0 h 34015"/>
                <a:gd name="connsiteX1" fmla="*/ 22074 w 35703"/>
                <a:gd name="connsiteY1" fmla="*/ 12906 h 34015"/>
                <a:gd name="connsiteX2" fmla="*/ 35704 w 35703"/>
                <a:gd name="connsiteY2" fmla="*/ 13027 h 34015"/>
                <a:gd name="connsiteX3" fmla="*/ 24727 w 35703"/>
                <a:gd name="connsiteY3" fmla="*/ 20988 h 34015"/>
                <a:gd name="connsiteX4" fmla="*/ 28829 w 35703"/>
                <a:gd name="connsiteY4" fmla="*/ 34015 h 34015"/>
                <a:gd name="connsiteX5" fmla="*/ 17852 w 35703"/>
                <a:gd name="connsiteY5" fmla="*/ 26054 h 34015"/>
                <a:gd name="connsiteX6" fmla="*/ 6755 w 35703"/>
                <a:gd name="connsiteY6" fmla="*/ 34015 h 34015"/>
                <a:gd name="connsiteX7" fmla="*/ 10977 w 35703"/>
                <a:gd name="connsiteY7" fmla="*/ 20988 h 34015"/>
                <a:gd name="connsiteX8" fmla="*/ 0 w 35703"/>
                <a:gd name="connsiteY8" fmla="*/ 12906 h 34015"/>
                <a:gd name="connsiteX9" fmla="*/ 13630 w 35703"/>
                <a:gd name="connsiteY9" fmla="*/ 12906 h 34015"/>
                <a:gd name="connsiteX10" fmla="*/ 17852 w 35703"/>
                <a:gd name="connsiteY10" fmla="*/ 0 h 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03" h="34015">
                  <a:moveTo>
                    <a:pt x="17852" y="0"/>
                  </a:moveTo>
                  <a:lnTo>
                    <a:pt x="22074" y="12906"/>
                  </a:lnTo>
                  <a:lnTo>
                    <a:pt x="35704" y="13027"/>
                  </a:lnTo>
                  <a:lnTo>
                    <a:pt x="24727" y="20988"/>
                  </a:lnTo>
                  <a:lnTo>
                    <a:pt x="28829" y="34015"/>
                  </a:lnTo>
                  <a:lnTo>
                    <a:pt x="17852" y="26054"/>
                  </a:lnTo>
                  <a:lnTo>
                    <a:pt x="6755" y="34015"/>
                  </a:lnTo>
                  <a:lnTo>
                    <a:pt x="10977" y="20988"/>
                  </a:lnTo>
                  <a:lnTo>
                    <a:pt x="0" y="12906"/>
                  </a:lnTo>
                  <a:lnTo>
                    <a:pt x="13630" y="12906"/>
                  </a:lnTo>
                  <a:lnTo>
                    <a:pt x="17852" y="0"/>
                  </a:lnTo>
                  <a:close/>
                </a:path>
              </a:pathLst>
            </a:custGeom>
            <a:solidFill>
              <a:srgbClr val="FFCE27"/>
            </a:solidFill>
            <a:ln w="12032" cap="flat">
              <a:noFill/>
              <a:prstDash val="solid"/>
              <a:miter/>
            </a:ln>
          </p:spPr>
          <p:txBody>
            <a:bodyPr rtlCol="0" anchor="ctr"/>
            <a:lstStyle/>
            <a:p>
              <a:endParaRPr lang="en-IL"/>
            </a:p>
          </p:txBody>
        </p:sp>
        <p:sp>
          <p:nvSpPr>
            <p:cNvPr id="30" name="Freeform 29">
              <a:extLst>
                <a:ext uri="{FF2B5EF4-FFF2-40B4-BE49-F238E27FC236}">
                  <a16:creationId xmlns:a16="http://schemas.microsoft.com/office/drawing/2014/main" id="{C20673B9-8C84-0BEB-1F7C-5E2840A2EF74}"/>
                </a:ext>
              </a:extLst>
            </p:cNvPr>
            <p:cNvSpPr/>
            <p:nvPr/>
          </p:nvSpPr>
          <p:spPr>
            <a:xfrm>
              <a:off x="11465260" y="4433308"/>
              <a:ext cx="34618" cy="35703"/>
            </a:xfrm>
            <a:custGeom>
              <a:avLst/>
              <a:gdLst>
                <a:gd name="connsiteX0" fmla="*/ 22556 w 34618"/>
                <a:gd name="connsiteY0" fmla="*/ 0 h 35703"/>
                <a:gd name="connsiteX1" fmla="*/ 21832 w 34618"/>
                <a:gd name="connsiteY1" fmla="*/ 13630 h 35703"/>
                <a:gd name="connsiteX2" fmla="*/ 34618 w 34618"/>
                <a:gd name="connsiteY2" fmla="*/ 18455 h 35703"/>
                <a:gd name="connsiteX3" fmla="*/ 21471 w 34618"/>
                <a:gd name="connsiteY3" fmla="*/ 22074 h 35703"/>
                <a:gd name="connsiteX4" fmla="*/ 20626 w 34618"/>
                <a:gd name="connsiteY4" fmla="*/ 35704 h 35703"/>
                <a:gd name="connsiteX5" fmla="*/ 13268 w 34618"/>
                <a:gd name="connsiteY5" fmla="*/ 24245 h 35703"/>
                <a:gd name="connsiteX6" fmla="*/ 0 w 34618"/>
                <a:gd name="connsiteY6" fmla="*/ 27743 h 35703"/>
                <a:gd name="connsiteX7" fmla="*/ 8564 w 34618"/>
                <a:gd name="connsiteY7" fmla="*/ 17128 h 35703"/>
                <a:gd name="connsiteX8" fmla="*/ 1206 w 34618"/>
                <a:gd name="connsiteY8" fmla="*/ 5669 h 35703"/>
                <a:gd name="connsiteX9" fmla="*/ 13992 w 34618"/>
                <a:gd name="connsiteY9" fmla="*/ 10494 h 35703"/>
                <a:gd name="connsiteX10" fmla="*/ 22556 w 34618"/>
                <a:gd name="connsiteY10" fmla="*/ 0 h 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18" h="35703">
                  <a:moveTo>
                    <a:pt x="22556" y="0"/>
                  </a:moveTo>
                  <a:lnTo>
                    <a:pt x="21832" y="13630"/>
                  </a:lnTo>
                  <a:lnTo>
                    <a:pt x="34618" y="18455"/>
                  </a:lnTo>
                  <a:lnTo>
                    <a:pt x="21471" y="22074"/>
                  </a:lnTo>
                  <a:lnTo>
                    <a:pt x="20626" y="35704"/>
                  </a:lnTo>
                  <a:lnTo>
                    <a:pt x="13268" y="24245"/>
                  </a:lnTo>
                  <a:lnTo>
                    <a:pt x="0" y="27743"/>
                  </a:lnTo>
                  <a:lnTo>
                    <a:pt x="8564" y="17128"/>
                  </a:lnTo>
                  <a:lnTo>
                    <a:pt x="1206" y="5669"/>
                  </a:lnTo>
                  <a:lnTo>
                    <a:pt x="13992" y="10494"/>
                  </a:lnTo>
                  <a:lnTo>
                    <a:pt x="22556" y="0"/>
                  </a:lnTo>
                  <a:close/>
                </a:path>
              </a:pathLst>
            </a:custGeom>
            <a:solidFill>
              <a:srgbClr val="FFCE27"/>
            </a:solidFill>
            <a:ln w="12032" cap="flat">
              <a:noFill/>
              <a:prstDash val="solid"/>
              <a:miter/>
            </a:ln>
          </p:spPr>
          <p:txBody>
            <a:bodyPr rtlCol="0" anchor="ctr"/>
            <a:lstStyle/>
            <a:p>
              <a:endParaRPr lang="en-IL"/>
            </a:p>
          </p:txBody>
        </p:sp>
      </p:grpSp>
    </p:spTree>
    <p:extLst>
      <p:ext uri="{BB962C8B-B14F-4D97-AF65-F5344CB8AC3E}">
        <p14:creationId xmlns:p14="http://schemas.microsoft.com/office/powerpoint/2010/main" val="125058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p:txBody>
          <a:bodyPr/>
          <a:lstStyle/>
          <a:p>
            <a:r>
              <a:rPr lang="en-US"/>
              <a:t>CAMTEK</a:t>
            </a:r>
            <a:endParaRPr/>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7" name="Picture 6" descr="Logo&#10;&#10;Description automatically generated">
            <a:extLst>
              <a:ext uri="{FF2B5EF4-FFF2-40B4-BE49-F238E27FC236}">
                <a16:creationId xmlns:a16="http://schemas.microsoft.com/office/drawing/2014/main" id="{7DAF3C16-A176-4712-B95A-99EDD5809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1879456"/>
            <a:ext cx="2167491" cy="1061547"/>
          </a:xfrm>
          <a:prstGeom prst="rect">
            <a:avLst/>
          </a:prstGeom>
        </p:spPr>
      </p:pic>
    </p:spTree>
    <p:extLst>
      <p:ext uri="{BB962C8B-B14F-4D97-AF65-F5344CB8AC3E}">
        <p14:creationId xmlns:p14="http://schemas.microsoft.com/office/powerpoint/2010/main" val="268151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קמטק – תוצאות הרבעון הרביעי</a:t>
            </a:r>
            <a:endParaRPr lang="en-US" dirty="0"/>
          </a:p>
        </p:txBody>
      </p:sp>
      <p:sp>
        <p:nvSpPr>
          <p:cNvPr id="6" name="TextBox 5">
            <a:extLst>
              <a:ext uri="{FF2B5EF4-FFF2-40B4-BE49-F238E27FC236}">
                <a16:creationId xmlns:a16="http://schemas.microsoft.com/office/drawing/2014/main" id="{49DFDDAA-852C-25B6-C091-2CC8E17DC1FC}"/>
              </a:ext>
            </a:extLst>
          </p:cNvPr>
          <p:cNvSpPr txBox="1"/>
          <p:nvPr/>
        </p:nvSpPr>
        <p:spPr>
          <a:xfrm>
            <a:off x="9367516" y="6439450"/>
            <a:ext cx="2038529" cy="276999"/>
          </a:xfrm>
          <a:prstGeom prst="rect">
            <a:avLst/>
          </a:prstGeom>
          <a:noFill/>
        </p:spPr>
        <p:txBody>
          <a:bodyPr wrap="square" rtlCol="0">
            <a:spAutoFit/>
          </a:bodyPr>
          <a:lstStyle/>
          <a:p>
            <a:pPr algn="r" rtl="1"/>
            <a:r>
              <a:rPr lang="he-IL" sz="1200" dirty="0"/>
              <a:t>(*) נתוני </a:t>
            </a:r>
            <a:r>
              <a:rPr lang="en-US" sz="1200" dirty="0"/>
              <a:t>Non-GAAP</a:t>
            </a:r>
            <a:endParaRPr lang="en-IL" sz="1200" dirty="0"/>
          </a:p>
        </p:txBody>
      </p:sp>
      <p:sp>
        <p:nvSpPr>
          <p:cNvPr id="26" name="Rounded Rectangle 25">
            <a:extLst>
              <a:ext uri="{FF2B5EF4-FFF2-40B4-BE49-F238E27FC236}">
                <a16:creationId xmlns:a16="http://schemas.microsoft.com/office/drawing/2014/main" id="{C09C65EA-D476-0BED-5A84-EB13EF327AB8}"/>
              </a:ext>
            </a:extLst>
          </p:cNvPr>
          <p:cNvSpPr/>
          <p:nvPr/>
        </p:nvSpPr>
        <p:spPr>
          <a:xfrm>
            <a:off x="295835" y="1358154"/>
            <a:ext cx="11596151" cy="4733364"/>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28" name="Group 27">
            <a:extLst>
              <a:ext uri="{FF2B5EF4-FFF2-40B4-BE49-F238E27FC236}">
                <a16:creationId xmlns:a16="http://schemas.microsoft.com/office/drawing/2014/main" id="{AA1883A2-43C3-5E8D-7FB6-892170471F64}"/>
              </a:ext>
            </a:extLst>
          </p:cNvPr>
          <p:cNvGrpSpPr/>
          <p:nvPr/>
        </p:nvGrpSpPr>
        <p:grpSpPr>
          <a:xfrm>
            <a:off x="5961965" y="1740062"/>
            <a:ext cx="4668230" cy="4340421"/>
            <a:chOff x="7321551" y="1522937"/>
            <a:chExt cx="4123610" cy="2162305"/>
          </a:xfrm>
        </p:grpSpPr>
        <p:graphicFrame>
          <p:nvGraphicFramePr>
            <p:cNvPr id="29" name="Chart 28">
              <a:extLst>
                <a:ext uri="{FF2B5EF4-FFF2-40B4-BE49-F238E27FC236}">
                  <a16:creationId xmlns:a16="http://schemas.microsoft.com/office/drawing/2014/main" id="{B6BCCAD3-2084-E6D1-8E41-7C55A7CFA8F7}"/>
                </a:ext>
              </a:extLst>
            </p:cNvPr>
            <p:cNvGraphicFramePr/>
            <p:nvPr>
              <p:extLst>
                <p:ext uri="{D42A27DB-BD31-4B8C-83A1-F6EECF244321}">
                  <p14:modId xmlns:p14="http://schemas.microsoft.com/office/powerpoint/2010/main" val="2170626672"/>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a:extLst>
                <a:ext uri="{FF2B5EF4-FFF2-40B4-BE49-F238E27FC236}">
                  <a16:creationId xmlns:a16="http://schemas.microsoft.com/office/drawing/2014/main" id="{5A4AABFD-A784-2673-2D6B-7EE415D9FAA8}"/>
                </a:ext>
              </a:extLst>
            </p:cNvPr>
            <p:cNvSpPr/>
            <p:nvPr/>
          </p:nvSpPr>
          <p:spPr>
            <a:xfrm>
              <a:off x="9593463" y="2631818"/>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4</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grpSp>
      <p:grpSp>
        <p:nvGrpSpPr>
          <p:cNvPr id="34" name="Group 33">
            <a:extLst>
              <a:ext uri="{FF2B5EF4-FFF2-40B4-BE49-F238E27FC236}">
                <a16:creationId xmlns:a16="http://schemas.microsoft.com/office/drawing/2014/main" id="{947F09F2-1EC9-9373-C1FB-1C70007F74C7}"/>
              </a:ext>
            </a:extLst>
          </p:cNvPr>
          <p:cNvGrpSpPr/>
          <p:nvPr/>
        </p:nvGrpSpPr>
        <p:grpSpPr>
          <a:xfrm>
            <a:off x="712996" y="1728487"/>
            <a:ext cx="4668230" cy="4340421"/>
            <a:chOff x="7321551" y="1522937"/>
            <a:chExt cx="4123610" cy="2162305"/>
          </a:xfrm>
        </p:grpSpPr>
        <p:graphicFrame>
          <p:nvGraphicFramePr>
            <p:cNvPr id="35" name="Chart 34">
              <a:extLst>
                <a:ext uri="{FF2B5EF4-FFF2-40B4-BE49-F238E27FC236}">
                  <a16:creationId xmlns:a16="http://schemas.microsoft.com/office/drawing/2014/main" id="{7A379045-6AC7-84E0-EAA0-9F133481C3D8}"/>
                </a:ext>
              </a:extLst>
            </p:cNvPr>
            <p:cNvGraphicFramePr/>
            <p:nvPr>
              <p:extLst>
                <p:ext uri="{D42A27DB-BD31-4B8C-83A1-F6EECF244321}">
                  <p14:modId xmlns:p14="http://schemas.microsoft.com/office/powerpoint/2010/main" val="2765064402"/>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a:extLst>
                <a:ext uri="{FF2B5EF4-FFF2-40B4-BE49-F238E27FC236}">
                  <a16:creationId xmlns:a16="http://schemas.microsoft.com/office/drawing/2014/main" id="{C87A2E2C-66AB-99A5-0710-33F02265C3D7}"/>
                </a:ext>
              </a:extLst>
            </p:cNvPr>
            <p:cNvSpPr/>
            <p:nvPr/>
          </p:nvSpPr>
          <p:spPr>
            <a:xfrm>
              <a:off x="7829558" y="1552954"/>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19</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7" name="Rectangle 36">
              <a:extLst>
                <a:ext uri="{FF2B5EF4-FFF2-40B4-BE49-F238E27FC236}">
                  <a16:creationId xmlns:a16="http://schemas.microsoft.com/office/drawing/2014/main" id="{CA066777-6E9C-C46B-892C-795B61328276}"/>
                </a:ext>
              </a:extLst>
            </p:cNvPr>
            <p:cNvSpPr/>
            <p:nvPr/>
          </p:nvSpPr>
          <p:spPr>
            <a:xfrm>
              <a:off x="8464833" y="230059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16</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8" name="Rectangle 37">
              <a:extLst>
                <a:ext uri="{FF2B5EF4-FFF2-40B4-BE49-F238E27FC236}">
                  <a16:creationId xmlns:a16="http://schemas.microsoft.com/office/drawing/2014/main" id="{86C36016-561B-8F8C-2B1F-E2E0006E409B}"/>
                </a:ext>
              </a:extLst>
            </p:cNvPr>
            <p:cNvSpPr/>
            <p:nvPr/>
          </p:nvSpPr>
          <p:spPr>
            <a:xfrm>
              <a:off x="9044544" y="267545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14</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9" name="Rectangle 38">
              <a:extLst>
                <a:ext uri="{FF2B5EF4-FFF2-40B4-BE49-F238E27FC236}">
                  <a16:creationId xmlns:a16="http://schemas.microsoft.com/office/drawing/2014/main" id="{792D7814-247A-3C83-BD85-34935758B1BB}"/>
                </a:ext>
              </a:extLst>
            </p:cNvPr>
            <p:cNvSpPr/>
            <p:nvPr/>
          </p:nvSpPr>
          <p:spPr>
            <a:xfrm>
              <a:off x="9661923" y="267363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33</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60" name="Rectangle 59">
              <a:extLst>
                <a:ext uri="{FF2B5EF4-FFF2-40B4-BE49-F238E27FC236}">
                  <a16:creationId xmlns:a16="http://schemas.microsoft.com/office/drawing/2014/main" id="{31B4F9E0-AE2F-1BAA-3895-77AFD08D5A00}"/>
                </a:ext>
              </a:extLst>
            </p:cNvPr>
            <p:cNvSpPr/>
            <p:nvPr/>
          </p:nvSpPr>
          <p:spPr>
            <a:xfrm>
              <a:off x="10244709" y="260239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20</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61" name="Rectangle 60">
              <a:extLst>
                <a:ext uri="{FF2B5EF4-FFF2-40B4-BE49-F238E27FC236}">
                  <a16:creationId xmlns:a16="http://schemas.microsoft.com/office/drawing/2014/main" id="{3F6501E9-A57F-58B3-2F2D-72F47EDDF737}"/>
                </a:ext>
              </a:extLst>
            </p:cNvPr>
            <p:cNvSpPr/>
            <p:nvPr/>
          </p:nvSpPr>
          <p:spPr>
            <a:xfrm>
              <a:off x="10837720" y="263122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e-IL" sz="1200" b="1" i="0" u="none" strike="noStrike" kern="1200" cap="none" spc="0" normalizeH="0" baseline="0" noProof="0" dirty="0">
                  <a:ln>
                    <a:noFill/>
                  </a:ln>
                  <a:effectLst/>
                  <a:uLnTx/>
                  <a:uFillTx/>
                  <a:latin typeface="Heebo" pitchFamily="2" charset="-79"/>
                  <a:cs typeface="Heebo" pitchFamily="2" charset="-79"/>
                </a:rPr>
                <a:t>27</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grpSp>
      <p:sp>
        <p:nvSpPr>
          <p:cNvPr id="59" name="Graphic 30">
            <a:extLst>
              <a:ext uri="{FF2B5EF4-FFF2-40B4-BE49-F238E27FC236}">
                <a16:creationId xmlns:a16="http://schemas.microsoft.com/office/drawing/2014/main" id="{F1D753E3-9E00-BD82-1687-F152C37A5333}"/>
              </a:ext>
            </a:extLst>
          </p:cNvPr>
          <p:cNvSpPr/>
          <p:nvPr/>
        </p:nvSpPr>
        <p:spPr>
          <a:xfrm>
            <a:off x="10867355" y="3090128"/>
            <a:ext cx="538690" cy="904548"/>
          </a:xfrm>
          <a:custGeom>
            <a:avLst/>
            <a:gdLst>
              <a:gd name="connsiteX0" fmla="*/ 669067 w 1077380"/>
              <a:gd name="connsiteY0" fmla="*/ 1808640 h 1809096"/>
              <a:gd name="connsiteX1" fmla="*/ 432939 w 1077380"/>
              <a:gd name="connsiteY1" fmla="*/ 1808640 h 1809096"/>
              <a:gd name="connsiteX2" fmla="*/ 410102 w 1077380"/>
              <a:gd name="connsiteY2" fmla="*/ 1785804 h 1809096"/>
              <a:gd name="connsiteX3" fmla="*/ 410102 w 1077380"/>
              <a:gd name="connsiteY3" fmla="*/ 1610420 h 1809096"/>
              <a:gd name="connsiteX4" fmla="*/ 418 w 1077380"/>
              <a:gd name="connsiteY4" fmla="*/ 1241841 h 1809096"/>
              <a:gd name="connsiteX5" fmla="*/ 16860 w 1077380"/>
              <a:gd name="connsiteY5" fmla="*/ 1215808 h 1809096"/>
              <a:gd name="connsiteX6" fmla="*/ 300488 w 1077380"/>
              <a:gd name="connsiteY6" fmla="*/ 1139535 h 1809096"/>
              <a:gd name="connsiteX7" fmla="*/ 319213 w 1077380"/>
              <a:gd name="connsiteY7" fmla="*/ 1142732 h 1809096"/>
              <a:gd name="connsiteX8" fmla="*/ 329261 w 1077380"/>
              <a:gd name="connsiteY8" fmla="*/ 1158717 h 1809096"/>
              <a:gd name="connsiteX9" fmla="*/ 508755 w 1077380"/>
              <a:gd name="connsiteY9" fmla="*/ 1333187 h 1809096"/>
              <a:gd name="connsiteX10" fmla="*/ 556255 w 1077380"/>
              <a:gd name="connsiteY10" fmla="*/ 1336384 h 1809096"/>
              <a:gd name="connsiteX11" fmla="*/ 723874 w 1077380"/>
              <a:gd name="connsiteY11" fmla="*/ 1207130 h 1809096"/>
              <a:gd name="connsiteX12" fmla="*/ 471304 w 1077380"/>
              <a:gd name="connsiteY12" fmla="*/ 1034030 h 1809096"/>
              <a:gd name="connsiteX13" fmla="*/ 393203 w 1077380"/>
              <a:gd name="connsiteY13" fmla="*/ 1014391 h 1809096"/>
              <a:gd name="connsiteX14" fmla="*/ 143830 w 1077380"/>
              <a:gd name="connsiteY14" fmla="*/ 900209 h 1809096"/>
              <a:gd name="connsiteX15" fmla="*/ 110489 w 1077380"/>
              <a:gd name="connsiteY15" fmla="*/ 867325 h 1809096"/>
              <a:gd name="connsiteX16" fmla="*/ 108662 w 1077380"/>
              <a:gd name="connsiteY16" fmla="*/ 865498 h 1809096"/>
              <a:gd name="connsiteX17" fmla="*/ 21427 w 1077380"/>
              <a:gd name="connsiteY17" fmla="*/ 606077 h 1809096"/>
              <a:gd name="connsiteX18" fmla="*/ 390920 w 1077380"/>
              <a:gd name="connsiteY18" fmla="*/ 198676 h 1809096"/>
              <a:gd name="connsiteX19" fmla="*/ 390920 w 1077380"/>
              <a:gd name="connsiteY19" fmla="*/ 22836 h 1809096"/>
              <a:gd name="connsiteX20" fmla="*/ 413756 w 1077380"/>
              <a:gd name="connsiteY20" fmla="*/ 0 h 1809096"/>
              <a:gd name="connsiteX21" fmla="*/ 649884 w 1077380"/>
              <a:gd name="connsiteY21" fmla="*/ 0 h 1809096"/>
              <a:gd name="connsiteX22" fmla="*/ 672720 w 1077380"/>
              <a:gd name="connsiteY22" fmla="*/ 22836 h 1809096"/>
              <a:gd name="connsiteX23" fmla="*/ 672720 w 1077380"/>
              <a:gd name="connsiteY23" fmla="*/ 200960 h 1809096"/>
              <a:gd name="connsiteX24" fmla="*/ 795580 w 1077380"/>
              <a:gd name="connsiteY24" fmla="*/ 233844 h 1809096"/>
              <a:gd name="connsiteX25" fmla="*/ 1062766 w 1077380"/>
              <a:gd name="connsiteY25" fmla="*/ 536655 h 1809096"/>
              <a:gd name="connsiteX26" fmla="*/ 1046780 w 1077380"/>
              <a:gd name="connsiteY26" fmla="*/ 564515 h 1809096"/>
              <a:gd name="connsiteX27" fmla="*/ 775027 w 1077380"/>
              <a:gd name="connsiteY27" fmla="*/ 638505 h 1809096"/>
              <a:gd name="connsiteX28" fmla="*/ 757215 w 1077380"/>
              <a:gd name="connsiteY28" fmla="*/ 635764 h 1809096"/>
              <a:gd name="connsiteX29" fmla="*/ 746710 w 1077380"/>
              <a:gd name="connsiteY29" fmla="*/ 620692 h 1809096"/>
              <a:gd name="connsiteX30" fmla="*/ 587312 w 1077380"/>
              <a:gd name="connsiteY30" fmla="*/ 474083 h 1809096"/>
              <a:gd name="connsiteX31" fmla="*/ 507385 w 1077380"/>
              <a:gd name="connsiteY31" fmla="*/ 470429 h 1809096"/>
              <a:gd name="connsiteX32" fmla="*/ 360776 w 1077380"/>
              <a:gd name="connsiteY32" fmla="*/ 592375 h 1809096"/>
              <a:gd name="connsiteX33" fmla="*/ 382698 w 1077380"/>
              <a:gd name="connsiteY33" fmla="*/ 663168 h 1809096"/>
              <a:gd name="connsiteX34" fmla="*/ 440246 w 1077380"/>
              <a:gd name="connsiteY34" fmla="*/ 704730 h 1809096"/>
              <a:gd name="connsiteX35" fmla="*/ 442530 w 1077380"/>
              <a:gd name="connsiteY35" fmla="*/ 705644 h 1809096"/>
              <a:gd name="connsiteX36" fmla="*/ 626591 w 1077380"/>
              <a:gd name="connsiteY36" fmla="*/ 760908 h 1809096"/>
              <a:gd name="connsiteX37" fmla="*/ 804715 w 1077380"/>
              <a:gd name="connsiteY37" fmla="*/ 814345 h 1809096"/>
              <a:gd name="connsiteX38" fmla="*/ 807455 w 1077380"/>
              <a:gd name="connsiteY38" fmla="*/ 815715 h 1809096"/>
              <a:gd name="connsiteX39" fmla="*/ 1077381 w 1077380"/>
              <a:gd name="connsiteY39" fmla="*/ 1190688 h 1809096"/>
              <a:gd name="connsiteX40" fmla="*/ 1077381 w 1077380"/>
              <a:gd name="connsiteY40" fmla="*/ 1197539 h 1809096"/>
              <a:gd name="connsiteX41" fmla="*/ 691903 w 1077380"/>
              <a:gd name="connsiteY41" fmla="*/ 1610420 h 1809096"/>
              <a:gd name="connsiteX42" fmla="*/ 691903 w 1077380"/>
              <a:gd name="connsiteY42" fmla="*/ 1786260 h 1809096"/>
              <a:gd name="connsiteX43" fmla="*/ 669067 w 1077380"/>
              <a:gd name="connsiteY43" fmla="*/ 1809097 h 1809096"/>
              <a:gd name="connsiteX44" fmla="*/ 455775 w 1077380"/>
              <a:gd name="connsiteY44" fmla="*/ 1762967 h 1809096"/>
              <a:gd name="connsiteX45" fmla="*/ 646230 w 1077380"/>
              <a:gd name="connsiteY45" fmla="*/ 1762967 h 1809096"/>
              <a:gd name="connsiteX46" fmla="*/ 646230 w 1077380"/>
              <a:gd name="connsiteY46" fmla="*/ 1590781 h 1809096"/>
              <a:gd name="connsiteX47" fmla="*/ 665870 w 1077380"/>
              <a:gd name="connsiteY47" fmla="*/ 1568401 h 1809096"/>
              <a:gd name="connsiteX48" fmla="*/ 1032165 w 1077380"/>
              <a:gd name="connsiteY48" fmla="*/ 1194799 h 1809096"/>
              <a:gd name="connsiteX49" fmla="*/ 789643 w 1077380"/>
              <a:gd name="connsiteY49" fmla="*/ 857734 h 1809096"/>
              <a:gd name="connsiteX50" fmla="*/ 787816 w 1077380"/>
              <a:gd name="connsiteY50" fmla="*/ 856820 h 1809096"/>
              <a:gd name="connsiteX51" fmla="*/ 786902 w 1077380"/>
              <a:gd name="connsiteY51" fmla="*/ 856364 h 1809096"/>
              <a:gd name="connsiteX52" fmla="*/ 616086 w 1077380"/>
              <a:gd name="connsiteY52" fmla="*/ 805210 h 1809096"/>
              <a:gd name="connsiteX53" fmla="*/ 426088 w 1077380"/>
              <a:gd name="connsiteY53" fmla="*/ 748119 h 1809096"/>
              <a:gd name="connsiteX54" fmla="*/ 423347 w 1077380"/>
              <a:gd name="connsiteY54" fmla="*/ 747206 h 1809096"/>
              <a:gd name="connsiteX55" fmla="*/ 347530 w 1077380"/>
              <a:gd name="connsiteY55" fmla="*/ 691942 h 1809096"/>
              <a:gd name="connsiteX56" fmla="*/ 315560 w 1077380"/>
              <a:gd name="connsiteY56" fmla="*/ 592375 h 1809096"/>
              <a:gd name="connsiteX57" fmla="*/ 505101 w 1077380"/>
              <a:gd name="connsiteY57" fmla="*/ 425213 h 1809096"/>
              <a:gd name="connsiteX58" fmla="*/ 595533 w 1077380"/>
              <a:gd name="connsiteY58" fmla="*/ 429324 h 1809096"/>
              <a:gd name="connsiteX59" fmla="*/ 786446 w 1077380"/>
              <a:gd name="connsiteY59" fmla="*/ 588265 h 1809096"/>
              <a:gd name="connsiteX60" fmla="*/ 1013439 w 1077380"/>
              <a:gd name="connsiteY60" fmla="*/ 526607 h 1809096"/>
              <a:gd name="connsiteX61" fmla="*/ 780051 w 1077380"/>
              <a:gd name="connsiteY61" fmla="*/ 276777 h 1809096"/>
              <a:gd name="connsiteX62" fmla="*/ 647600 w 1077380"/>
              <a:gd name="connsiteY62" fmla="*/ 243892 h 1809096"/>
              <a:gd name="connsiteX63" fmla="*/ 627961 w 1077380"/>
              <a:gd name="connsiteY63" fmla="*/ 221056 h 1809096"/>
              <a:gd name="connsiteX64" fmla="*/ 627961 w 1077380"/>
              <a:gd name="connsiteY64" fmla="*/ 45673 h 1809096"/>
              <a:gd name="connsiteX65" fmla="*/ 437506 w 1077380"/>
              <a:gd name="connsiteY65" fmla="*/ 45673 h 1809096"/>
              <a:gd name="connsiteX66" fmla="*/ 437506 w 1077380"/>
              <a:gd name="connsiteY66" fmla="*/ 218316 h 1809096"/>
              <a:gd name="connsiteX67" fmla="*/ 420150 w 1077380"/>
              <a:gd name="connsiteY67" fmla="*/ 240239 h 1809096"/>
              <a:gd name="connsiteX68" fmla="*/ 415583 w 1077380"/>
              <a:gd name="connsiteY68" fmla="*/ 241152 h 1809096"/>
              <a:gd name="connsiteX69" fmla="*/ 68470 w 1077380"/>
              <a:gd name="connsiteY69" fmla="*/ 606534 h 1809096"/>
              <a:gd name="connsiteX70" fmla="*/ 142917 w 1077380"/>
              <a:gd name="connsiteY70" fmla="*/ 833527 h 1809096"/>
              <a:gd name="connsiteX71" fmla="*/ 144743 w 1077380"/>
              <a:gd name="connsiteY71" fmla="*/ 835811 h 1809096"/>
              <a:gd name="connsiteX72" fmla="*/ 174887 w 1077380"/>
              <a:gd name="connsiteY72" fmla="*/ 865955 h 1809096"/>
              <a:gd name="connsiteX73" fmla="*/ 405992 w 1077380"/>
              <a:gd name="connsiteY73" fmla="*/ 970545 h 1809096"/>
              <a:gd name="connsiteX74" fmla="*/ 483179 w 1077380"/>
              <a:gd name="connsiteY74" fmla="*/ 989728 h 1809096"/>
              <a:gd name="connsiteX75" fmla="*/ 770917 w 1077380"/>
              <a:gd name="connsiteY75" fmla="*/ 1207130 h 1809096"/>
              <a:gd name="connsiteX76" fmla="*/ 557625 w 1077380"/>
              <a:gd name="connsiteY76" fmla="*/ 1382057 h 1809096"/>
              <a:gd name="connsiteX77" fmla="*/ 503275 w 1077380"/>
              <a:gd name="connsiteY77" fmla="*/ 1377946 h 1809096"/>
              <a:gd name="connsiteX78" fmla="*/ 289983 w 1077380"/>
              <a:gd name="connsiteY78" fmla="*/ 1189775 h 1809096"/>
              <a:gd name="connsiteX79" fmla="*/ 50658 w 1077380"/>
              <a:gd name="connsiteY79" fmla="*/ 1254173 h 1809096"/>
              <a:gd name="connsiteX80" fmla="*/ 437049 w 1077380"/>
              <a:gd name="connsiteY80" fmla="*/ 1567488 h 1809096"/>
              <a:gd name="connsiteX81" fmla="*/ 457145 w 1077380"/>
              <a:gd name="connsiteY81" fmla="*/ 1590324 h 1809096"/>
              <a:gd name="connsiteX82" fmla="*/ 457145 w 1077380"/>
              <a:gd name="connsiteY82" fmla="*/ 1762511 h 18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77380" h="1809096">
                <a:moveTo>
                  <a:pt x="669067" y="1808640"/>
                </a:moveTo>
                <a:lnTo>
                  <a:pt x="432939" y="1808640"/>
                </a:lnTo>
                <a:cubicBezTo>
                  <a:pt x="420150" y="1808640"/>
                  <a:pt x="410102" y="1798592"/>
                  <a:pt x="410102" y="1785804"/>
                </a:cubicBezTo>
                <a:lnTo>
                  <a:pt x="410102" y="1610420"/>
                </a:lnTo>
                <a:cubicBezTo>
                  <a:pt x="244767" y="1584844"/>
                  <a:pt x="47004" y="1498522"/>
                  <a:pt x="418" y="1241841"/>
                </a:cubicBezTo>
                <a:cubicBezTo>
                  <a:pt x="-1866" y="1229967"/>
                  <a:pt x="5442" y="1219005"/>
                  <a:pt x="16860" y="1215808"/>
                </a:cubicBezTo>
                <a:lnTo>
                  <a:pt x="300488" y="1139535"/>
                </a:lnTo>
                <a:cubicBezTo>
                  <a:pt x="306882" y="1137708"/>
                  <a:pt x="313276" y="1139078"/>
                  <a:pt x="319213" y="1142732"/>
                </a:cubicBezTo>
                <a:cubicBezTo>
                  <a:pt x="324694" y="1146385"/>
                  <a:pt x="328348" y="1152323"/>
                  <a:pt x="329261" y="1158717"/>
                </a:cubicBezTo>
                <a:cubicBezTo>
                  <a:pt x="342506" y="1253260"/>
                  <a:pt x="410102" y="1318572"/>
                  <a:pt x="508755" y="1333187"/>
                </a:cubicBezTo>
                <a:cubicBezTo>
                  <a:pt x="523371" y="1335471"/>
                  <a:pt x="539813" y="1336384"/>
                  <a:pt x="556255" y="1336384"/>
                </a:cubicBezTo>
                <a:cubicBezTo>
                  <a:pt x="618827" y="1336384"/>
                  <a:pt x="723874" y="1319485"/>
                  <a:pt x="723874" y="1207130"/>
                </a:cubicBezTo>
                <a:cubicBezTo>
                  <a:pt x="723874" y="1094775"/>
                  <a:pt x="632528" y="1072852"/>
                  <a:pt x="471304" y="1034030"/>
                </a:cubicBezTo>
                <a:cubicBezTo>
                  <a:pt x="445727" y="1028093"/>
                  <a:pt x="419693" y="1021699"/>
                  <a:pt x="393203" y="1014391"/>
                </a:cubicBezTo>
                <a:cubicBezTo>
                  <a:pt x="316016" y="994295"/>
                  <a:pt x="218277" y="963238"/>
                  <a:pt x="143830" y="900209"/>
                </a:cubicBezTo>
                <a:cubicBezTo>
                  <a:pt x="130585" y="888791"/>
                  <a:pt x="119623" y="878287"/>
                  <a:pt x="110489" y="867325"/>
                </a:cubicBezTo>
                <a:cubicBezTo>
                  <a:pt x="110032" y="866868"/>
                  <a:pt x="109119" y="865955"/>
                  <a:pt x="108662" y="865498"/>
                </a:cubicBezTo>
                <a:cubicBezTo>
                  <a:pt x="49744" y="798816"/>
                  <a:pt x="21427" y="713865"/>
                  <a:pt x="21427" y="606077"/>
                </a:cubicBezTo>
                <a:cubicBezTo>
                  <a:pt x="21884" y="384564"/>
                  <a:pt x="156162" y="237041"/>
                  <a:pt x="390920" y="198676"/>
                </a:cubicBezTo>
                <a:lnTo>
                  <a:pt x="390920" y="22836"/>
                </a:lnTo>
                <a:cubicBezTo>
                  <a:pt x="390920" y="10048"/>
                  <a:pt x="400968" y="0"/>
                  <a:pt x="413756" y="0"/>
                </a:cubicBezTo>
                <a:lnTo>
                  <a:pt x="649884" y="0"/>
                </a:lnTo>
                <a:cubicBezTo>
                  <a:pt x="662672" y="0"/>
                  <a:pt x="672720" y="10048"/>
                  <a:pt x="672720" y="22836"/>
                </a:cubicBezTo>
                <a:lnTo>
                  <a:pt x="672720" y="200960"/>
                </a:lnTo>
                <a:cubicBezTo>
                  <a:pt x="717480" y="208268"/>
                  <a:pt x="758585" y="219229"/>
                  <a:pt x="795580" y="233844"/>
                </a:cubicBezTo>
                <a:cubicBezTo>
                  <a:pt x="934882" y="288195"/>
                  <a:pt x="1024401" y="390045"/>
                  <a:pt x="1062766" y="536655"/>
                </a:cubicBezTo>
                <a:cubicBezTo>
                  <a:pt x="1065963" y="548986"/>
                  <a:pt x="1058655" y="561318"/>
                  <a:pt x="1046780" y="564515"/>
                </a:cubicBezTo>
                <a:lnTo>
                  <a:pt x="775027" y="638505"/>
                </a:lnTo>
                <a:cubicBezTo>
                  <a:pt x="769090" y="640332"/>
                  <a:pt x="762239" y="639418"/>
                  <a:pt x="757215" y="635764"/>
                </a:cubicBezTo>
                <a:cubicBezTo>
                  <a:pt x="752191" y="632111"/>
                  <a:pt x="748081" y="627087"/>
                  <a:pt x="746710" y="620692"/>
                </a:cubicBezTo>
                <a:cubicBezTo>
                  <a:pt x="729355" y="535741"/>
                  <a:pt x="676831" y="487785"/>
                  <a:pt x="587312" y="474083"/>
                </a:cubicBezTo>
                <a:cubicBezTo>
                  <a:pt x="563563" y="469972"/>
                  <a:pt x="534789" y="468602"/>
                  <a:pt x="507385" y="470429"/>
                </a:cubicBezTo>
                <a:cubicBezTo>
                  <a:pt x="412386" y="476367"/>
                  <a:pt x="360776" y="519756"/>
                  <a:pt x="360776" y="592375"/>
                </a:cubicBezTo>
                <a:cubicBezTo>
                  <a:pt x="360776" y="622063"/>
                  <a:pt x="367626" y="644899"/>
                  <a:pt x="382698" y="663168"/>
                </a:cubicBezTo>
                <a:cubicBezTo>
                  <a:pt x="395030" y="678697"/>
                  <a:pt x="414213" y="692399"/>
                  <a:pt x="440246" y="704730"/>
                </a:cubicBezTo>
                <a:cubicBezTo>
                  <a:pt x="441160" y="704730"/>
                  <a:pt x="441616" y="705187"/>
                  <a:pt x="442530" y="705644"/>
                </a:cubicBezTo>
                <a:cubicBezTo>
                  <a:pt x="489116" y="726653"/>
                  <a:pt x="555798" y="743552"/>
                  <a:pt x="626591" y="760908"/>
                </a:cubicBezTo>
                <a:cubicBezTo>
                  <a:pt x="681855" y="775066"/>
                  <a:pt x="744883" y="791052"/>
                  <a:pt x="804715" y="814345"/>
                </a:cubicBezTo>
                <a:cubicBezTo>
                  <a:pt x="805628" y="814345"/>
                  <a:pt x="806542" y="815258"/>
                  <a:pt x="807455" y="815715"/>
                </a:cubicBezTo>
                <a:cubicBezTo>
                  <a:pt x="923921" y="861844"/>
                  <a:pt x="1077381" y="950906"/>
                  <a:pt x="1077381" y="1190688"/>
                </a:cubicBezTo>
                <a:cubicBezTo>
                  <a:pt x="1077381" y="1191601"/>
                  <a:pt x="1077381" y="1196625"/>
                  <a:pt x="1077381" y="1197539"/>
                </a:cubicBezTo>
                <a:cubicBezTo>
                  <a:pt x="1076011" y="1417681"/>
                  <a:pt x="935795" y="1568401"/>
                  <a:pt x="691903" y="1610420"/>
                </a:cubicBezTo>
                <a:lnTo>
                  <a:pt x="691903" y="1786260"/>
                </a:lnTo>
                <a:cubicBezTo>
                  <a:pt x="691903" y="1799049"/>
                  <a:pt x="681855" y="1809097"/>
                  <a:pt x="669067" y="1809097"/>
                </a:cubicBezTo>
                <a:close/>
                <a:moveTo>
                  <a:pt x="455775" y="1762967"/>
                </a:moveTo>
                <a:lnTo>
                  <a:pt x="646230" y="1762967"/>
                </a:lnTo>
                <a:lnTo>
                  <a:pt x="646230" y="1590781"/>
                </a:lnTo>
                <a:cubicBezTo>
                  <a:pt x="646230" y="1579363"/>
                  <a:pt x="654451" y="1569772"/>
                  <a:pt x="665870" y="1568401"/>
                </a:cubicBezTo>
                <a:cubicBezTo>
                  <a:pt x="900627" y="1534147"/>
                  <a:pt x="1030795" y="1401696"/>
                  <a:pt x="1032165" y="1194799"/>
                </a:cubicBezTo>
                <a:cubicBezTo>
                  <a:pt x="1032165" y="1026723"/>
                  <a:pt x="957262" y="923959"/>
                  <a:pt x="789643" y="857734"/>
                </a:cubicBezTo>
                <a:cubicBezTo>
                  <a:pt x="789186" y="857734"/>
                  <a:pt x="788273" y="857277"/>
                  <a:pt x="787816" y="856820"/>
                </a:cubicBezTo>
                <a:cubicBezTo>
                  <a:pt x="787816" y="856820"/>
                  <a:pt x="787359" y="856820"/>
                  <a:pt x="786902" y="856364"/>
                </a:cubicBezTo>
                <a:cubicBezTo>
                  <a:pt x="729811" y="834441"/>
                  <a:pt x="669523" y="818912"/>
                  <a:pt x="616086" y="805210"/>
                </a:cubicBezTo>
                <a:cubicBezTo>
                  <a:pt x="544380" y="787398"/>
                  <a:pt x="476328" y="770499"/>
                  <a:pt x="426088" y="748119"/>
                </a:cubicBezTo>
                <a:cubicBezTo>
                  <a:pt x="425174" y="748119"/>
                  <a:pt x="424261" y="747663"/>
                  <a:pt x="423347" y="747206"/>
                </a:cubicBezTo>
                <a:cubicBezTo>
                  <a:pt x="389549" y="731677"/>
                  <a:pt x="364429" y="713408"/>
                  <a:pt x="347530" y="691942"/>
                </a:cubicBezTo>
                <a:cubicBezTo>
                  <a:pt x="326064" y="665452"/>
                  <a:pt x="315560" y="633024"/>
                  <a:pt x="315560" y="592375"/>
                </a:cubicBezTo>
                <a:cubicBezTo>
                  <a:pt x="315560" y="495092"/>
                  <a:pt x="386352" y="432521"/>
                  <a:pt x="505101" y="425213"/>
                </a:cubicBezTo>
                <a:cubicBezTo>
                  <a:pt x="535245" y="422929"/>
                  <a:pt x="568130" y="424756"/>
                  <a:pt x="595533" y="429324"/>
                </a:cubicBezTo>
                <a:cubicBezTo>
                  <a:pt x="694643" y="444852"/>
                  <a:pt x="759955" y="499660"/>
                  <a:pt x="786446" y="588265"/>
                </a:cubicBezTo>
                <a:lnTo>
                  <a:pt x="1013439" y="526607"/>
                </a:lnTo>
                <a:cubicBezTo>
                  <a:pt x="976444" y="406487"/>
                  <a:pt x="897887" y="322449"/>
                  <a:pt x="780051" y="276777"/>
                </a:cubicBezTo>
                <a:cubicBezTo>
                  <a:pt x="740773" y="261705"/>
                  <a:pt x="696470" y="250287"/>
                  <a:pt x="647600" y="243892"/>
                </a:cubicBezTo>
                <a:cubicBezTo>
                  <a:pt x="636182" y="242522"/>
                  <a:pt x="627961" y="232474"/>
                  <a:pt x="627961" y="221056"/>
                </a:cubicBezTo>
                <a:lnTo>
                  <a:pt x="627961" y="45673"/>
                </a:lnTo>
                <a:lnTo>
                  <a:pt x="437506" y="45673"/>
                </a:lnTo>
                <a:lnTo>
                  <a:pt x="437506" y="218316"/>
                </a:lnTo>
                <a:cubicBezTo>
                  <a:pt x="437506" y="228820"/>
                  <a:pt x="430198" y="237955"/>
                  <a:pt x="420150" y="240239"/>
                </a:cubicBezTo>
                <a:cubicBezTo>
                  <a:pt x="419237" y="240239"/>
                  <a:pt x="416496" y="241152"/>
                  <a:pt x="415583" y="241152"/>
                </a:cubicBezTo>
                <a:cubicBezTo>
                  <a:pt x="191786" y="271753"/>
                  <a:pt x="68470" y="401463"/>
                  <a:pt x="68470" y="606534"/>
                </a:cubicBezTo>
                <a:cubicBezTo>
                  <a:pt x="68470" y="701533"/>
                  <a:pt x="92677" y="775980"/>
                  <a:pt x="142917" y="833527"/>
                </a:cubicBezTo>
                <a:cubicBezTo>
                  <a:pt x="143830" y="833984"/>
                  <a:pt x="144287" y="834897"/>
                  <a:pt x="144743" y="835811"/>
                </a:cubicBezTo>
                <a:cubicBezTo>
                  <a:pt x="153421" y="845859"/>
                  <a:pt x="163013" y="855450"/>
                  <a:pt x="174887" y="865955"/>
                </a:cubicBezTo>
                <a:cubicBezTo>
                  <a:pt x="242026" y="923046"/>
                  <a:pt x="333829" y="951820"/>
                  <a:pt x="405992" y="970545"/>
                </a:cubicBezTo>
                <a:cubicBezTo>
                  <a:pt x="432025" y="977396"/>
                  <a:pt x="458059" y="983791"/>
                  <a:pt x="483179" y="989728"/>
                </a:cubicBezTo>
                <a:cubicBezTo>
                  <a:pt x="631158" y="1025353"/>
                  <a:pt x="770917" y="1059151"/>
                  <a:pt x="770917" y="1207130"/>
                </a:cubicBezTo>
                <a:cubicBezTo>
                  <a:pt x="770917" y="1316745"/>
                  <a:pt x="690990" y="1382057"/>
                  <a:pt x="557625" y="1382057"/>
                </a:cubicBezTo>
                <a:cubicBezTo>
                  <a:pt x="538443" y="1382057"/>
                  <a:pt x="520173" y="1380687"/>
                  <a:pt x="503275" y="1377946"/>
                </a:cubicBezTo>
                <a:cubicBezTo>
                  <a:pt x="374934" y="1358764"/>
                  <a:pt x="310536" y="1272442"/>
                  <a:pt x="289983" y="1189775"/>
                </a:cubicBezTo>
                <a:lnTo>
                  <a:pt x="50658" y="1254173"/>
                </a:lnTo>
                <a:cubicBezTo>
                  <a:pt x="100898" y="1477969"/>
                  <a:pt x="287242" y="1548306"/>
                  <a:pt x="437049" y="1567488"/>
                </a:cubicBezTo>
                <a:cubicBezTo>
                  <a:pt x="448467" y="1568858"/>
                  <a:pt x="457145" y="1578450"/>
                  <a:pt x="457145" y="1590324"/>
                </a:cubicBezTo>
                <a:lnTo>
                  <a:pt x="457145" y="1762511"/>
                </a:lnTo>
                <a:close/>
              </a:path>
            </a:pathLst>
          </a:custGeom>
          <a:gradFill>
            <a:gsLst>
              <a:gs pos="100000">
                <a:srgbClr val="29C1E9"/>
              </a:gs>
              <a:gs pos="0">
                <a:schemeClr val="tx2"/>
              </a:gs>
            </a:gsLst>
            <a:lin ang="8400000" scaled="0"/>
          </a:gradFill>
          <a:ln w="45641" cap="flat">
            <a:noFill/>
            <a:prstDash val="solid"/>
            <a:miter/>
          </a:ln>
        </p:spPr>
        <p:txBody>
          <a:bodyPr rtlCol="0" anchor="ctr"/>
          <a:lstStyle/>
          <a:p>
            <a:pPr marL="0" algn="r" defTabSz="914400" rtl="1" eaLnBrk="1" latinLnBrk="0" hangingPunct="1"/>
            <a:endParaRPr lang="en-IL"/>
          </a:p>
        </p:txBody>
      </p:sp>
    </p:spTree>
    <p:extLst>
      <p:ext uri="{BB962C8B-B14F-4D97-AF65-F5344CB8AC3E}">
        <p14:creationId xmlns:p14="http://schemas.microsoft.com/office/powerpoint/2010/main" val="424898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29C1E9">
                <a:alpha val="55000"/>
              </a:srgbClr>
            </a:gs>
            <a:gs pos="0">
              <a:schemeClr val="tx2">
                <a:alpha val="52595"/>
              </a:schemeClr>
            </a:gs>
          </a:gsLst>
          <a:lin ang="108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מצב עסקי קמטק</a:t>
            </a:r>
            <a:endParaRPr lang="en-US" dirty="0"/>
          </a:p>
        </p:txBody>
      </p:sp>
      <p:cxnSp>
        <p:nvCxnSpPr>
          <p:cNvPr id="5" name="Straight Connector 4">
            <a:extLst>
              <a:ext uri="{FF2B5EF4-FFF2-40B4-BE49-F238E27FC236}">
                <a16:creationId xmlns:a16="http://schemas.microsoft.com/office/drawing/2014/main" id="{AE30A34E-5D46-61A3-90C7-6942F4E1D15F}"/>
              </a:ext>
            </a:extLst>
          </p:cNvPr>
          <p:cNvCxnSpPr>
            <a:cxnSpLocks/>
          </p:cNvCxnSpPr>
          <p:nvPr/>
        </p:nvCxnSpPr>
        <p:spPr>
          <a:xfrm>
            <a:off x="467960" y="3754526"/>
            <a:ext cx="11256081"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F515D5-4042-9B81-CA5D-7CAED8B1AADE}"/>
              </a:ext>
            </a:extLst>
          </p:cNvPr>
          <p:cNvSpPr txBox="1"/>
          <p:nvPr/>
        </p:nvSpPr>
        <p:spPr>
          <a:xfrm>
            <a:off x="9416143" y="1821246"/>
            <a:ext cx="2384224" cy="1077218"/>
          </a:xfrm>
          <a:prstGeom prst="rect">
            <a:avLst/>
          </a:prstGeom>
          <a:noFill/>
        </p:spPr>
        <p:txBody>
          <a:bodyPr wrap="square">
            <a:spAutoFit/>
          </a:bodyPr>
          <a:lstStyle/>
          <a:p>
            <a:pPr marL="9525" algn="r" rtl="1">
              <a:spcBef>
                <a:spcPts val="1000"/>
              </a:spcBef>
              <a:buSzPct val="150000"/>
              <a:defRPr/>
            </a:pPr>
            <a:r>
              <a:rPr lang="he-IL" sz="1600" dirty="0"/>
              <a:t>קמטק סיימה את שנת 2022 במכירות של כ-</a:t>
            </a:r>
            <a:endParaRPr lang="en-US" sz="1600" dirty="0"/>
          </a:p>
          <a:p>
            <a:pPr marL="9525" algn="r" rtl="1">
              <a:buSzPct val="150000"/>
              <a:defRPr/>
            </a:pPr>
            <a:r>
              <a:rPr lang="en-US" sz="3200" b="1" dirty="0"/>
              <a:t>$321M</a:t>
            </a:r>
            <a:endParaRPr lang="he-IL" sz="1600" dirty="0"/>
          </a:p>
        </p:txBody>
      </p:sp>
      <p:sp>
        <p:nvSpPr>
          <p:cNvPr id="7" name="TextBox 6">
            <a:extLst>
              <a:ext uri="{FF2B5EF4-FFF2-40B4-BE49-F238E27FC236}">
                <a16:creationId xmlns:a16="http://schemas.microsoft.com/office/drawing/2014/main" id="{B03AF51E-CE43-ABEA-581A-5046AB3AA615}"/>
              </a:ext>
            </a:extLst>
          </p:cNvPr>
          <p:cNvSpPr txBox="1"/>
          <p:nvPr/>
        </p:nvSpPr>
        <p:spPr>
          <a:xfrm>
            <a:off x="6440008" y="1816134"/>
            <a:ext cx="2894443" cy="1846659"/>
          </a:xfrm>
          <a:prstGeom prst="rect">
            <a:avLst/>
          </a:prstGeom>
          <a:noFill/>
        </p:spPr>
        <p:txBody>
          <a:bodyPr wrap="square">
            <a:spAutoFit/>
          </a:bodyPr>
          <a:lstStyle/>
          <a:p>
            <a:pPr marL="9525" algn="r" rtl="1">
              <a:buSzPct val="150000"/>
              <a:defRPr/>
            </a:pPr>
            <a:r>
              <a:rPr lang="he-IL" sz="1600" b="1" dirty="0" err="1"/>
              <a:t>קמטק</a:t>
            </a:r>
            <a:r>
              <a:rPr lang="he-IL" sz="1600" b="1" dirty="0"/>
              <a:t> ממשיכה לחזק את מעמדה כחברה המובילה בתחום </a:t>
            </a:r>
            <a:r>
              <a:rPr lang="he-IL" sz="1600" dirty="0"/>
              <a:t>ה-</a:t>
            </a:r>
            <a:r>
              <a:rPr lang="he-IL" sz="1600" b="1" dirty="0"/>
              <a:t> </a:t>
            </a:r>
            <a:r>
              <a:rPr lang="en-US" b="1" dirty="0">
                <a:solidFill>
                  <a:schemeClr val="accent2"/>
                </a:solidFill>
              </a:rPr>
              <a:t>Advanced Packaging</a:t>
            </a:r>
            <a:r>
              <a:rPr lang="he-IL" b="1" dirty="0">
                <a:solidFill>
                  <a:schemeClr val="accent2"/>
                </a:solidFill>
              </a:rPr>
              <a:t> </a:t>
            </a:r>
          </a:p>
          <a:p>
            <a:pPr marL="9525" algn="r" rtl="1">
              <a:buSzPct val="150000"/>
              <a:defRPr/>
            </a:pPr>
            <a:endParaRPr lang="he-IL" sz="1600" b="1" dirty="0">
              <a:solidFill>
                <a:schemeClr val="accent2"/>
              </a:solidFill>
            </a:endParaRPr>
          </a:p>
          <a:p>
            <a:pPr marL="9525" algn="r" rtl="1">
              <a:buSzPct val="150000"/>
              <a:defRPr/>
            </a:pPr>
            <a:r>
              <a:rPr lang="he-IL" sz="1600" dirty="0"/>
              <a:t>וממשיכה בהרחבת הפעילות שלה לתחום ה- </a:t>
            </a:r>
            <a:r>
              <a:rPr lang="en-US" sz="1600" dirty="0"/>
              <a:t>F</a:t>
            </a:r>
            <a:r>
              <a:rPr lang="en-IL" sz="1600" dirty="0"/>
              <a:t>ront</a:t>
            </a:r>
            <a:r>
              <a:rPr lang="en-US" sz="1600" dirty="0"/>
              <a:t>-E</a:t>
            </a:r>
            <a:r>
              <a:rPr lang="en-IL" sz="1600" dirty="0"/>
              <a:t>nd</a:t>
            </a:r>
            <a:r>
              <a:rPr lang="he-IL" sz="1600" dirty="0"/>
              <a:t> ולתחום ה- </a:t>
            </a:r>
            <a:r>
              <a:rPr lang="en-US" sz="1600" dirty="0"/>
              <a:t>Compound Semi</a:t>
            </a:r>
            <a:r>
              <a:rPr lang="he-IL" sz="1600" dirty="0"/>
              <a:t>.</a:t>
            </a:r>
          </a:p>
        </p:txBody>
      </p:sp>
      <p:sp>
        <p:nvSpPr>
          <p:cNvPr id="8" name="TextBox 7">
            <a:extLst>
              <a:ext uri="{FF2B5EF4-FFF2-40B4-BE49-F238E27FC236}">
                <a16:creationId xmlns:a16="http://schemas.microsoft.com/office/drawing/2014/main" id="{F6F59B41-AD1A-2404-33D8-F1FEF901DBD7}"/>
              </a:ext>
            </a:extLst>
          </p:cNvPr>
          <p:cNvSpPr txBox="1"/>
          <p:nvPr/>
        </p:nvSpPr>
        <p:spPr>
          <a:xfrm>
            <a:off x="3576892" y="1816134"/>
            <a:ext cx="2521070" cy="584775"/>
          </a:xfrm>
          <a:prstGeom prst="rect">
            <a:avLst/>
          </a:prstGeom>
          <a:noFill/>
        </p:spPr>
        <p:txBody>
          <a:bodyPr wrap="square">
            <a:spAutoFit/>
          </a:bodyPr>
          <a:lstStyle/>
          <a:p>
            <a:pPr marL="9525" algn="r" rtl="1">
              <a:buSzPct val="150000"/>
              <a:defRPr/>
            </a:pPr>
            <a:r>
              <a:rPr lang="he-IL" sz="1600" b="1" dirty="0"/>
              <a:t>חלק ניכר ממכירות </a:t>
            </a:r>
            <a:r>
              <a:rPr lang="he-IL" sz="1600" b="1" dirty="0" err="1"/>
              <a:t>קמטק</a:t>
            </a:r>
            <a:r>
              <a:rPr lang="he-IL" sz="1600" b="1" dirty="0"/>
              <a:t> </a:t>
            </a:r>
            <a:r>
              <a:rPr lang="he-IL" sz="1600" dirty="0"/>
              <a:t>(מעל 60%) מיועדות לתחום</a:t>
            </a:r>
          </a:p>
        </p:txBody>
      </p:sp>
      <p:sp>
        <p:nvSpPr>
          <p:cNvPr id="9" name="TextBox 8">
            <a:extLst>
              <a:ext uri="{FF2B5EF4-FFF2-40B4-BE49-F238E27FC236}">
                <a16:creationId xmlns:a16="http://schemas.microsoft.com/office/drawing/2014/main" id="{22027BB1-31F8-73ED-CDF7-A1392ABE7FC2}"/>
              </a:ext>
            </a:extLst>
          </p:cNvPr>
          <p:cNvSpPr txBox="1"/>
          <p:nvPr/>
        </p:nvSpPr>
        <p:spPr>
          <a:xfrm>
            <a:off x="391632" y="1816134"/>
            <a:ext cx="2819463" cy="1846659"/>
          </a:xfrm>
          <a:prstGeom prst="rect">
            <a:avLst/>
          </a:prstGeom>
          <a:noFill/>
        </p:spPr>
        <p:txBody>
          <a:bodyPr wrap="square">
            <a:spAutoFit/>
          </a:bodyPr>
          <a:lstStyle/>
          <a:p>
            <a:pPr marL="9525" algn="r" rtl="1">
              <a:buSzPct val="150000"/>
              <a:defRPr/>
            </a:pPr>
            <a:r>
              <a:rPr lang="he-IL" sz="1600" b="1" dirty="0"/>
              <a:t>תחום נוסף </a:t>
            </a:r>
            <a:r>
              <a:rPr lang="he-IL" sz="1600" b="1" dirty="0" err="1"/>
              <a:t>שקמטק</a:t>
            </a:r>
            <a:r>
              <a:rPr lang="he-IL" sz="1600" b="1" dirty="0"/>
              <a:t> מובילה בו והוא נמצא במגמת גידול הוא תחום </a:t>
            </a:r>
            <a:r>
              <a:rPr lang="he-IL" sz="1600" dirty="0"/>
              <a:t>ה- </a:t>
            </a:r>
            <a:r>
              <a:rPr lang="en-US" b="1" dirty="0">
                <a:solidFill>
                  <a:schemeClr val="accent2"/>
                </a:solidFill>
              </a:rPr>
              <a:t>Compound semi</a:t>
            </a:r>
            <a:r>
              <a:rPr lang="he-IL" sz="1600" dirty="0"/>
              <a:t>, </a:t>
            </a:r>
          </a:p>
          <a:p>
            <a:pPr marL="9525" algn="r" rtl="1">
              <a:buSzPct val="150000"/>
              <a:defRPr/>
            </a:pPr>
            <a:endParaRPr lang="he-IL" sz="1600" dirty="0"/>
          </a:p>
          <a:p>
            <a:pPr marL="9525" algn="r" rtl="1">
              <a:buSzPct val="150000"/>
              <a:defRPr/>
            </a:pPr>
            <a:r>
              <a:rPr lang="he-IL" sz="1600" dirty="0"/>
              <a:t>הרכיבים המיוצרים מתחום זה מיועדים לתעשיית הרכב ובעיקר לרכבים החשמליים. </a:t>
            </a:r>
          </a:p>
        </p:txBody>
      </p:sp>
      <p:sp>
        <p:nvSpPr>
          <p:cNvPr id="12" name="TextBox 11">
            <a:extLst>
              <a:ext uri="{FF2B5EF4-FFF2-40B4-BE49-F238E27FC236}">
                <a16:creationId xmlns:a16="http://schemas.microsoft.com/office/drawing/2014/main" id="{79FBBDB7-7BDF-BBCC-3DBB-D7C4EF05B46E}"/>
              </a:ext>
            </a:extLst>
          </p:cNvPr>
          <p:cNvSpPr txBox="1"/>
          <p:nvPr/>
        </p:nvSpPr>
        <p:spPr>
          <a:xfrm>
            <a:off x="9568543" y="4520551"/>
            <a:ext cx="2231823" cy="1815882"/>
          </a:xfrm>
          <a:prstGeom prst="rect">
            <a:avLst/>
          </a:prstGeom>
          <a:noFill/>
        </p:spPr>
        <p:txBody>
          <a:bodyPr wrap="square">
            <a:spAutoFit/>
          </a:bodyPr>
          <a:lstStyle/>
          <a:p>
            <a:pPr marL="9525" algn="r" rtl="1">
              <a:buSzPct val="150000"/>
              <a:defRPr/>
            </a:pPr>
            <a:r>
              <a:rPr lang="he-IL" sz="1600" dirty="0"/>
              <a:t>לגבי </a:t>
            </a:r>
            <a:r>
              <a:rPr lang="he-IL" sz="1600" b="1" dirty="0"/>
              <a:t>תחום הזיכרונות</a:t>
            </a:r>
            <a:r>
              <a:rPr lang="he-IL" sz="1600" dirty="0"/>
              <a:t>, </a:t>
            </a:r>
            <a:r>
              <a:rPr lang="he-IL" sz="1600" dirty="0" err="1"/>
              <a:t>קמטק</a:t>
            </a:r>
            <a:r>
              <a:rPr lang="he-IL" sz="1600" dirty="0"/>
              <a:t> מוכרת מערכות לבדיקה ומדידה רק </a:t>
            </a:r>
            <a:r>
              <a:rPr lang="he-IL" sz="1600" b="1" dirty="0">
                <a:solidFill>
                  <a:schemeClr val="accent2"/>
                </a:solidFill>
              </a:rPr>
              <a:t>ליצרני </a:t>
            </a:r>
            <a:r>
              <a:rPr lang="en-US" sz="1600" b="1" dirty="0">
                <a:solidFill>
                  <a:schemeClr val="accent2"/>
                </a:solidFill>
              </a:rPr>
              <a:t>DRAM</a:t>
            </a:r>
            <a:r>
              <a:rPr lang="he-IL" sz="1600" b="1" dirty="0">
                <a:solidFill>
                  <a:schemeClr val="accent2"/>
                </a:solidFill>
              </a:rPr>
              <a:t> שמייצרים מארזי</a:t>
            </a:r>
            <a:br>
              <a:rPr lang="en-US" sz="1600" b="1" dirty="0">
                <a:solidFill>
                  <a:schemeClr val="accent2"/>
                </a:solidFill>
              </a:rPr>
            </a:br>
            <a:r>
              <a:rPr lang="en-IL" sz="1600" b="1" dirty="0">
                <a:solidFill>
                  <a:schemeClr val="accent2"/>
                </a:solidFill>
              </a:rPr>
              <a:t>3D-IC</a:t>
            </a:r>
            <a:r>
              <a:rPr lang="he-IL" sz="1600" b="1" dirty="0"/>
              <a:t>, </a:t>
            </a:r>
            <a:r>
              <a:rPr lang="he-IL" sz="1600" dirty="0"/>
              <a:t>אלו צפויים להמשיך לגדול.</a:t>
            </a:r>
          </a:p>
        </p:txBody>
      </p:sp>
      <p:sp>
        <p:nvSpPr>
          <p:cNvPr id="13" name="TextBox 12">
            <a:extLst>
              <a:ext uri="{FF2B5EF4-FFF2-40B4-BE49-F238E27FC236}">
                <a16:creationId xmlns:a16="http://schemas.microsoft.com/office/drawing/2014/main" id="{75A0A407-4B30-A4DA-8816-A333422FCA3E}"/>
              </a:ext>
            </a:extLst>
          </p:cNvPr>
          <p:cNvSpPr txBox="1"/>
          <p:nvPr/>
        </p:nvSpPr>
        <p:spPr>
          <a:xfrm>
            <a:off x="6901545" y="4515439"/>
            <a:ext cx="2432906" cy="1077218"/>
          </a:xfrm>
          <a:prstGeom prst="rect">
            <a:avLst/>
          </a:prstGeom>
          <a:noFill/>
        </p:spPr>
        <p:txBody>
          <a:bodyPr wrap="square">
            <a:spAutoFit/>
          </a:bodyPr>
          <a:lstStyle/>
          <a:p>
            <a:pPr marL="9525" algn="r" rtl="1">
              <a:buSzPct val="150000"/>
              <a:defRPr/>
            </a:pPr>
            <a:r>
              <a:rPr lang="he-IL" sz="1600" dirty="0" err="1"/>
              <a:t>לקמטק</a:t>
            </a:r>
            <a:r>
              <a:rPr lang="he-IL" sz="1600" dirty="0"/>
              <a:t> פיזור</a:t>
            </a:r>
            <a:br>
              <a:rPr lang="en-US" sz="1600" dirty="0"/>
            </a:br>
            <a:r>
              <a:rPr lang="he-IL" sz="1600" dirty="0"/>
              <a:t>טריטוריאלי רחב ולמעלה מ-</a:t>
            </a:r>
            <a:endParaRPr lang="en-US" sz="1600" dirty="0"/>
          </a:p>
          <a:p>
            <a:pPr marL="9525" algn="r" rtl="1">
              <a:buSzPct val="150000"/>
              <a:defRPr/>
            </a:pPr>
            <a:r>
              <a:rPr lang="he-IL" sz="3200" b="1" dirty="0"/>
              <a:t>250</a:t>
            </a:r>
            <a:r>
              <a:rPr lang="he-IL" sz="1600" dirty="0"/>
              <a:t> לקוחות פעילים</a:t>
            </a:r>
          </a:p>
        </p:txBody>
      </p:sp>
      <p:sp>
        <p:nvSpPr>
          <p:cNvPr id="14" name="TextBox 13">
            <a:extLst>
              <a:ext uri="{FF2B5EF4-FFF2-40B4-BE49-F238E27FC236}">
                <a16:creationId xmlns:a16="http://schemas.microsoft.com/office/drawing/2014/main" id="{44A0268A-E393-8DE4-1A34-601005F17937}"/>
              </a:ext>
            </a:extLst>
          </p:cNvPr>
          <p:cNvSpPr txBox="1"/>
          <p:nvPr/>
        </p:nvSpPr>
        <p:spPr>
          <a:xfrm>
            <a:off x="467960" y="4515439"/>
            <a:ext cx="5630001" cy="1631216"/>
          </a:xfrm>
          <a:prstGeom prst="rect">
            <a:avLst/>
          </a:prstGeom>
          <a:noFill/>
        </p:spPr>
        <p:txBody>
          <a:bodyPr wrap="square">
            <a:spAutoFit/>
          </a:bodyPr>
          <a:lstStyle/>
          <a:p>
            <a:pPr marL="9525" algn="r" rtl="1">
              <a:buSzPct val="150000"/>
              <a:defRPr/>
            </a:pPr>
            <a:r>
              <a:rPr lang="he-IL" sz="1600" dirty="0"/>
              <a:t>לגבי ההגבלות על מכירת ציוד לסין כפי שפורסם על ידי מחלקת הסחר האמריקאית</a:t>
            </a:r>
            <a:r>
              <a:rPr lang="en-US" sz="1600" dirty="0"/>
              <a:t>:</a:t>
            </a:r>
          </a:p>
          <a:p>
            <a:pPr marL="9525" algn="r" rtl="1">
              <a:buSzPct val="150000"/>
              <a:defRPr/>
            </a:pPr>
            <a:r>
              <a:rPr lang="he-IL" b="1" dirty="0" err="1"/>
              <a:t>קמטק</a:t>
            </a:r>
            <a:r>
              <a:rPr lang="he-IL" b="1" dirty="0"/>
              <a:t> מוכרת בסין ללקוחות מתחום המארזים שרובם הם </a:t>
            </a:r>
            <a:r>
              <a:rPr lang="en-US" b="1" dirty="0"/>
              <a:t>OSATs</a:t>
            </a:r>
            <a:r>
              <a:rPr lang="he-IL" b="1" dirty="0"/>
              <a:t> או יצרני</a:t>
            </a:r>
            <a:r>
              <a:rPr lang="en-US" b="1" dirty="0"/>
              <a:t>Trailing Edge Silicon Wafers </a:t>
            </a:r>
            <a:r>
              <a:rPr lang="he-IL" b="1" dirty="0"/>
              <a:t> </a:t>
            </a:r>
            <a:endParaRPr lang="en-US" b="1" dirty="0"/>
          </a:p>
          <a:p>
            <a:pPr marL="9525" algn="r" rtl="1">
              <a:buSzPct val="150000"/>
              <a:defRPr/>
            </a:pPr>
            <a:r>
              <a:rPr lang="he-IL" sz="1600" dirty="0">
                <a:solidFill>
                  <a:schemeClr val="accent2"/>
                </a:solidFill>
              </a:rPr>
              <a:t>בהתבסס על ההערכה הראשונית, קמטק מאמינה שההשפעה הישירה על ההכנסות תהיה שולית, אם בכלל</a:t>
            </a:r>
            <a:r>
              <a:rPr lang="he-IL" sz="1600" dirty="0"/>
              <a:t>. </a:t>
            </a:r>
          </a:p>
        </p:txBody>
      </p:sp>
      <p:grpSp>
        <p:nvGrpSpPr>
          <p:cNvPr id="54" name="Group 53">
            <a:extLst>
              <a:ext uri="{FF2B5EF4-FFF2-40B4-BE49-F238E27FC236}">
                <a16:creationId xmlns:a16="http://schemas.microsoft.com/office/drawing/2014/main" id="{FF54F632-EC62-A3B4-C921-D5B41224E81E}"/>
              </a:ext>
            </a:extLst>
          </p:cNvPr>
          <p:cNvGrpSpPr/>
          <p:nvPr/>
        </p:nvGrpSpPr>
        <p:grpSpPr>
          <a:xfrm>
            <a:off x="3450645" y="1255674"/>
            <a:ext cx="6106887" cy="2280902"/>
            <a:chOff x="3450645" y="1828799"/>
            <a:chExt cx="6106887" cy="1796143"/>
          </a:xfrm>
        </p:grpSpPr>
        <p:cxnSp>
          <p:nvCxnSpPr>
            <p:cNvPr id="16" name="Straight Connector 15">
              <a:extLst>
                <a:ext uri="{FF2B5EF4-FFF2-40B4-BE49-F238E27FC236}">
                  <a16:creationId xmlns:a16="http://schemas.microsoft.com/office/drawing/2014/main" id="{CF0F3A2B-C8F1-1BAB-BB9A-228D238BDFA6}"/>
                </a:ext>
              </a:extLst>
            </p:cNvPr>
            <p:cNvCxnSpPr>
              <a:cxnSpLocks/>
            </p:cNvCxnSpPr>
            <p:nvPr/>
          </p:nvCxnSpPr>
          <p:spPr>
            <a:xfrm flipV="1">
              <a:off x="3450645"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1B33B-E4B5-27D4-1C28-4CCCA276A587}"/>
                </a:ext>
              </a:extLst>
            </p:cNvPr>
            <p:cNvCxnSpPr>
              <a:cxnSpLocks/>
            </p:cNvCxnSpPr>
            <p:nvPr/>
          </p:nvCxnSpPr>
          <p:spPr>
            <a:xfrm flipV="1">
              <a:off x="6324474"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17F0FD-B01D-14BE-7E21-5876C287F5CD}"/>
                </a:ext>
              </a:extLst>
            </p:cNvPr>
            <p:cNvCxnSpPr>
              <a:cxnSpLocks/>
            </p:cNvCxnSpPr>
            <p:nvPr/>
          </p:nvCxnSpPr>
          <p:spPr>
            <a:xfrm flipV="1">
              <a:off x="9557532" y="1828799"/>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E7DD149-DDA0-10F9-4493-1FE358B6B9FE}"/>
              </a:ext>
            </a:extLst>
          </p:cNvPr>
          <p:cNvGrpSpPr/>
          <p:nvPr/>
        </p:nvGrpSpPr>
        <p:grpSpPr>
          <a:xfrm>
            <a:off x="6324474" y="3951513"/>
            <a:ext cx="3233058" cy="2138690"/>
            <a:chOff x="6324474" y="3951513"/>
            <a:chExt cx="3233058" cy="1796143"/>
          </a:xfrm>
        </p:grpSpPr>
        <p:cxnSp>
          <p:nvCxnSpPr>
            <p:cNvPr id="21" name="Straight Connector 20">
              <a:extLst>
                <a:ext uri="{FF2B5EF4-FFF2-40B4-BE49-F238E27FC236}">
                  <a16:creationId xmlns:a16="http://schemas.microsoft.com/office/drawing/2014/main" id="{0010DF70-9AC1-1E38-95D6-0F3B1168F501}"/>
                </a:ext>
              </a:extLst>
            </p:cNvPr>
            <p:cNvCxnSpPr>
              <a:cxnSpLocks/>
            </p:cNvCxnSpPr>
            <p:nvPr/>
          </p:nvCxnSpPr>
          <p:spPr>
            <a:xfrm flipV="1">
              <a:off x="6324474" y="3951513"/>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DC3A66-0E42-80E7-59C1-5732F6F180C9}"/>
                </a:ext>
              </a:extLst>
            </p:cNvPr>
            <p:cNvCxnSpPr>
              <a:cxnSpLocks/>
            </p:cNvCxnSpPr>
            <p:nvPr/>
          </p:nvCxnSpPr>
          <p:spPr>
            <a:xfrm flipV="1">
              <a:off x="9557532" y="3951513"/>
              <a:ext cx="0" cy="1796143"/>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nvGrpSpPr>
          <p:cNvPr id="25" name="Graphic 23">
            <a:extLst>
              <a:ext uri="{FF2B5EF4-FFF2-40B4-BE49-F238E27FC236}">
                <a16:creationId xmlns:a16="http://schemas.microsoft.com/office/drawing/2014/main" id="{E9BF20BB-22AD-C858-7185-CD94AA763E26}"/>
              </a:ext>
            </a:extLst>
          </p:cNvPr>
          <p:cNvGrpSpPr/>
          <p:nvPr/>
        </p:nvGrpSpPr>
        <p:grpSpPr>
          <a:xfrm>
            <a:off x="11296245" y="1291299"/>
            <a:ext cx="410088" cy="410133"/>
            <a:chOff x="11296245" y="1519898"/>
            <a:chExt cx="410088" cy="410133"/>
          </a:xfrm>
          <a:gradFill>
            <a:gsLst>
              <a:gs pos="100000">
                <a:srgbClr val="29C1E9"/>
              </a:gs>
              <a:gs pos="0">
                <a:schemeClr val="tx2"/>
              </a:gs>
            </a:gsLst>
            <a:lin ang="19200000" scaled="0"/>
          </a:gradFill>
        </p:grpSpPr>
        <p:sp>
          <p:nvSpPr>
            <p:cNvPr id="26" name="Freeform 25">
              <a:extLst>
                <a:ext uri="{FF2B5EF4-FFF2-40B4-BE49-F238E27FC236}">
                  <a16:creationId xmlns:a16="http://schemas.microsoft.com/office/drawing/2014/main" id="{65ED4326-C001-DE8F-9774-852B68EEF67D}"/>
                </a:ext>
              </a:extLst>
            </p:cNvPr>
            <p:cNvSpPr/>
            <p:nvPr/>
          </p:nvSpPr>
          <p:spPr>
            <a:xfrm>
              <a:off x="11296245" y="1519898"/>
              <a:ext cx="410088" cy="410133"/>
            </a:xfrm>
            <a:custGeom>
              <a:avLst/>
              <a:gdLst>
                <a:gd name="connsiteX0" fmla="*/ 409710 w 410088"/>
                <a:gd name="connsiteY0" fmla="*/ 286796 h 410133"/>
                <a:gd name="connsiteX1" fmla="*/ 406025 w 410088"/>
                <a:gd name="connsiteY1" fmla="*/ 305509 h 410133"/>
                <a:gd name="connsiteX2" fmla="*/ 341662 w 410088"/>
                <a:gd name="connsiteY2" fmla="*/ 365902 h 410133"/>
                <a:gd name="connsiteX3" fmla="*/ 312742 w 410088"/>
                <a:gd name="connsiteY3" fmla="*/ 369210 h 410133"/>
                <a:gd name="connsiteX4" fmla="*/ 221065 w 410088"/>
                <a:gd name="connsiteY4" fmla="*/ 369304 h 410133"/>
                <a:gd name="connsiteX5" fmla="*/ 215962 w 410088"/>
                <a:gd name="connsiteY5" fmla="*/ 368643 h 410133"/>
                <a:gd name="connsiteX6" fmla="*/ 211614 w 410088"/>
                <a:gd name="connsiteY6" fmla="*/ 361743 h 410133"/>
                <a:gd name="connsiteX7" fmla="*/ 217474 w 410088"/>
                <a:gd name="connsiteY7" fmla="*/ 355600 h 410133"/>
                <a:gd name="connsiteX8" fmla="*/ 222294 w 410088"/>
                <a:gd name="connsiteY8" fmla="*/ 355411 h 410133"/>
                <a:gd name="connsiteX9" fmla="*/ 313214 w 410088"/>
                <a:gd name="connsiteY9" fmla="*/ 355411 h 410133"/>
                <a:gd name="connsiteX10" fmla="*/ 359430 w 410088"/>
                <a:gd name="connsiteY10" fmla="*/ 344542 h 410133"/>
                <a:gd name="connsiteX11" fmla="*/ 394683 w 410088"/>
                <a:gd name="connsiteY11" fmla="*/ 293128 h 410133"/>
                <a:gd name="connsiteX12" fmla="*/ 387406 w 410088"/>
                <a:gd name="connsiteY12" fmla="*/ 221299 h 410133"/>
                <a:gd name="connsiteX13" fmla="*/ 328998 w 410088"/>
                <a:gd name="connsiteY13" fmla="*/ 119888 h 410133"/>
                <a:gd name="connsiteX14" fmla="*/ 296013 w 410088"/>
                <a:gd name="connsiteY14" fmla="*/ 93897 h 410133"/>
                <a:gd name="connsiteX15" fmla="*/ 286562 w 410088"/>
                <a:gd name="connsiteY15" fmla="*/ 92952 h 410133"/>
                <a:gd name="connsiteX16" fmla="*/ 280986 w 410088"/>
                <a:gd name="connsiteY16" fmla="*/ 94843 h 410133"/>
                <a:gd name="connsiteX17" fmla="*/ 297336 w 410088"/>
                <a:gd name="connsiteY17" fmla="*/ 110059 h 410133"/>
                <a:gd name="connsiteX18" fmla="*/ 300266 w 410088"/>
                <a:gd name="connsiteY18" fmla="*/ 117809 h 410133"/>
                <a:gd name="connsiteX19" fmla="*/ 288263 w 410088"/>
                <a:gd name="connsiteY19" fmla="*/ 120550 h 410133"/>
                <a:gd name="connsiteX20" fmla="*/ 264257 w 410088"/>
                <a:gd name="connsiteY20" fmla="*/ 98150 h 410133"/>
                <a:gd name="connsiteX21" fmla="*/ 259626 w 410088"/>
                <a:gd name="connsiteY21" fmla="*/ 94843 h 410133"/>
                <a:gd name="connsiteX22" fmla="*/ 259626 w 410088"/>
                <a:gd name="connsiteY22" fmla="*/ 109019 h 410133"/>
                <a:gd name="connsiteX23" fmla="*/ 259626 w 410088"/>
                <a:gd name="connsiteY23" fmla="*/ 115824 h 410133"/>
                <a:gd name="connsiteX24" fmla="*/ 252727 w 410088"/>
                <a:gd name="connsiteY24" fmla="*/ 123102 h 410133"/>
                <a:gd name="connsiteX25" fmla="*/ 245922 w 410088"/>
                <a:gd name="connsiteY25" fmla="*/ 115635 h 410133"/>
                <a:gd name="connsiteX26" fmla="*/ 245922 w 410088"/>
                <a:gd name="connsiteY26" fmla="*/ 99190 h 410133"/>
                <a:gd name="connsiteX27" fmla="*/ 245638 w 410088"/>
                <a:gd name="connsiteY27" fmla="*/ 95221 h 410133"/>
                <a:gd name="connsiteX28" fmla="*/ 241480 w 410088"/>
                <a:gd name="connsiteY28" fmla="*/ 97961 h 410133"/>
                <a:gd name="connsiteX29" fmla="*/ 217663 w 410088"/>
                <a:gd name="connsiteY29" fmla="*/ 119983 h 410133"/>
                <a:gd name="connsiteX30" fmla="*/ 211047 w 410088"/>
                <a:gd name="connsiteY30" fmla="*/ 122723 h 410133"/>
                <a:gd name="connsiteX31" fmla="*/ 205660 w 410088"/>
                <a:gd name="connsiteY31" fmla="*/ 118281 h 410133"/>
                <a:gd name="connsiteX32" fmla="*/ 207361 w 410088"/>
                <a:gd name="connsiteY32" fmla="*/ 111193 h 410133"/>
                <a:gd name="connsiteX33" fmla="*/ 221254 w 410088"/>
                <a:gd name="connsiteY33" fmla="*/ 97961 h 410133"/>
                <a:gd name="connsiteX34" fmla="*/ 224373 w 410088"/>
                <a:gd name="connsiteY34" fmla="*/ 95032 h 410133"/>
                <a:gd name="connsiteX35" fmla="*/ 215867 w 410088"/>
                <a:gd name="connsiteY35" fmla="*/ 92102 h 410133"/>
                <a:gd name="connsiteX36" fmla="*/ 211614 w 410088"/>
                <a:gd name="connsiteY36" fmla="*/ 92952 h 410133"/>
                <a:gd name="connsiteX37" fmla="*/ 157837 w 410088"/>
                <a:gd name="connsiteY37" fmla="*/ 140775 h 410133"/>
                <a:gd name="connsiteX38" fmla="*/ 155852 w 410088"/>
                <a:gd name="connsiteY38" fmla="*/ 143327 h 410133"/>
                <a:gd name="connsiteX39" fmla="*/ 145267 w 410088"/>
                <a:gd name="connsiteY39" fmla="*/ 146068 h 410133"/>
                <a:gd name="connsiteX40" fmla="*/ 144983 w 410088"/>
                <a:gd name="connsiteY40" fmla="*/ 134821 h 410133"/>
                <a:gd name="connsiteX41" fmla="*/ 155285 w 410088"/>
                <a:gd name="connsiteY41" fmla="*/ 122062 h 410133"/>
                <a:gd name="connsiteX42" fmla="*/ 156986 w 410088"/>
                <a:gd name="connsiteY42" fmla="*/ 118281 h 410133"/>
                <a:gd name="connsiteX43" fmla="*/ 156986 w 410088"/>
                <a:gd name="connsiteY43" fmla="*/ 75468 h 410133"/>
                <a:gd name="connsiteX44" fmla="*/ 156608 w 410088"/>
                <a:gd name="connsiteY44" fmla="*/ 74145 h 410133"/>
                <a:gd name="connsiteX45" fmla="*/ 82133 w 410088"/>
                <a:gd name="connsiteY45" fmla="*/ 74050 h 410133"/>
                <a:gd name="connsiteX46" fmla="*/ 82133 w 410088"/>
                <a:gd name="connsiteY46" fmla="*/ 78870 h 410133"/>
                <a:gd name="connsiteX47" fmla="*/ 82133 w 410088"/>
                <a:gd name="connsiteY47" fmla="*/ 118092 h 410133"/>
                <a:gd name="connsiteX48" fmla="*/ 87142 w 410088"/>
                <a:gd name="connsiteY48" fmla="*/ 123480 h 410133"/>
                <a:gd name="connsiteX49" fmla="*/ 117575 w 410088"/>
                <a:gd name="connsiteY49" fmla="*/ 132175 h 410133"/>
                <a:gd name="connsiteX50" fmla="*/ 130051 w 410088"/>
                <a:gd name="connsiteY50" fmla="*/ 154101 h 410133"/>
                <a:gd name="connsiteX51" fmla="*/ 129956 w 410088"/>
                <a:gd name="connsiteY51" fmla="*/ 247762 h 410133"/>
                <a:gd name="connsiteX52" fmla="*/ 129956 w 410088"/>
                <a:gd name="connsiteY52" fmla="*/ 252866 h 410133"/>
                <a:gd name="connsiteX53" fmla="*/ 138084 w 410088"/>
                <a:gd name="connsiteY53" fmla="*/ 252866 h 410133"/>
                <a:gd name="connsiteX54" fmla="*/ 175794 w 410088"/>
                <a:gd name="connsiteY54" fmla="*/ 260143 h 410133"/>
                <a:gd name="connsiteX55" fmla="*/ 184678 w 410088"/>
                <a:gd name="connsiteY55" fmla="*/ 266192 h 410133"/>
                <a:gd name="connsiteX56" fmla="*/ 191578 w 410088"/>
                <a:gd name="connsiteY56" fmla="*/ 281692 h 410133"/>
                <a:gd name="connsiteX57" fmla="*/ 191578 w 410088"/>
                <a:gd name="connsiteY57" fmla="*/ 366185 h 410133"/>
                <a:gd name="connsiteX58" fmla="*/ 181370 w 410088"/>
                <a:gd name="connsiteY58" fmla="*/ 385749 h 410133"/>
                <a:gd name="connsiteX59" fmla="*/ 154529 w 410088"/>
                <a:gd name="connsiteY59" fmla="*/ 395484 h 410133"/>
                <a:gd name="connsiteX60" fmla="*/ 102264 w 410088"/>
                <a:gd name="connsiteY60" fmla="*/ 387923 h 410133"/>
                <a:gd name="connsiteX61" fmla="*/ 64743 w 410088"/>
                <a:gd name="connsiteY61" fmla="*/ 409283 h 410133"/>
                <a:gd name="connsiteX62" fmla="*/ 61719 w 410088"/>
                <a:gd name="connsiteY62" fmla="*/ 410133 h 410133"/>
                <a:gd name="connsiteX63" fmla="*/ 40926 w 410088"/>
                <a:gd name="connsiteY63" fmla="*/ 410133 h 410133"/>
                <a:gd name="connsiteX64" fmla="*/ 37524 w 410088"/>
                <a:gd name="connsiteY64" fmla="*/ 409283 h 410133"/>
                <a:gd name="connsiteX65" fmla="*/ 7185 w 410088"/>
                <a:gd name="connsiteY65" fmla="*/ 397091 h 410133"/>
                <a:gd name="connsiteX66" fmla="*/ 3 w 410088"/>
                <a:gd name="connsiteY66" fmla="*/ 381307 h 410133"/>
                <a:gd name="connsiteX67" fmla="*/ 3 w 410088"/>
                <a:gd name="connsiteY67" fmla="*/ 349268 h 410133"/>
                <a:gd name="connsiteX68" fmla="*/ 4728 w 410088"/>
                <a:gd name="connsiteY68" fmla="*/ 336981 h 410133"/>
                <a:gd name="connsiteX69" fmla="*/ 16542 w 410088"/>
                <a:gd name="connsiteY69" fmla="*/ 328286 h 410133"/>
                <a:gd name="connsiteX70" fmla="*/ 27316 w 410088"/>
                <a:gd name="connsiteY70" fmla="*/ 323939 h 410133"/>
                <a:gd name="connsiteX71" fmla="*/ 27316 w 410088"/>
                <a:gd name="connsiteY71" fmla="*/ 319119 h 410133"/>
                <a:gd name="connsiteX72" fmla="*/ 27127 w 410088"/>
                <a:gd name="connsiteY72" fmla="*/ 154952 h 410133"/>
                <a:gd name="connsiteX73" fmla="*/ 41210 w 410088"/>
                <a:gd name="connsiteY73" fmla="*/ 131513 h 410133"/>
                <a:gd name="connsiteX74" fmla="*/ 52646 w 410088"/>
                <a:gd name="connsiteY74" fmla="*/ 126787 h 410133"/>
                <a:gd name="connsiteX75" fmla="*/ 68240 w 410088"/>
                <a:gd name="connsiteY75" fmla="*/ 123102 h 410133"/>
                <a:gd name="connsiteX76" fmla="*/ 68240 w 410088"/>
                <a:gd name="connsiteY76" fmla="*/ 118659 h 410133"/>
                <a:gd name="connsiteX77" fmla="*/ 68240 w 410088"/>
                <a:gd name="connsiteY77" fmla="*/ 57416 h 410133"/>
                <a:gd name="connsiteX78" fmla="*/ 77786 w 410088"/>
                <a:gd name="connsiteY78" fmla="*/ 38703 h 410133"/>
                <a:gd name="connsiteX79" fmla="*/ 88276 w 410088"/>
                <a:gd name="connsiteY79" fmla="*/ 32937 h 410133"/>
                <a:gd name="connsiteX80" fmla="*/ 135438 w 410088"/>
                <a:gd name="connsiteY80" fmla="*/ 28590 h 410133"/>
                <a:gd name="connsiteX81" fmla="*/ 161995 w 410088"/>
                <a:gd name="connsiteY81" fmla="*/ 38892 h 410133"/>
                <a:gd name="connsiteX82" fmla="*/ 171069 w 410088"/>
                <a:gd name="connsiteY82" fmla="*/ 57038 h 410133"/>
                <a:gd name="connsiteX83" fmla="*/ 171069 w 410088"/>
                <a:gd name="connsiteY83" fmla="*/ 101080 h 410133"/>
                <a:gd name="connsiteX84" fmla="*/ 171069 w 410088"/>
                <a:gd name="connsiteY84" fmla="*/ 105239 h 410133"/>
                <a:gd name="connsiteX85" fmla="*/ 201596 w 410088"/>
                <a:gd name="connsiteY85" fmla="*/ 82178 h 410133"/>
                <a:gd name="connsiteX86" fmla="*/ 177495 w 410088"/>
                <a:gd name="connsiteY86" fmla="*/ 16776 h 410133"/>
                <a:gd name="connsiteX87" fmla="*/ 198950 w 410088"/>
                <a:gd name="connsiteY87" fmla="*/ 3544 h 410133"/>
                <a:gd name="connsiteX88" fmla="*/ 206416 w 410088"/>
                <a:gd name="connsiteY88" fmla="*/ 8837 h 410133"/>
                <a:gd name="connsiteX89" fmla="*/ 231083 w 410088"/>
                <a:gd name="connsiteY89" fmla="*/ 8837 h 410133"/>
                <a:gd name="connsiteX90" fmla="*/ 274559 w 410088"/>
                <a:gd name="connsiteY90" fmla="*/ 8742 h 410133"/>
                <a:gd name="connsiteX91" fmla="*/ 299510 w 410088"/>
                <a:gd name="connsiteY91" fmla="*/ 8742 h 410133"/>
                <a:gd name="connsiteX92" fmla="*/ 308867 w 410088"/>
                <a:gd name="connsiteY92" fmla="*/ 2694 h 410133"/>
                <a:gd name="connsiteX93" fmla="*/ 327769 w 410088"/>
                <a:gd name="connsiteY93" fmla="*/ 11956 h 410133"/>
                <a:gd name="connsiteX94" fmla="*/ 327769 w 410088"/>
                <a:gd name="connsiteY94" fmla="*/ 24620 h 410133"/>
                <a:gd name="connsiteX95" fmla="*/ 331644 w 410088"/>
                <a:gd name="connsiteY95" fmla="*/ 31425 h 410133"/>
                <a:gd name="connsiteX96" fmla="*/ 352247 w 410088"/>
                <a:gd name="connsiteY96" fmla="*/ 69230 h 410133"/>
                <a:gd name="connsiteX97" fmla="*/ 343930 w 410088"/>
                <a:gd name="connsiteY97" fmla="*/ 85202 h 410133"/>
                <a:gd name="connsiteX98" fmla="*/ 360092 w 410088"/>
                <a:gd name="connsiteY98" fmla="*/ 91251 h 410133"/>
                <a:gd name="connsiteX99" fmla="*/ 378994 w 410088"/>
                <a:gd name="connsiteY99" fmla="*/ 104955 h 410133"/>
                <a:gd name="connsiteX100" fmla="*/ 378238 w 410088"/>
                <a:gd name="connsiteY100" fmla="*/ 114690 h 410133"/>
                <a:gd name="connsiteX101" fmla="*/ 368881 w 410088"/>
                <a:gd name="connsiteY101" fmla="*/ 114123 h 410133"/>
                <a:gd name="connsiteX102" fmla="*/ 323799 w 410088"/>
                <a:gd name="connsiteY102" fmla="*/ 96355 h 410133"/>
                <a:gd name="connsiteX103" fmla="*/ 325406 w 410088"/>
                <a:gd name="connsiteY103" fmla="*/ 98056 h 410133"/>
                <a:gd name="connsiteX104" fmla="*/ 406875 w 410088"/>
                <a:gd name="connsiteY104" fmla="*/ 243226 h 410133"/>
                <a:gd name="connsiteX105" fmla="*/ 410089 w 410088"/>
                <a:gd name="connsiteY105" fmla="*/ 263735 h 410133"/>
                <a:gd name="connsiteX106" fmla="*/ 410089 w 410088"/>
                <a:gd name="connsiteY106" fmla="*/ 286985 h 410133"/>
                <a:gd name="connsiteX107" fmla="*/ 88560 w 410088"/>
                <a:gd name="connsiteY107" fmla="*/ 328570 h 410133"/>
                <a:gd name="connsiteX108" fmla="*/ 88560 w 410088"/>
                <a:gd name="connsiteY108" fmla="*/ 324978 h 410133"/>
                <a:gd name="connsiteX109" fmla="*/ 88371 w 410088"/>
                <a:gd name="connsiteY109" fmla="*/ 284527 h 410133"/>
                <a:gd name="connsiteX110" fmla="*/ 102075 w 410088"/>
                <a:gd name="connsiteY110" fmla="*/ 261278 h 410133"/>
                <a:gd name="connsiteX111" fmla="*/ 112377 w 410088"/>
                <a:gd name="connsiteY111" fmla="*/ 256930 h 410133"/>
                <a:gd name="connsiteX112" fmla="*/ 115874 w 410088"/>
                <a:gd name="connsiteY112" fmla="*/ 251826 h 410133"/>
                <a:gd name="connsiteX113" fmla="*/ 115874 w 410088"/>
                <a:gd name="connsiteY113" fmla="*/ 173382 h 410133"/>
                <a:gd name="connsiteX114" fmla="*/ 115685 w 410088"/>
                <a:gd name="connsiteY114" fmla="*/ 169696 h 410133"/>
                <a:gd name="connsiteX115" fmla="*/ 41021 w 410088"/>
                <a:gd name="connsiteY115" fmla="*/ 169696 h 410133"/>
                <a:gd name="connsiteX116" fmla="*/ 41021 w 410088"/>
                <a:gd name="connsiteY116" fmla="*/ 320820 h 410133"/>
                <a:gd name="connsiteX117" fmla="*/ 65121 w 410088"/>
                <a:gd name="connsiteY117" fmla="*/ 322143 h 410133"/>
                <a:gd name="connsiteX118" fmla="*/ 88654 w 410088"/>
                <a:gd name="connsiteY118" fmla="*/ 328381 h 410133"/>
                <a:gd name="connsiteX119" fmla="*/ 102170 w 410088"/>
                <a:gd name="connsiteY119" fmla="*/ 299744 h 410133"/>
                <a:gd name="connsiteX120" fmla="*/ 101981 w 410088"/>
                <a:gd name="connsiteY120" fmla="*/ 363256 h 410133"/>
                <a:gd name="connsiteX121" fmla="*/ 111526 w 410088"/>
                <a:gd name="connsiteY121" fmla="*/ 377338 h 410133"/>
                <a:gd name="connsiteX122" fmla="*/ 135532 w 410088"/>
                <a:gd name="connsiteY122" fmla="*/ 382441 h 410133"/>
                <a:gd name="connsiteX123" fmla="*/ 171163 w 410088"/>
                <a:gd name="connsiteY123" fmla="*/ 375826 h 410133"/>
                <a:gd name="connsiteX124" fmla="*/ 177495 w 410088"/>
                <a:gd name="connsiteY124" fmla="*/ 365335 h 410133"/>
                <a:gd name="connsiteX125" fmla="*/ 177401 w 410088"/>
                <a:gd name="connsiteY125" fmla="*/ 304091 h 410133"/>
                <a:gd name="connsiteX126" fmla="*/ 177401 w 410088"/>
                <a:gd name="connsiteY126" fmla="*/ 299744 h 410133"/>
                <a:gd name="connsiteX127" fmla="*/ 102170 w 410088"/>
                <a:gd name="connsiteY127" fmla="*/ 299744 h 410133"/>
                <a:gd name="connsiteX128" fmla="*/ 313970 w 410088"/>
                <a:gd name="connsiteY128" fmla="*/ 14602 h 410133"/>
                <a:gd name="connsiteX129" fmla="*/ 307354 w 410088"/>
                <a:gd name="connsiteY129" fmla="*/ 19517 h 410133"/>
                <a:gd name="connsiteX130" fmla="*/ 265391 w 410088"/>
                <a:gd name="connsiteY130" fmla="*/ 19233 h 410133"/>
                <a:gd name="connsiteX131" fmla="*/ 239590 w 410088"/>
                <a:gd name="connsiteY131" fmla="*/ 19233 h 410133"/>
                <a:gd name="connsiteX132" fmla="*/ 197626 w 410088"/>
                <a:gd name="connsiteY132" fmla="*/ 19611 h 410133"/>
                <a:gd name="connsiteX133" fmla="*/ 191672 w 410088"/>
                <a:gd name="connsiteY133" fmla="*/ 15264 h 410133"/>
                <a:gd name="connsiteX134" fmla="*/ 190443 w 410088"/>
                <a:gd name="connsiteY134" fmla="*/ 15925 h 410133"/>
                <a:gd name="connsiteX135" fmla="*/ 193751 w 410088"/>
                <a:gd name="connsiteY135" fmla="*/ 39081 h 410133"/>
                <a:gd name="connsiteX136" fmla="*/ 215017 w 410088"/>
                <a:gd name="connsiteY136" fmla="*/ 75657 h 410133"/>
                <a:gd name="connsiteX137" fmla="*/ 232407 w 410088"/>
                <a:gd name="connsiteY137" fmla="*/ 81705 h 410133"/>
                <a:gd name="connsiteX138" fmla="*/ 230422 w 410088"/>
                <a:gd name="connsiteY138" fmla="*/ 77736 h 410133"/>
                <a:gd name="connsiteX139" fmla="*/ 218986 w 410088"/>
                <a:gd name="connsiteY139" fmla="*/ 50139 h 410133"/>
                <a:gd name="connsiteX140" fmla="*/ 223428 w 410088"/>
                <a:gd name="connsiteY140" fmla="*/ 41254 h 410133"/>
                <a:gd name="connsiteX141" fmla="*/ 231934 w 410088"/>
                <a:gd name="connsiteY141" fmla="*/ 45980 h 410133"/>
                <a:gd name="connsiteX142" fmla="*/ 232879 w 410088"/>
                <a:gd name="connsiteY142" fmla="*/ 49004 h 410133"/>
                <a:gd name="connsiteX143" fmla="*/ 247623 w 410088"/>
                <a:gd name="connsiteY143" fmla="*/ 79437 h 410133"/>
                <a:gd name="connsiteX144" fmla="*/ 251592 w 410088"/>
                <a:gd name="connsiteY144" fmla="*/ 81800 h 410133"/>
                <a:gd name="connsiteX145" fmla="*/ 258586 w 410088"/>
                <a:gd name="connsiteY145" fmla="*/ 78114 h 410133"/>
                <a:gd name="connsiteX146" fmla="*/ 272763 w 410088"/>
                <a:gd name="connsiteY146" fmla="*/ 47398 h 410133"/>
                <a:gd name="connsiteX147" fmla="*/ 281931 w 410088"/>
                <a:gd name="connsiteY147" fmla="*/ 41254 h 410133"/>
                <a:gd name="connsiteX148" fmla="*/ 285995 w 410088"/>
                <a:gd name="connsiteY148" fmla="*/ 51745 h 410133"/>
                <a:gd name="connsiteX149" fmla="*/ 280986 w 410088"/>
                <a:gd name="connsiteY149" fmla="*/ 65166 h 410133"/>
                <a:gd name="connsiteX150" fmla="*/ 273236 w 410088"/>
                <a:gd name="connsiteY150" fmla="*/ 81705 h 410133"/>
                <a:gd name="connsiteX151" fmla="*/ 292800 w 410088"/>
                <a:gd name="connsiteY151" fmla="*/ 73388 h 410133"/>
                <a:gd name="connsiteX152" fmla="*/ 314065 w 410088"/>
                <a:gd name="connsiteY152" fmla="*/ 14602 h 410133"/>
                <a:gd name="connsiteX153" fmla="*/ 78447 w 410088"/>
                <a:gd name="connsiteY153" fmla="*/ 136806 h 410133"/>
                <a:gd name="connsiteX154" fmla="*/ 48960 w 410088"/>
                <a:gd name="connsiteY154" fmla="*/ 142571 h 410133"/>
                <a:gd name="connsiteX155" fmla="*/ 41115 w 410088"/>
                <a:gd name="connsiteY155" fmla="*/ 150226 h 410133"/>
                <a:gd name="connsiteX156" fmla="*/ 49149 w 410088"/>
                <a:gd name="connsiteY156" fmla="*/ 158260 h 410133"/>
                <a:gd name="connsiteX157" fmla="*/ 75423 w 410088"/>
                <a:gd name="connsiteY157" fmla="*/ 163931 h 410133"/>
                <a:gd name="connsiteX158" fmla="*/ 108029 w 410088"/>
                <a:gd name="connsiteY158" fmla="*/ 157882 h 410133"/>
                <a:gd name="connsiteX159" fmla="*/ 115496 w 410088"/>
                <a:gd name="connsiteY159" fmla="*/ 150415 h 410133"/>
                <a:gd name="connsiteX160" fmla="*/ 108029 w 410088"/>
                <a:gd name="connsiteY160" fmla="*/ 142665 h 410133"/>
                <a:gd name="connsiteX161" fmla="*/ 78542 w 410088"/>
                <a:gd name="connsiteY161" fmla="*/ 136806 h 410133"/>
                <a:gd name="connsiteX162" fmla="*/ 49999 w 410088"/>
                <a:gd name="connsiteY162" fmla="*/ 362121 h 410133"/>
                <a:gd name="connsiteX163" fmla="*/ 80243 w 410088"/>
                <a:gd name="connsiteY163" fmla="*/ 356356 h 410133"/>
                <a:gd name="connsiteX164" fmla="*/ 88276 w 410088"/>
                <a:gd name="connsiteY164" fmla="*/ 348323 h 410133"/>
                <a:gd name="connsiteX165" fmla="*/ 80337 w 410088"/>
                <a:gd name="connsiteY165" fmla="*/ 340667 h 410133"/>
                <a:gd name="connsiteX166" fmla="*/ 21740 w 410088"/>
                <a:gd name="connsiteY166" fmla="*/ 340667 h 410133"/>
                <a:gd name="connsiteX167" fmla="*/ 13707 w 410088"/>
                <a:gd name="connsiteY167" fmla="*/ 348606 h 410133"/>
                <a:gd name="connsiteX168" fmla="*/ 21646 w 410088"/>
                <a:gd name="connsiteY168" fmla="*/ 356262 h 410133"/>
                <a:gd name="connsiteX169" fmla="*/ 49999 w 410088"/>
                <a:gd name="connsiteY169" fmla="*/ 362027 h 410133"/>
                <a:gd name="connsiteX170" fmla="*/ 139596 w 410088"/>
                <a:gd name="connsiteY170" fmla="*/ 266570 h 410133"/>
                <a:gd name="connsiteX171" fmla="*/ 110676 w 410088"/>
                <a:gd name="connsiteY171" fmla="*/ 272335 h 410133"/>
                <a:gd name="connsiteX172" fmla="*/ 102642 w 410088"/>
                <a:gd name="connsiteY172" fmla="*/ 280274 h 410133"/>
                <a:gd name="connsiteX173" fmla="*/ 110865 w 410088"/>
                <a:gd name="connsiteY173" fmla="*/ 288119 h 410133"/>
                <a:gd name="connsiteX174" fmla="*/ 169084 w 410088"/>
                <a:gd name="connsiteY174" fmla="*/ 288119 h 410133"/>
                <a:gd name="connsiteX175" fmla="*/ 177117 w 410088"/>
                <a:gd name="connsiteY175" fmla="*/ 280180 h 410133"/>
                <a:gd name="connsiteX176" fmla="*/ 168895 w 410088"/>
                <a:gd name="connsiteY176" fmla="*/ 272335 h 410133"/>
                <a:gd name="connsiteX177" fmla="*/ 139596 w 410088"/>
                <a:gd name="connsiteY177" fmla="*/ 266665 h 410133"/>
                <a:gd name="connsiteX178" fmla="*/ 119182 w 410088"/>
                <a:gd name="connsiteY178" fmla="*/ 68190 h 410133"/>
                <a:gd name="connsiteX179" fmla="*/ 148669 w 410088"/>
                <a:gd name="connsiteY179" fmla="*/ 62520 h 410133"/>
                <a:gd name="connsiteX180" fmla="*/ 156608 w 410088"/>
                <a:gd name="connsiteY180" fmla="*/ 54864 h 410133"/>
                <a:gd name="connsiteX181" fmla="*/ 148669 w 410088"/>
                <a:gd name="connsiteY181" fmla="*/ 46831 h 410133"/>
                <a:gd name="connsiteX182" fmla="*/ 90072 w 410088"/>
                <a:gd name="connsiteY182" fmla="*/ 46831 h 410133"/>
                <a:gd name="connsiteX183" fmla="*/ 82133 w 410088"/>
                <a:gd name="connsiteY183" fmla="*/ 54864 h 410133"/>
                <a:gd name="connsiteX184" fmla="*/ 89978 w 410088"/>
                <a:gd name="connsiteY184" fmla="*/ 62520 h 410133"/>
                <a:gd name="connsiteX185" fmla="*/ 119087 w 410088"/>
                <a:gd name="connsiteY185" fmla="*/ 68190 h 410133"/>
                <a:gd name="connsiteX186" fmla="*/ 13329 w 410088"/>
                <a:gd name="connsiteY186" fmla="*/ 367887 h 410133"/>
                <a:gd name="connsiteX187" fmla="*/ 13329 w 410088"/>
                <a:gd name="connsiteY187" fmla="*/ 377243 h 410133"/>
                <a:gd name="connsiteX188" fmla="*/ 22307 w 410088"/>
                <a:gd name="connsiteY188" fmla="*/ 390758 h 410133"/>
                <a:gd name="connsiteX189" fmla="*/ 45841 w 410088"/>
                <a:gd name="connsiteY189" fmla="*/ 396051 h 410133"/>
                <a:gd name="connsiteX190" fmla="*/ 81472 w 410088"/>
                <a:gd name="connsiteY190" fmla="*/ 389813 h 410133"/>
                <a:gd name="connsiteX191" fmla="*/ 88182 w 410088"/>
                <a:gd name="connsiteY191" fmla="*/ 382630 h 410133"/>
                <a:gd name="connsiteX192" fmla="*/ 88465 w 410088"/>
                <a:gd name="connsiteY192" fmla="*/ 367887 h 410133"/>
                <a:gd name="connsiteX193" fmla="*/ 13329 w 410088"/>
                <a:gd name="connsiteY193" fmla="*/ 367887 h 410133"/>
                <a:gd name="connsiteX194" fmla="*/ 304992 w 410088"/>
                <a:gd name="connsiteY194" fmla="*/ 80666 h 410133"/>
                <a:gd name="connsiteX195" fmla="*/ 337409 w 410088"/>
                <a:gd name="connsiteY195" fmla="*/ 68852 h 410133"/>
                <a:gd name="connsiteX196" fmla="*/ 324272 w 410088"/>
                <a:gd name="connsiteY196" fmla="*/ 44184 h 410133"/>
                <a:gd name="connsiteX197" fmla="*/ 304992 w 410088"/>
                <a:gd name="connsiteY197" fmla="*/ 80666 h 4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10088" h="410133">
                  <a:moveTo>
                    <a:pt x="409710" y="286796"/>
                  </a:moveTo>
                  <a:cubicBezTo>
                    <a:pt x="408482" y="293033"/>
                    <a:pt x="407631" y="299366"/>
                    <a:pt x="406025" y="305509"/>
                  </a:cubicBezTo>
                  <a:cubicBezTo>
                    <a:pt x="396951" y="338777"/>
                    <a:pt x="374363" y="358057"/>
                    <a:pt x="341662" y="365902"/>
                  </a:cubicBezTo>
                  <a:cubicBezTo>
                    <a:pt x="332305" y="368170"/>
                    <a:pt x="322382" y="369021"/>
                    <a:pt x="312742" y="369210"/>
                  </a:cubicBezTo>
                  <a:cubicBezTo>
                    <a:pt x="282214" y="369588"/>
                    <a:pt x="251592" y="369399"/>
                    <a:pt x="221065" y="369304"/>
                  </a:cubicBezTo>
                  <a:cubicBezTo>
                    <a:pt x="219364" y="369304"/>
                    <a:pt x="217568" y="369304"/>
                    <a:pt x="215962" y="368643"/>
                  </a:cubicBezTo>
                  <a:cubicBezTo>
                    <a:pt x="212748" y="367603"/>
                    <a:pt x="211331" y="364957"/>
                    <a:pt x="211614" y="361743"/>
                  </a:cubicBezTo>
                  <a:cubicBezTo>
                    <a:pt x="211898" y="358341"/>
                    <a:pt x="213882" y="356073"/>
                    <a:pt x="217474" y="355600"/>
                  </a:cubicBezTo>
                  <a:cubicBezTo>
                    <a:pt x="219080" y="355411"/>
                    <a:pt x="220687" y="355411"/>
                    <a:pt x="222294" y="355411"/>
                  </a:cubicBezTo>
                  <a:cubicBezTo>
                    <a:pt x="252632" y="355411"/>
                    <a:pt x="282876" y="355411"/>
                    <a:pt x="313214" y="355411"/>
                  </a:cubicBezTo>
                  <a:cubicBezTo>
                    <a:pt x="329470" y="355411"/>
                    <a:pt x="344970" y="352292"/>
                    <a:pt x="359430" y="344542"/>
                  </a:cubicBezTo>
                  <a:cubicBezTo>
                    <a:pt x="380034" y="333484"/>
                    <a:pt x="390997" y="315811"/>
                    <a:pt x="394683" y="293128"/>
                  </a:cubicBezTo>
                  <a:cubicBezTo>
                    <a:pt x="398558" y="268555"/>
                    <a:pt x="394116" y="244833"/>
                    <a:pt x="387406" y="221299"/>
                  </a:cubicBezTo>
                  <a:cubicBezTo>
                    <a:pt x="376442" y="182644"/>
                    <a:pt x="357729" y="148336"/>
                    <a:pt x="328998" y="119888"/>
                  </a:cubicBezTo>
                  <a:cubicBezTo>
                    <a:pt x="318979" y="109964"/>
                    <a:pt x="308016" y="101364"/>
                    <a:pt x="296013" y="93897"/>
                  </a:cubicBezTo>
                  <a:cubicBezTo>
                    <a:pt x="292800" y="91913"/>
                    <a:pt x="290059" y="90968"/>
                    <a:pt x="286562" y="92952"/>
                  </a:cubicBezTo>
                  <a:cubicBezTo>
                    <a:pt x="285050" y="93803"/>
                    <a:pt x="283159" y="94181"/>
                    <a:pt x="280986" y="94843"/>
                  </a:cubicBezTo>
                  <a:cubicBezTo>
                    <a:pt x="286656" y="100135"/>
                    <a:pt x="291949" y="105050"/>
                    <a:pt x="297336" y="110059"/>
                  </a:cubicBezTo>
                  <a:cubicBezTo>
                    <a:pt x="299604" y="112138"/>
                    <a:pt x="301211" y="114501"/>
                    <a:pt x="300266" y="117809"/>
                  </a:cubicBezTo>
                  <a:cubicBezTo>
                    <a:pt x="298754" y="123291"/>
                    <a:pt x="292800" y="124708"/>
                    <a:pt x="288263" y="120550"/>
                  </a:cubicBezTo>
                  <a:cubicBezTo>
                    <a:pt x="280230" y="113178"/>
                    <a:pt x="272291" y="105617"/>
                    <a:pt x="264257" y="98150"/>
                  </a:cubicBezTo>
                  <a:cubicBezTo>
                    <a:pt x="263217" y="97111"/>
                    <a:pt x="261894" y="96449"/>
                    <a:pt x="259626" y="94843"/>
                  </a:cubicBezTo>
                  <a:cubicBezTo>
                    <a:pt x="259626" y="100324"/>
                    <a:pt x="259626" y="104672"/>
                    <a:pt x="259626" y="109019"/>
                  </a:cubicBezTo>
                  <a:cubicBezTo>
                    <a:pt x="259626" y="111288"/>
                    <a:pt x="259626" y="113556"/>
                    <a:pt x="259626" y="115824"/>
                  </a:cubicBezTo>
                  <a:cubicBezTo>
                    <a:pt x="259342" y="120266"/>
                    <a:pt x="256507" y="123196"/>
                    <a:pt x="252727" y="123102"/>
                  </a:cubicBezTo>
                  <a:cubicBezTo>
                    <a:pt x="248946" y="123102"/>
                    <a:pt x="246016" y="119983"/>
                    <a:pt x="245922" y="115635"/>
                  </a:cubicBezTo>
                  <a:cubicBezTo>
                    <a:pt x="245827" y="110153"/>
                    <a:pt x="245922" y="104672"/>
                    <a:pt x="245922" y="99190"/>
                  </a:cubicBezTo>
                  <a:cubicBezTo>
                    <a:pt x="245922" y="98150"/>
                    <a:pt x="245827" y="97111"/>
                    <a:pt x="245638" y="95221"/>
                  </a:cubicBezTo>
                  <a:cubicBezTo>
                    <a:pt x="243937" y="96355"/>
                    <a:pt x="242519" y="97016"/>
                    <a:pt x="241480" y="97961"/>
                  </a:cubicBezTo>
                  <a:cubicBezTo>
                    <a:pt x="233541" y="105333"/>
                    <a:pt x="225696" y="112800"/>
                    <a:pt x="217663" y="119983"/>
                  </a:cubicBezTo>
                  <a:cubicBezTo>
                    <a:pt x="215962" y="121495"/>
                    <a:pt x="213126" y="123007"/>
                    <a:pt x="211047" y="122723"/>
                  </a:cubicBezTo>
                  <a:cubicBezTo>
                    <a:pt x="208968" y="122440"/>
                    <a:pt x="206227" y="120266"/>
                    <a:pt x="205660" y="118281"/>
                  </a:cubicBezTo>
                  <a:cubicBezTo>
                    <a:pt x="204998" y="116202"/>
                    <a:pt x="205849" y="112800"/>
                    <a:pt x="207361" y="111193"/>
                  </a:cubicBezTo>
                  <a:cubicBezTo>
                    <a:pt x="211614" y="106467"/>
                    <a:pt x="216529" y="102309"/>
                    <a:pt x="221254" y="97961"/>
                  </a:cubicBezTo>
                  <a:cubicBezTo>
                    <a:pt x="222199" y="97016"/>
                    <a:pt x="223144" y="96166"/>
                    <a:pt x="224373" y="95032"/>
                  </a:cubicBezTo>
                  <a:cubicBezTo>
                    <a:pt x="221254" y="93897"/>
                    <a:pt x="218608" y="92763"/>
                    <a:pt x="215867" y="92102"/>
                  </a:cubicBezTo>
                  <a:cubicBezTo>
                    <a:pt x="214544" y="91818"/>
                    <a:pt x="212748" y="92196"/>
                    <a:pt x="211614" y="92952"/>
                  </a:cubicBezTo>
                  <a:cubicBezTo>
                    <a:pt x="190349" y="105144"/>
                    <a:pt x="172864" y="121589"/>
                    <a:pt x="157837" y="140775"/>
                  </a:cubicBezTo>
                  <a:cubicBezTo>
                    <a:pt x="157175" y="141626"/>
                    <a:pt x="156514" y="142476"/>
                    <a:pt x="155852" y="143327"/>
                  </a:cubicBezTo>
                  <a:cubicBezTo>
                    <a:pt x="152639" y="147486"/>
                    <a:pt x="148669" y="148525"/>
                    <a:pt x="145267" y="146068"/>
                  </a:cubicBezTo>
                  <a:cubicBezTo>
                    <a:pt x="141770" y="143516"/>
                    <a:pt x="141581" y="139263"/>
                    <a:pt x="144983" y="134821"/>
                  </a:cubicBezTo>
                  <a:cubicBezTo>
                    <a:pt x="148386" y="130473"/>
                    <a:pt x="151883" y="126315"/>
                    <a:pt x="155285" y="122062"/>
                  </a:cubicBezTo>
                  <a:cubicBezTo>
                    <a:pt x="156136" y="121022"/>
                    <a:pt x="156892" y="119510"/>
                    <a:pt x="156986" y="118281"/>
                  </a:cubicBezTo>
                  <a:cubicBezTo>
                    <a:pt x="157081" y="104010"/>
                    <a:pt x="156986" y="89739"/>
                    <a:pt x="156986" y="75468"/>
                  </a:cubicBezTo>
                  <a:cubicBezTo>
                    <a:pt x="156986" y="75090"/>
                    <a:pt x="156797" y="74712"/>
                    <a:pt x="156608" y="74145"/>
                  </a:cubicBezTo>
                  <a:cubicBezTo>
                    <a:pt x="131941" y="85013"/>
                    <a:pt x="107273" y="84919"/>
                    <a:pt x="82133" y="74050"/>
                  </a:cubicBezTo>
                  <a:cubicBezTo>
                    <a:pt x="82133" y="76035"/>
                    <a:pt x="82133" y="77452"/>
                    <a:pt x="82133" y="78870"/>
                  </a:cubicBezTo>
                  <a:cubicBezTo>
                    <a:pt x="82133" y="91913"/>
                    <a:pt x="82322" y="105050"/>
                    <a:pt x="82133" y="118092"/>
                  </a:cubicBezTo>
                  <a:cubicBezTo>
                    <a:pt x="82133" y="121967"/>
                    <a:pt x="82984" y="123291"/>
                    <a:pt x="87142" y="123480"/>
                  </a:cubicBezTo>
                  <a:cubicBezTo>
                    <a:pt x="97917" y="123952"/>
                    <a:pt x="108218" y="126504"/>
                    <a:pt x="117575" y="132175"/>
                  </a:cubicBezTo>
                  <a:cubicBezTo>
                    <a:pt x="125892" y="137184"/>
                    <a:pt x="130240" y="143894"/>
                    <a:pt x="130051" y="154101"/>
                  </a:cubicBezTo>
                  <a:cubicBezTo>
                    <a:pt x="129672" y="185290"/>
                    <a:pt x="129956" y="216574"/>
                    <a:pt x="129956" y="247762"/>
                  </a:cubicBezTo>
                  <a:lnTo>
                    <a:pt x="129956" y="252866"/>
                  </a:lnTo>
                  <a:cubicBezTo>
                    <a:pt x="132886" y="252866"/>
                    <a:pt x="135438" y="252866"/>
                    <a:pt x="138084" y="252866"/>
                  </a:cubicBezTo>
                  <a:cubicBezTo>
                    <a:pt x="151127" y="252677"/>
                    <a:pt x="163886" y="254095"/>
                    <a:pt x="175794" y="260143"/>
                  </a:cubicBezTo>
                  <a:cubicBezTo>
                    <a:pt x="179008" y="261750"/>
                    <a:pt x="182032" y="263829"/>
                    <a:pt x="184678" y="266192"/>
                  </a:cubicBezTo>
                  <a:cubicBezTo>
                    <a:pt x="189309" y="270256"/>
                    <a:pt x="191672" y="275360"/>
                    <a:pt x="191578" y="281692"/>
                  </a:cubicBezTo>
                  <a:cubicBezTo>
                    <a:pt x="191483" y="309857"/>
                    <a:pt x="191294" y="338021"/>
                    <a:pt x="191578" y="366185"/>
                  </a:cubicBezTo>
                  <a:cubicBezTo>
                    <a:pt x="191578" y="374881"/>
                    <a:pt x="188081" y="381024"/>
                    <a:pt x="181370" y="385749"/>
                  </a:cubicBezTo>
                  <a:cubicBezTo>
                    <a:pt x="173337" y="391420"/>
                    <a:pt x="164169" y="394066"/>
                    <a:pt x="154529" y="395484"/>
                  </a:cubicBezTo>
                  <a:cubicBezTo>
                    <a:pt x="134398" y="398319"/>
                    <a:pt x="121166" y="396335"/>
                    <a:pt x="102264" y="387923"/>
                  </a:cubicBezTo>
                  <a:cubicBezTo>
                    <a:pt x="94325" y="403045"/>
                    <a:pt x="79865" y="406731"/>
                    <a:pt x="64743" y="409283"/>
                  </a:cubicBezTo>
                  <a:cubicBezTo>
                    <a:pt x="63703" y="409472"/>
                    <a:pt x="62758" y="409850"/>
                    <a:pt x="61719" y="410133"/>
                  </a:cubicBezTo>
                  <a:lnTo>
                    <a:pt x="40926" y="410133"/>
                  </a:lnTo>
                  <a:cubicBezTo>
                    <a:pt x="39792" y="409850"/>
                    <a:pt x="38658" y="409472"/>
                    <a:pt x="37524" y="409283"/>
                  </a:cubicBezTo>
                  <a:cubicBezTo>
                    <a:pt x="26466" y="407582"/>
                    <a:pt x="15880" y="404652"/>
                    <a:pt x="7185" y="397091"/>
                  </a:cubicBezTo>
                  <a:cubicBezTo>
                    <a:pt x="2460" y="392932"/>
                    <a:pt x="-92" y="387829"/>
                    <a:pt x="3" y="381307"/>
                  </a:cubicBezTo>
                  <a:cubicBezTo>
                    <a:pt x="192" y="370628"/>
                    <a:pt x="97" y="359948"/>
                    <a:pt x="3" y="349268"/>
                  </a:cubicBezTo>
                  <a:cubicBezTo>
                    <a:pt x="3" y="344448"/>
                    <a:pt x="1326" y="340100"/>
                    <a:pt x="4728" y="336981"/>
                  </a:cubicBezTo>
                  <a:cubicBezTo>
                    <a:pt x="8320" y="333673"/>
                    <a:pt x="12384" y="330744"/>
                    <a:pt x="16542" y="328286"/>
                  </a:cubicBezTo>
                  <a:cubicBezTo>
                    <a:pt x="19755" y="326396"/>
                    <a:pt x="23536" y="325356"/>
                    <a:pt x="27316" y="323939"/>
                  </a:cubicBezTo>
                  <a:lnTo>
                    <a:pt x="27316" y="319119"/>
                  </a:lnTo>
                  <a:cubicBezTo>
                    <a:pt x="27316" y="264396"/>
                    <a:pt x="27505" y="209674"/>
                    <a:pt x="27127" y="154952"/>
                  </a:cubicBezTo>
                  <a:cubicBezTo>
                    <a:pt x="27127" y="143705"/>
                    <a:pt x="31853" y="136428"/>
                    <a:pt x="41210" y="131513"/>
                  </a:cubicBezTo>
                  <a:cubicBezTo>
                    <a:pt x="44801" y="129623"/>
                    <a:pt x="48676" y="127922"/>
                    <a:pt x="52646" y="126787"/>
                  </a:cubicBezTo>
                  <a:cubicBezTo>
                    <a:pt x="57655" y="125275"/>
                    <a:pt x="62947" y="124330"/>
                    <a:pt x="68240" y="123102"/>
                  </a:cubicBezTo>
                  <a:lnTo>
                    <a:pt x="68240" y="118659"/>
                  </a:lnTo>
                  <a:cubicBezTo>
                    <a:pt x="68240" y="98245"/>
                    <a:pt x="68334" y="77830"/>
                    <a:pt x="68240" y="57416"/>
                  </a:cubicBezTo>
                  <a:cubicBezTo>
                    <a:pt x="68240" y="49288"/>
                    <a:pt x="71453" y="43239"/>
                    <a:pt x="77786" y="38703"/>
                  </a:cubicBezTo>
                  <a:cubicBezTo>
                    <a:pt x="80999" y="36434"/>
                    <a:pt x="84590" y="34450"/>
                    <a:pt x="88276" y="32937"/>
                  </a:cubicBezTo>
                  <a:cubicBezTo>
                    <a:pt x="103587" y="26889"/>
                    <a:pt x="119371" y="26133"/>
                    <a:pt x="135438" y="28590"/>
                  </a:cubicBezTo>
                  <a:cubicBezTo>
                    <a:pt x="144983" y="30102"/>
                    <a:pt x="154151" y="32843"/>
                    <a:pt x="161995" y="38892"/>
                  </a:cubicBezTo>
                  <a:cubicBezTo>
                    <a:pt x="167950" y="43428"/>
                    <a:pt x="171163" y="49288"/>
                    <a:pt x="171069" y="57038"/>
                  </a:cubicBezTo>
                  <a:cubicBezTo>
                    <a:pt x="170880" y="71687"/>
                    <a:pt x="171069" y="86431"/>
                    <a:pt x="171069" y="101080"/>
                  </a:cubicBezTo>
                  <a:cubicBezTo>
                    <a:pt x="171069" y="102403"/>
                    <a:pt x="171069" y="103727"/>
                    <a:pt x="171069" y="105239"/>
                  </a:cubicBezTo>
                  <a:cubicBezTo>
                    <a:pt x="181559" y="97300"/>
                    <a:pt x="191483" y="89739"/>
                    <a:pt x="201596" y="82178"/>
                  </a:cubicBezTo>
                  <a:cubicBezTo>
                    <a:pt x="183828" y="64032"/>
                    <a:pt x="178251" y="41254"/>
                    <a:pt x="177495" y="16776"/>
                  </a:cubicBezTo>
                  <a:cubicBezTo>
                    <a:pt x="177117" y="4300"/>
                    <a:pt x="188081" y="-2504"/>
                    <a:pt x="198950" y="3544"/>
                  </a:cubicBezTo>
                  <a:cubicBezTo>
                    <a:pt x="201596" y="4962"/>
                    <a:pt x="204053" y="6852"/>
                    <a:pt x="206416" y="8837"/>
                  </a:cubicBezTo>
                  <a:cubicBezTo>
                    <a:pt x="214260" y="15453"/>
                    <a:pt x="223239" y="15453"/>
                    <a:pt x="231083" y="8837"/>
                  </a:cubicBezTo>
                  <a:cubicBezTo>
                    <a:pt x="244977" y="-2882"/>
                    <a:pt x="260760" y="-2977"/>
                    <a:pt x="274559" y="8742"/>
                  </a:cubicBezTo>
                  <a:cubicBezTo>
                    <a:pt x="282592" y="15547"/>
                    <a:pt x="291382" y="15453"/>
                    <a:pt x="299510" y="8742"/>
                  </a:cubicBezTo>
                  <a:cubicBezTo>
                    <a:pt x="302345" y="6380"/>
                    <a:pt x="305464" y="4206"/>
                    <a:pt x="308867" y="2694"/>
                  </a:cubicBezTo>
                  <a:cubicBezTo>
                    <a:pt x="316995" y="-1181"/>
                    <a:pt x="325973" y="3166"/>
                    <a:pt x="327769" y="11956"/>
                  </a:cubicBezTo>
                  <a:cubicBezTo>
                    <a:pt x="328619" y="16020"/>
                    <a:pt x="328147" y="20462"/>
                    <a:pt x="327769" y="24620"/>
                  </a:cubicBezTo>
                  <a:cubicBezTo>
                    <a:pt x="327485" y="28023"/>
                    <a:pt x="327958" y="29913"/>
                    <a:pt x="331644" y="31425"/>
                  </a:cubicBezTo>
                  <a:cubicBezTo>
                    <a:pt x="347333" y="37474"/>
                    <a:pt x="356784" y="54581"/>
                    <a:pt x="352247" y="69230"/>
                  </a:cubicBezTo>
                  <a:cubicBezTo>
                    <a:pt x="350452" y="74901"/>
                    <a:pt x="346766" y="79910"/>
                    <a:pt x="343930" y="85202"/>
                  </a:cubicBezTo>
                  <a:cubicBezTo>
                    <a:pt x="348750" y="86998"/>
                    <a:pt x="354516" y="88888"/>
                    <a:pt x="360092" y="91251"/>
                  </a:cubicBezTo>
                  <a:cubicBezTo>
                    <a:pt x="367369" y="94370"/>
                    <a:pt x="373985" y="98718"/>
                    <a:pt x="378994" y="104955"/>
                  </a:cubicBezTo>
                  <a:cubicBezTo>
                    <a:pt x="381451" y="108074"/>
                    <a:pt x="381073" y="112327"/>
                    <a:pt x="378238" y="114690"/>
                  </a:cubicBezTo>
                  <a:cubicBezTo>
                    <a:pt x="375497" y="117053"/>
                    <a:pt x="371528" y="116958"/>
                    <a:pt x="368881" y="114123"/>
                  </a:cubicBezTo>
                  <a:cubicBezTo>
                    <a:pt x="356784" y="101364"/>
                    <a:pt x="340906" y="98339"/>
                    <a:pt x="323799" y="96355"/>
                  </a:cubicBezTo>
                  <a:cubicBezTo>
                    <a:pt x="324745" y="97300"/>
                    <a:pt x="325028" y="97772"/>
                    <a:pt x="325406" y="98056"/>
                  </a:cubicBezTo>
                  <a:cubicBezTo>
                    <a:pt x="370583" y="136333"/>
                    <a:pt x="395912" y="185763"/>
                    <a:pt x="406875" y="243226"/>
                  </a:cubicBezTo>
                  <a:cubicBezTo>
                    <a:pt x="408198" y="250031"/>
                    <a:pt x="409049" y="256836"/>
                    <a:pt x="410089" y="263735"/>
                  </a:cubicBezTo>
                  <a:lnTo>
                    <a:pt x="410089" y="286985"/>
                  </a:lnTo>
                  <a:close/>
                  <a:moveTo>
                    <a:pt x="88560" y="328570"/>
                  </a:moveTo>
                  <a:lnTo>
                    <a:pt x="88560" y="324978"/>
                  </a:lnTo>
                  <a:cubicBezTo>
                    <a:pt x="88560" y="311463"/>
                    <a:pt x="89032" y="298043"/>
                    <a:pt x="88371" y="284527"/>
                  </a:cubicBezTo>
                  <a:cubicBezTo>
                    <a:pt x="87804" y="273375"/>
                    <a:pt x="93096" y="266287"/>
                    <a:pt x="102075" y="261278"/>
                  </a:cubicBezTo>
                  <a:cubicBezTo>
                    <a:pt x="105288" y="259482"/>
                    <a:pt x="108785" y="257875"/>
                    <a:pt x="112377" y="256930"/>
                  </a:cubicBezTo>
                  <a:cubicBezTo>
                    <a:pt x="115401" y="256079"/>
                    <a:pt x="115874" y="254567"/>
                    <a:pt x="115874" y="251826"/>
                  </a:cubicBezTo>
                  <a:cubicBezTo>
                    <a:pt x="115874" y="225647"/>
                    <a:pt x="115874" y="199561"/>
                    <a:pt x="115874" y="173382"/>
                  </a:cubicBezTo>
                  <a:cubicBezTo>
                    <a:pt x="115874" y="172248"/>
                    <a:pt x="115779" y="171113"/>
                    <a:pt x="115685" y="169696"/>
                  </a:cubicBezTo>
                  <a:cubicBezTo>
                    <a:pt x="90639" y="180659"/>
                    <a:pt x="65972" y="180659"/>
                    <a:pt x="41021" y="169696"/>
                  </a:cubicBezTo>
                  <a:lnTo>
                    <a:pt x="41021" y="320820"/>
                  </a:lnTo>
                  <a:cubicBezTo>
                    <a:pt x="49243" y="321198"/>
                    <a:pt x="57277" y="320820"/>
                    <a:pt x="65121" y="322143"/>
                  </a:cubicBezTo>
                  <a:cubicBezTo>
                    <a:pt x="73060" y="323372"/>
                    <a:pt x="80621" y="326207"/>
                    <a:pt x="88654" y="328381"/>
                  </a:cubicBezTo>
                  <a:close/>
                  <a:moveTo>
                    <a:pt x="102170" y="299744"/>
                  </a:moveTo>
                  <a:cubicBezTo>
                    <a:pt x="102170" y="321198"/>
                    <a:pt x="102548" y="342274"/>
                    <a:pt x="101981" y="363256"/>
                  </a:cubicBezTo>
                  <a:cubicBezTo>
                    <a:pt x="101792" y="370911"/>
                    <a:pt x="104910" y="375353"/>
                    <a:pt x="111526" y="377338"/>
                  </a:cubicBezTo>
                  <a:cubicBezTo>
                    <a:pt x="119371" y="379606"/>
                    <a:pt x="127499" y="381780"/>
                    <a:pt x="135532" y="382441"/>
                  </a:cubicBezTo>
                  <a:cubicBezTo>
                    <a:pt x="147819" y="383481"/>
                    <a:pt x="160011" y="381780"/>
                    <a:pt x="171163" y="375826"/>
                  </a:cubicBezTo>
                  <a:cubicBezTo>
                    <a:pt x="175322" y="373557"/>
                    <a:pt x="177495" y="370533"/>
                    <a:pt x="177495" y="365335"/>
                  </a:cubicBezTo>
                  <a:cubicBezTo>
                    <a:pt x="177212" y="344920"/>
                    <a:pt x="177401" y="324506"/>
                    <a:pt x="177401" y="304091"/>
                  </a:cubicBezTo>
                  <a:lnTo>
                    <a:pt x="177401" y="299744"/>
                  </a:lnTo>
                  <a:cubicBezTo>
                    <a:pt x="142148" y="310613"/>
                    <a:pt x="136383" y="310613"/>
                    <a:pt x="102170" y="299744"/>
                  </a:cubicBezTo>
                  <a:close/>
                  <a:moveTo>
                    <a:pt x="313970" y="14602"/>
                  </a:moveTo>
                  <a:cubicBezTo>
                    <a:pt x="311135" y="16681"/>
                    <a:pt x="309150" y="18005"/>
                    <a:pt x="307354" y="19517"/>
                  </a:cubicBezTo>
                  <a:cubicBezTo>
                    <a:pt x="294595" y="30197"/>
                    <a:pt x="277867" y="30102"/>
                    <a:pt x="265391" y="19233"/>
                  </a:cubicBezTo>
                  <a:cubicBezTo>
                    <a:pt x="256885" y="11861"/>
                    <a:pt x="248001" y="11767"/>
                    <a:pt x="239590" y="19233"/>
                  </a:cubicBezTo>
                  <a:cubicBezTo>
                    <a:pt x="227114" y="30102"/>
                    <a:pt x="210291" y="30291"/>
                    <a:pt x="197626" y="19611"/>
                  </a:cubicBezTo>
                  <a:cubicBezTo>
                    <a:pt x="195736" y="18005"/>
                    <a:pt x="193657" y="16681"/>
                    <a:pt x="191672" y="15264"/>
                  </a:cubicBezTo>
                  <a:cubicBezTo>
                    <a:pt x="191294" y="15453"/>
                    <a:pt x="190822" y="15642"/>
                    <a:pt x="190443" y="15925"/>
                  </a:cubicBezTo>
                  <a:cubicBezTo>
                    <a:pt x="191483" y="23675"/>
                    <a:pt x="192050" y="31520"/>
                    <a:pt x="193751" y="39081"/>
                  </a:cubicBezTo>
                  <a:cubicBezTo>
                    <a:pt x="196870" y="53446"/>
                    <a:pt x="203108" y="66300"/>
                    <a:pt x="215017" y="75657"/>
                  </a:cubicBezTo>
                  <a:cubicBezTo>
                    <a:pt x="219931" y="79532"/>
                    <a:pt x="225507" y="81611"/>
                    <a:pt x="232407" y="81705"/>
                  </a:cubicBezTo>
                  <a:cubicBezTo>
                    <a:pt x="231556" y="80099"/>
                    <a:pt x="230989" y="78965"/>
                    <a:pt x="230422" y="77736"/>
                  </a:cubicBezTo>
                  <a:cubicBezTo>
                    <a:pt x="226547" y="68568"/>
                    <a:pt x="222577" y="59401"/>
                    <a:pt x="218986" y="50139"/>
                  </a:cubicBezTo>
                  <a:cubicBezTo>
                    <a:pt x="217474" y="46169"/>
                    <a:pt x="219648" y="42483"/>
                    <a:pt x="223428" y="41254"/>
                  </a:cubicBezTo>
                  <a:cubicBezTo>
                    <a:pt x="226925" y="40120"/>
                    <a:pt x="230422" y="42011"/>
                    <a:pt x="231934" y="45980"/>
                  </a:cubicBezTo>
                  <a:cubicBezTo>
                    <a:pt x="232312" y="46925"/>
                    <a:pt x="232501" y="48059"/>
                    <a:pt x="232879" y="49004"/>
                  </a:cubicBezTo>
                  <a:cubicBezTo>
                    <a:pt x="237699" y="59212"/>
                    <a:pt x="242614" y="69419"/>
                    <a:pt x="247623" y="79437"/>
                  </a:cubicBezTo>
                  <a:cubicBezTo>
                    <a:pt x="248190" y="80571"/>
                    <a:pt x="250175" y="81422"/>
                    <a:pt x="251592" y="81800"/>
                  </a:cubicBezTo>
                  <a:cubicBezTo>
                    <a:pt x="254806" y="82651"/>
                    <a:pt x="257169" y="81327"/>
                    <a:pt x="258586" y="78114"/>
                  </a:cubicBezTo>
                  <a:cubicBezTo>
                    <a:pt x="263312" y="67812"/>
                    <a:pt x="268227" y="57699"/>
                    <a:pt x="272763" y="47398"/>
                  </a:cubicBezTo>
                  <a:cubicBezTo>
                    <a:pt x="274937" y="42483"/>
                    <a:pt x="277867" y="40026"/>
                    <a:pt x="281931" y="41254"/>
                  </a:cubicBezTo>
                  <a:cubicBezTo>
                    <a:pt x="286184" y="42578"/>
                    <a:pt x="287790" y="46358"/>
                    <a:pt x="285995" y="51745"/>
                  </a:cubicBezTo>
                  <a:cubicBezTo>
                    <a:pt x="284483" y="56282"/>
                    <a:pt x="282876" y="60818"/>
                    <a:pt x="280986" y="65166"/>
                  </a:cubicBezTo>
                  <a:cubicBezTo>
                    <a:pt x="278623" y="70648"/>
                    <a:pt x="275977" y="75940"/>
                    <a:pt x="273236" y="81705"/>
                  </a:cubicBezTo>
                  <a:cubicBezTo>
                    <a:pt x="281080" y="81422"/>
                    <a:pt x="287412" y="78492"/>
                    <a:pt x="292800" y="73388"/>
                  </a:cubicBezTo>
                  <a:cubicBezTo>
                    <a:pt x="309150" y="57605"/>
                    <a:pt x="313403" y="37379"/>
                    <a:pt x="314065" y="14602"/>
                  </a:cubicBezTo>
                  <a:close/>
                  <a:moveTo>
                    <a:pt x="78447" y="136806"/>
                  </a:moveTo>
                  <a:cubicBezTo>
                    <a:pt x="68240" y="136806"/>
                    <a:pt x="58222" y="138129"/>
                    <a:pt x="48960" y="142571"/>
                  </a:cubicBezTo>
                  <a:cubicBezTo>
                    <a:pt x="45463" y="144178"/>
                    <a:pt x="41115" y="145879"/>
                    <a:pt x="41115" y="150226"/>
                  </a:cubicBezTo>
                  <a:cubicBezTo>
                    <a:pt x="41115" y="154857"/>
                    <a:pt x="45557" y="156464"/>
                    <a:pt x="49149" y="158260"/>
                  </a:cubicBezTo>
                  <a:cubicBezTo>
                    <a:pt x="57466" y="162324"/>
                    <a:pt x="66350" y="163647"/>
                    <a:pt x="75423" y="163931"/>
                  </a:cubicBezTo>
                  <a:cubicBezTo>
                    <a:pt x="86670" y="164214"/>
                    <a:pt x="97822" y="163269"/>
                    <a:pt x="108029" y="157882"/>
                  </a:cubicBezTo>
                  <a:cubicBezTo>
                    <a:pt x="111054" y="156275"/>
                    <a:pt x="114929" y="153345"/>
                    <a:pt x="115496" y="150415"/>
                  </a:cubicBezTo>
                  <a:cubicBezTo>
                    <a:pt x="116252" y="146257"/>
                    <a:pt x="111432" y="144367"/>
                    <a:pt x="108029" y="142665"/>
                  </a:cubicBezTo>
                  <a:cubicBezTo>
                    <a:pt x="98767" y="138223"/>
                    <a:pt x="88749" y="136806"/>
                    <a:pt x="78542" y="136806"/>
                  </a:cubicBezTo>
                  <a:close/>
                  <a:moveTo>
                    <a:pt x="49999" y="362121"/>
                  </a:moveTo>
                  <a:cubicBezTo>
                    <a:pt x="60963" y="362121"/>
                    <a:pt x="70981" y="360798"/>
                    <a:pt x="80243" y="356356"/>
                  </a:cubicBezTo>
                  <a:cubicBezTo>
                    <a:pt x="83834" y="354655"/>
                    <a:pt x="88371" y="352954"/>
                    <a:pt x="88276" y="348323"/>
                  </a:cubicBezTo>
                  <a:cubicBezTo>
                    <a:pt x="88182" y="344070"/>
                    <a:pt x="83834" y="342180"/>
                    <a:pt x="80337" y="340667"/>
                  </a:cubicBezTo>
                  <a:cubicBezTo>
                    <a:pt x="60868" y="332728"/>
                    <a:pt x="41210" y="332728"/>
                    <a:pt x="21740" y="340667"/>
                  </a:cubicBezTo>
                  <a:cubicBezTo>
                    <a:pt x="18149" y="342180"/>
                    <a:pt x="13612" y="344164"/>
                    <a:pt x="13707" y="348606"/>
                  </a:cubicBezTo>
                  <a:cubicBezTo>
                    <a:pt x="13801" y="352859"/>
                    <a:pt x="18149" y="354561"/>
                    <a:pt x="21646" y="356262"/>
                  </a:cubicBezTo>
                  <a:cubicBezTo>
                    <a:pt x="30813" y="360609"/>
                    <a:pt x="40643" y="361932"/>
                    <a:pt x="49999" y="362027"/>
                  </a:cubicBezTo>
                  <a:close/>
                  <a:moveTo>
                    <a:pt x="139596" y="266570"/>
                  </a:moveTo>
                  <a:cubicBezTo>
                    <a:pt x="129672" y="266665"/>
                    <a:pt x="119843" y="267893"/>
                    <a:pt x="110676" y="272335"/>
                  </a:cubicBezTo>
                  <a:cubicBezTo>
                    <a:pt x="107084" y="274037"/>
                    <a:pt x="102548" y="275738"/>
                    <a:pt x="102642" y="280274"/>
                  </a:cubicBezTo>
                  <a:cubicBezTo>
                    <a:pt x="102642" y="284716"/>
                    <a:pt x="107179" y="286701"/>
                    <a:pt x="110865" y="288119"/>
                  </a:cubicBezTo>
                  <a:cubicBezTo>
                    <a:pt x="130240" y="295963"/>
                    <a:pt x="149709" y="295963"/>
                    <a:pt x="169084" y="288119"/>
                  </a:cubicBezTo>
                  <a:cubicBezTo>
                    <a:pt x="172675" y="286607"/>
                    <a:pt x="177212" y="284716"/>
                    <a:pt x="177117" y="280180"/>
                  </a:cubicBezTo>
                  <a:cubicBezTo>
                    <a:pt x="177117" y="275738"/>
                    <a:pt x="172486" y="274037"/>
                    <a:pt x="168895" y="272335"/>
                  </a:cubicBezTo>
                  <a:cubicBezTo>
                    <a:pt x="159727" y="267988"/>
                    <a:pt x="149803" y="266759"/>
                    <a:pt x="139596" y="266665"/>
                  </a:cubicBezTo>
                  <a:close/>
                  <a:moveTo>
                    <a:pt x="119182" y="68190"/>
                  </a:moveTo>
                  <a:cubicBezTo>
                    <a:pt x="130807" y="68190"/>
                    <a:pt x="141108" y="66300"/>
                    <a:pt x="148669" y="62520"/>
                  </a:cubicBezTo>
                  <a:cubicBezTo>
                    <a:pt x="152072" y="60818"/>
                    <a:pt x="156419" y="59212"/>
                    <a:pt x="156608" y="54864"/>
                  </a:cubicBezTo>
                  <a:cubicBezTo>
                    <a:pt x="156703" y="50233"/>
                    <a:pt x="152261" y="48343"/>
                    <a:pt x="148669" y="46831"/>
                  </a:cubicBezTo>
                  <a:cubicBezTo>
                    <a:pt x="129200" y="38892"/>
                    <a:pt x="109542" y="38892"/>
                    <a:pt x="90072" y="46831"/>
                  </a:cubicBezTo>
                  <a:cubicBezTo>
                    <a:pt x="86481" y="48248"/>
                    <a:pt x="82039" y="50044"/>
                    <a:pt x="82133" y="54864"/>
                  </a:cubicBezTo>
                  <a:cubicBezTo>
                    <a:pt x="82322" y="59306"/>
                    <a:pt x="86575" y="60913"/>
                    <a:pt x="89978" y="62520"/>
                  </a:cubicBezTo>
                  <a:cubicBezTo>
                    <a:pt x="99145" y="66867"/>
                    <a:pt x="108974" y="68190"/>
                    <a:pt x="119087" y="68190"/>
                  </a:cubicBezTo>
                  <a:close/>
                  <a:moveTo>
                    <a:pt x="13329" y="367887"/>
                  </a:moveTo>
                  <a:cubicBezTo>
                    <a:pt x="13329" y="371384"/>
                    <a:pt x="13707" y="374408"/>
                    <a:pt x="13329" y="377243"/>
                  </a:cubicBezTo>
                  <a:cubicBezTo>
                    <a:pt x="12100" y="384710"/>
                    <a:pt x="16164" y="388868"/>
                    <a:pt x="22307" y="390758"/>
                  </a:cubicBezTo>
                  <a:cubicBezTo>
                    <a:pt x="29963" y="393121"/>
                    <a:pt x="37902" y="395295"/>
                    <a:pt x="45841" y="396051"/>
                  </a:cubicBezTo>
                  <a:cubicBezTo>
                    <a:pt x="58127" y="397280"/>
                    <a:pt x="70414" y="395673"/>
                    <a:pt x="81472" y="389813"/>
                  </a:cubicBezTo>
                  <a:cubicBezTo>
                    <a:pt x="84307" y="388301"/>
                    <a:pt x="87520" y="385466"/>
                    <a:pt x="88182" y="382630"/>
                  </a:cubicBezTo>
                  <a:cubicBezTo>
                    <a:pt x="89316" y="378094"/>
                    <a:pt x="88465" y="372990"/>
                    <a:pt x="88465" y="367887"/>
                  </a:cubicBezTo>
                  <a:cubicBezTo>
                    <a:pt x="63231" y="378945"/>
                    <a:pt x="38469" y="378945"/>
                    <a:pt x="13329" y="367887"/>
                  </a:cubicBezTo>
                  <a:close/>
                  <a:moveTo>
                    <a:pt x="304992" y="80666"/>
                  </a:moveTo>
                  <a:cubicBezTo>
                    <a:pt x="315955" y="84730"/>
                    <a:pt x="332400" y="78587"/>
                    <a:pt x="337409" y="68852"/>
                  </a:cubicBezTo>
                  <a:cubicBezTo>
                    <a:pt x="342324" y="59401"/>
                    <a:pt x="334857" y="45129"/>
                    <a:pt x="324272" y="44184"/>
                  </a:cubicBezTo>
                  <a:cubicBezTo>
                    <a:pt x="320964" y="57794"/>
                    <a:pt x="314632" y="69891"/>
                    <a:pt x="304992" y="80666"/>
                  </a:cubicBezTo>
                  <a:close/>
                </a:path>
              </a:pathLst>
            </a:custGeom>
            <a:grpFill/>
            <a:ln w="9303" cap="flat">
              <a:noFill/>
              <a:prstDash val="solid"/>
              <a:miter/>
            </a:ln>
          </p:spPr>
          <p:txBody>
            <a:bodyPr rtlCol="0" anchor="ctr"/>
            <a:lstStyle/>
            <a:p>
              <a:endParaRPr lang="en-IL"/>
            </a:p>
          </p:txBody>
        </p:sp>
        <p:sp>
          <p:nvSpPr>
            <p:cNvPr id="27" name="Freeform 26">
              <a:extLst>
                <a:ext uri="{FF2B5EF4-FFF2-40B4-BE49-F238E27FC236}">
                  <a16:creationId xmlns:a16="http://schemas.microsoft.com/office/drawing/2014/main" id="{5F73D298-7244-78CB-C0AF-6C387FBA3F71}"/>
                </a:ext>
              </a:extLst>
            </p:cNvPr>
            <p:cNvSpPr/>
            <p:nvPr/>
          </p:nvSpPr>
          <p:spPr>
            <a:xfrm>
              <a:off x="11514566" y="1670597"/>
              <a:ext cx="68379" cy="122770"/>
            </a:xfrm>
            <a:custGeom>
              <a:avLst/>
              <a:gdLst>
                <a:gd name="connsiteX0" fmla="*/ 27317 w 68379"/>
                <a:gd name="connsiteY0" fmla="*/ 109255 h 122770"/>
                <a:gd name="connsiteX1" fmla="*/ 1515 w 68379"/>
                <a:gd name="connsiteY1" fmla="*/ 90353 h 122770"/>
                <a:gd name="connsiteX2" fmla="*/ 97 w 68379"/>
                <a:gd name="connsiteY2" fmla="*/ 82131 h 122770"/>
                <a:gd name="connsiteX3" fmla="*/ 6524 w 68379"/>
                <a:gd name="connsiteY3" fmla="*/ 74853 h 122770"/>
                <a:gd name="connsiteX4" fmla="*/ 13707 w 68379"/>
                <a:gd name="connsiteY4" fmla="*/ 81375 h 122770"/>
                <a:gd name="connsiteX5" fmla="*/ 27128 w 68379"/>
                <a:gd name="connsiteY5" fmla="*/ 95079 h 122770"/>
                <a:gd name="connsiteX6" fmla="*/ 27128 w 68379"/>
                <a:gd name="connsiteY6" fmla="*/ 68237 h 122770"/>
                <a:gd name="connsiteX7" fmla="*/ 6430 w 68379"/>
                <a:gd name="connsiteY7" fmla="*/ 58314 h 122770"/>
                <a:gd name="connsiteX8" fmla="*/ 3 w 68379"/>
                <a:gd name="connsiteY8" fmla="*/ 40262 h 122770"/>
                <a:gd name="connsiteX9" fmla="*/ 27033 w 68379"/>
                <a:gd name="connsiteY9" fmla="*/ 13137 h 122770"/>
                <a:gd name="connsiteX10" fmla="*/ 34311 w 68379"/>
                <a:gd name="connsiteY10" fmla="*/ 0 h 122770"/>
                <a:gd name="connsiteX11" fmla="*/ 41305 w 68379"/>
                <a:gd name="connsiteY11" fmla="*/ 13043 h 122770"/>
                <a:gd name="connsiteX12" fmla="*/ 48487 w 68379"/>
                <a:gd name="connsiteY12" fmla="*/ 14460 h 122770"/>
                <a:gd name="connsiteX13" fmla="*/ 68335 w 68379"/>
                <a:gd name="connsiteY13" fmla="*/ 39695 h 122770"/>
                <a:gd name="connsiteX14" fmla="*/ 62097 w 68379"/>
                <a:gd name="connsiteY14" fmla="*/ 47634 h 122770"/>
                <a:gd name="connsiteX15" fmla="*/ 54536 w 68379"/>
                <a:gd name="connsiteY15" fmla="*/ 40545 h 122770"/>
                <a:gd name="connsiteX16" fmla="*/ 41210 w 68379"/>
                <a:gd name="connsiteY16" fmla="*/ 27503 h 122770"/>
                <a:gd name="connsiteX17" fmla="*/ 41210 w 68379"/>
                <a:gd name="connsiteY17" fmla="*/ 54061 h 122770"/>
                <a:gd name="connsiteX18" fmla="*/ 47353 w 68379"/>
                <a:gd name="connsiteY18" fmla="*/ 55195 h 122770"/>
                <a:gd name="connsiteX19" fmla="*/ 68335 w 68379"/>
                <a:gd name="connsiteY19" fmla="*/ 82792 h 122770"/>
                <a:gd name="connsiteX20" fmla="*/ 44140 w 68379"/>
                <a:gd name="connsiteY20" fmla="*/ 108877 h 122770"/>
                <a:gd name="connsiteX21" fmla="*/ 40926 w 68379"/>
                <a:gd name="connsiteY21" fmla="*/ 112280 h 122770"/>
                <a:gd name="connsiteX22" fmla="*/ 40926 w 68379"/>
                <a:gd name="connsiteY22" fmla="*/ 116249 h 122770"/>
                <a:gd name="connsiteX23" fmla="*/ 34216 w 68379"/>
                <a:gd name="connsiteY23" fmla="*/ 122771 h 122770"/>
                <a:gd name="connsiteX24" fmla="*/ 27222 w 68379"/>
                <a:gd name="connsiteY24" fmla="*/ 115966 h 122770"/>
                <a:gd name="connsiteX25" fmla="*/ 27222 w 68379"/>
                <a:gd name="connsiteY25" fmla="*/ 109255 h 122770"/>
                <a:gd name="connsiteX26" fmla="*/ 41210 w 68379"/>
                <a:gd name="connsiteY26" fmla="*/ 95079 h 122770"/>
                <a:gd name="connsiteX27" fmla="*/ 54536 w 68379"/>
                <a:gd name="connsiteY27" fmla="*/ 80524 h 122770"/>
                <a:gd name="connsiteX28" fmla="*/ 41210 w 68379"/>
                <a:gd name="connsiteY28" fmla="*/ 68615 h 122770"/>
                <a:gd name="connsiteX29" fmla="*/ 41210 w 68379"/>
                <a:gd name="connsiteY29" fmla="*/ 95079 h 122770"/>
                <a:gd name="connsiteX30" fmla="*/ 27128 w 68379"/>
                <a:gd name="connsiteY30" fmla="*/ 27219 h 122770"/>
                <a:gd name="connsiteX31" fmla="*/ 13802 w 68379"/>
                <a:gd name="connsiteY31" fmla="*/ 40829 h 122770"/>
                <a:gd name="connsiteX32" fmla="*/ 27128 w 68379"/>
                <a:gd name="connsiteY32" fmla="*/ 54155 h 122770"/>
                <a:gd name="connsiteX33" fmla="*/ 27128 w 68379"/>
                <a:gd name="connsiteY33" fmla="*/ 27219 h 1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379" h="122770">
                  <a:moveTo>
                    <a:pt x="27317" y="109255"/>
                  </a:moveTo>
                  <a:cubicBezTo>
                    <a:pt x="14463" y="108121"/>
                    <a:pt x="5674" y="102167"/>
                    <a:pt x="1515" y="90353"/>
                  </a:cubicBezTo>
                  <a:cubicBezTo>
                    <a:pt x="570" y="87801"/>
                    <a:pt x="192" y="84871"/>
                    <a:pt x="97" y="82131"/>
                  </a:cubicBezTo>
                  <a:cubicBezTo>
                    <a:pt x="-92" y="77972"/>
                    <a:pt x="2649" y="75137"/>
                    <a:pt x="6524" y="74853"/>
                  </a:cubicBezTo>
                  <a:cubicBezTo>
                    <a:pt x="10305" y="74664"/>
                    <a:pt x="13140" y="77121"/>
                    <a:pt x="13707" y="81375"/>
                  </a:cubicBezTo>
                  <a:cubicBezTo>
                    <a:pt x="14936" y="90164"/>
                    <a:pt x="19378" y="94890"/>
                    <a:pt x="27128" y="95079"/>
                  </a:cubicBezTo>
                  <a:lnTo>
                    <a:pt x="27128" y="68237"/>
                  </a:lnTo>
                  <a:cubicBezTo>
                    <a:pt x="18811" y="67765"/>
                    <a:pt x="11817" y="64740"/>
                    <a:pt x="6430" y="58314"/>
                  </a:cubicBezTo>
                  <a:cubicBezTo>
                    <a:pt x="2082" y="53116"/>
                    <a:pt x="-92" y="47067"/>
                    <a:pt x="3" y="40262"/>
                  </a:cubicBezTo>
                  <a:cubicBezTo>
                    <a:pt x="192" y="25802"/>
                    <a:pt x="9927" y="15878"/>
                    <a:pt x="27033" y="13137"/>
                  </a:cubicBezTo>
                  <a:cubicBezTo>
                    <a:pt x="27884" y="7939"/>
                    <a:pt x="25332" y="0"/>
                    <a:pt x="34311" y="0"/>
                  </a:cubicBezTo>
                  <a:cubicBezTo>
                    <a:pt x="43100" y="0"/>
                    <a:pt x="40454" y="7939"/>
                    <a:pt x="41305" y="13043"/>
                  </a:cubicBezTo>
                  <a:cubicBezTo>
                    <a:pt x="43856" y="13515"/>
                    <a:pt x="46219" y="13799"/>
                    <a:pt x="48487" y="14460"/>
                  </a:cubicBezTo>
                  <a:cubicBezTo>
                    <a:pt x="59829" y="17579"/>
                    <a:pt x="67957" y="27975"/>
                    <a:pt x="68335" y="39695"/>
                  </a:cubicBezTo>
                  <a:cubicBezTo>
                    <a:pt x="68524" y="44042"/>
                    <a:pt x="65972" y="47161"/>
                    <a:pt x="62097" y="47634"/>
                  </a:cubicBezTo>
                  <a:cubicBezTo>
                    <a:pt x="58128" y="48012"/>
                    <a:pt x="55009" y="45177"/>
                    <a:pt x="54536" y="40545"/>
                  </a:cubicBezTo>
                  <a:cubicBezTo>
                    <a:pt x="53591" y="32134"/>
                    <a:pt x="48676" y="27314"/>
                    <a:pt x="41210" y="27503"/>
                  </a:cubicBezTo>
                  <a:lnTo>
                    <a:pt x="41210" y="54061"/>
                  </a:lnTo>
                  <a:cubicBezTo>
                    <a:pt x="43289" y="54439"/>
                    <a:pt x="45369" y="54722"/>
                    <a:pt x="47353" y="55195"/>
                  </a:cubicBezTo>
                  <a:cubicBezTo>
                    <a:pt x="60112" y="58219"/>
                    <a:pt x="69091" y="70033"/>
                    <a:pt x="68335" y="82792"/>
                  </a:cubicBezTo>
                  <a:cubicBezTo>
                    <a:pt x="67484" y="96685"/>
                    <a:pt x="57655" y="107365"/>
                    <a:pt x="44140" y="108877"/>
                  </a:cubicBezTo>
                  <a:cubicBezTo>
                    <a:pt x="41777" y="109161"/>
                    <a:pt x="40737" y="109823"/>
                    <a:pt x="40926" y="112280"/>
                  </a:cubicBezTo>
                  <a:cubicBezTo>
                    <a:pt x="41021" y="113603"/>
                    <a:pt x="40926" y="114926"/>
                    <a:pt x="40926" y="116249"/>
                  </a:cubicBezTo>
                  <a:cubicBezTo>
                    <a:pt x="40548" y="120219"/>
                    <a:pt x="37997" y="122771"/>
                    <a:pt x="34216" y="122771"/>
                  </a:cubicBezTo>
                  <a:cubicBezTo>
                    <a:pt x="30341" y="122771"/>
                    <a:pt x="27506" y="120124"/>
                    <a:pt x="27222" y="115966"/>
                  </a:cubicBezTo>
                  <a:cubicBezTo>
                    <a:pt x="27128" y="113887"/>
                    <a:pt x="27222" y="111713"/>
                    <a:pt x="27222" y="109255"/>
                  </a:cubicBezTo>
                  <a:close/>
                  <a:moveTo>
                    <a:pt x="41210" y="95079"/>
                  </a:moveTo>
                  <a:cubicBezTo>
                    <a:pt x="49622" y="94701"/>
                    <a:pt x="55009" y="88652"/>
                    <a:pt x="54536" y="80524"/>
                  </a:cubicBezTo>
                  <a:cubicBezTo>
                    <a:pt x="54064" y="73625"/>
                    <a:pt x="48109" y="68143"/>
                    <a:pt x="41210" y="68615"/>
                  </a:cubicBezTo>
                  <a:lnTo>
                    <a:pt x="41210" y="95079"/>
                  </a:lnTo>
                  <a:close/>
                  <a:moveTo>
                    <a:pt x="27128" y="27219"/>
                  </a:moveTo>
                  <a:cubicBezTo>
                    <a:pt x="19094" y="27975"/>
                    <a:pt x="13613" y="33646"/>
                    <a:pt x="13802" y="40829"/>
                  </a:cubicBezTo>
                  <a:cubicBezTo>
                    <a:pt x="13896" y="48012"/>
                    <a:pt x="19378" y="53588"/>
                    <a:pt x="27128" y="54155"/>
                  </a:cubicBezTo>
                  <a:lnTo>
                    <a:pt x="27128" y="27219"/>
                  </a:lnTo>
                  <a:close/>
                </a:path>
              </a:pathLst>
            </a:custGeom>
            <a:grpFill/>
            <a:ln w="9303" cap="flat">
              <a:noFill/>
              <a:prstDash val="solid"/>
              <a:miter/>
            </a:ln>
          </p:spPr>
          <p:txBody>
            <a:bodyPr rtlCol="0" anchor="ctr"/>
            <a:lstStyle/>
            <a:p>
              <a:endParaRPr lang="en-IL"/>
            </a:p>
          </p:txBody>
        </p:sp>
        <p:sp>
          <p:nvSpPr>
            <p:cNvPr id="28" name="Freeform 27">
              <a:extLst>
                <a:ext uri="{FF2B5EF4-FFF2-40B4-BE49-F238E27FC236}">
                  <a16:creationId xmlns:a16="http://schemas.microsoft.com/office/drawing/2014/main" id="{C72C09F3-A235-2746-1962-9AE35DE0AC3D}"/>
                </a:ext>
              </a:extLst>
            </p:cNvPr>
            <p:cNvSpPr/>
            <p:nvPr/>
          </p:nvSpPr>
          <p:spPr>
            <a:xfrm>
              <a:off x="11604465" y="1793061"/>
              <a:ext cx="74184" cy="68891"/>
            </a:xfrm>
            <a:custGeom>
              <a:avLst/>
              <a:gdLst>
                <a:gd name="connsiteX0" fmla="*/ 9625 w 74184"/>
                <a:gd name="connsiteY0" fmla="*/ 68827 h 68891"/>
                <a:gd name="connsiteX1" fmla="*/ 1024 w 74184"/>
                <a:gd name="connsiteY1" fmla="*/ 65142 h 68891"/>
                <a:gd name="connsiteX2" fmla="*/ 1686 w 74184"/>
                <a:gd name="connsiteY2" fmla="*/ 57770 h 68891"/>
                <a:gd name="connsiteX3" fmla="*/ 9436 w 74184"/>
                <a:gd name="connsiteY3" fmla="*/ 54651 h 68891"/>
                <a:gd name="connsiteX4" fmla="*/ 34860 w 74184"/>
                <a:gd name="connsiteY4" fmla="*/ 48885 h 68891"/>
                <a:gd name="connsiteX5" fmla="*/ 59905 w 74184"/>
                <a:gd name="connsiteY5" fmla="*/ 11081 h 68891"/>
                <a:gd name="connsiteX6" fmla="*/ 60283 w 74184"/>
                <a:gd name="connsiteY6" fmla="*/ 5883 h 68891"/>
                <a:gd name="connsiteX7" fmla="*/ 67750 w 74184"/>
                <a:gd name="connsiteY7" fmla="*/ 23 h 68891"/>
                <a:gd name="connsiteX8" fmla="*/ 74176 w 74184"/>
                <a:gd name="connsiteY8" fmla="*/ 7395 h 68891"/>
                <a:gd name="connsiteX9" fmla="*/ 44405 w 74184"/>
                <a:gd name="connsiteY9" fmla="*/ 59849 h 68891"/>
                <a:gd name="connsiteX10" fmla="*/ 9625 w 74184"/>
                <a:gd name="connsiteY10" fmla="*/ 68827 h 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84" h="68891">
                  <a:moveTo>
                    <a:pt x="9625" y="68827"/>
                  </a:moveTo>
                  <a:cubicBezTo>
                    <a:pt x="6128" y="69111"/>
                    <a:pt x="2915" y="68544"/>
                    <a:pt x="1024" y="65142"/>
                  </a:cubicBezTo>
                  <a:cubicBezTo>
                    <a:pt x="-393" y="62590"/>
                    <a:pt x="-488" y="59565"/>
                    <a:pt x="1686" y="57770"/>
                  </a:cubicBezTo>
                  <a:cubicBezTo>
                    <a:pt x="3765" y="56068"/>
                    <a:pt x="6790" y="54840"/>
                    <a:pt x="9436" y="54651"/>
                  </a:cubicBezTo>
                  <a:cubicBezTo>
                    <a:pt x="18320" y="54178"/>
                    <a:pt x="26826" y="52477"/>
                    <a:pt x="34860" y="48885"/>
                  </a:cubicBezTo>
                  <a:cubicBezTo>
                    <a:pt x="51305" y="41608"/>
                    <a:pt x="58109" y="27998"/>
                    <a:pt x="59905" y="11081"/>
                  </a:cubicBezTo>
                  <a:cubicBezTo>
                    <a:pt x="60094" y="9380"/>
                    <a:pt x="59905" y="7584"/>
                    <a:pt x="60283" y="5883"/>
                  </a:cubicBezTo>
                  <a:cubicBezTo>
                    <a:pt x="61134" y="2102"/>
                    <a:pt x="64347" y="-261"/>
                    <a:pt x="67750" y="23"/>
                  </a:cubicBezTo>
                  <a:cubicBezTo>
                    <a:pt x="71341" y="307"/>
                    <a:pt x="74365" y="3425"/>
                    <a:pt x="74176" y="7395"/>
                  </a:cubicBezTo>
                  <a:cubicBezTo>
                    <a:pt x="73137" y="29889"/>
                    <a:pt x="65198" y="48602"/>
                    <a:pt x="44405" y="59849"/>
                  </a:cubicBezTo>
                  <a:cubicBezTo>
                    <a:pt x="33536" y="65709"/>
                    <a:pt x="21817" y="67977"/>
                    <a:pt x="9625" y="68827"/>
                  </a:cubicBezTo>
                  <a:close/>
                </a:path>
              </a:pathLst>
            </a:custGeom>
            <a:grpFill/>
            <a:ln w="9303" cap="flat">
              <a:noFill/>
              <a:prstDash val="solid"/>
              <a:miter/>
            </a:ln>
          </p:spPr>
          <p:txBody>
            <a:bodyPr rtlCol="0" anchor="ctr"/>
            <a:lstStyle/>
            <a:p>
              <a:endParaRPr lang="en-IL"/>
            </a:p>
          </p:txBody>
        </p:sp>
      </p:grpSp>
      <p:grpSp>
        <p:nvGrpSpPr>
          <p:cNvPr id="33" name="Graphic 23">
            <a:extLst>
              <a:ext uri="{FF2B5EF4-FFF2-40B4-BE49-F238E27FC236}">
                <a16:creationId xmlns:a16="http://schemas.microsoft.com/office/drawing/2014/main" id="{4C3DB0DB-C8A1-46B7-C5DB-92C8490F5863}"/>
              </a:ext>
            </a:extLst>
          </p:cNvPr>
          <p:cNvGrpSpPr/>
          <p:nvPr/>
        </p:nvGrpSpPr>
        <p:grpSpPr>
          <a:xfrm>
            <a:off x="5572339" y="1291299"/>
            <a:ext cx="410088" cy="410133"/>
            <a:chOff x="11296245" y="1519898"/>
            <a:chExt cx="410088" cy="410133"/>
          </a:xfrm>
          <a:gradFill>
            <a:gsLst>
              <a:gs pos="100000">
                <a:srgbClr val="29C1E9"/>
              </a:gs>
              <a:gs pos="0">
                <a:schemeClr val="tx2"/>
              </a:gs>
            </a:gsLst>
            <a:lin ang="19200000" scaled="0"/>
          </a:gradFill>
        </p:grpSpPr>
        <p:sp>
          <p:nvSpPr>
            <p:cNvPr id="34" name="Freeform 33">
              <a:extLst>
                <a:ext uri="{FF2B5EF4-FFF2-40B4-BE49-F238E27FC236}">
                  <a16:creationId xmlns:a16="http://schemas.microsoft.com/office/drawing/2014/main" id="{C6EAE853-CEB8-3063-C0A0-6FEFFFB8DE62}"/>
                </a:ext>
              </a:extLst>
            </p:cNvPr>
            <p:cNvSpPr/>
            <p:nvPr/>
          </p:nvSpPr>
          <p:spPr>
            <a:xfrm>
              <a:off x="11296245" y="1519898"/>
              <a:ext cx="410088" cy="410133"/>
            </a:xfrm>
            <a:custGeom>
              <a:avLst/>
              <a:gdLst>
                <a:gd name="connsiteX0" fmla="*/ 409710 w 410088"/>
                <a:gd name="connsiteY0" fmla="*/ 286796 h 410133"/>
                <a:gd name="connsiteX1" fmla="*/ 406025 w 410088"/>
                <a:gd name="connsiteY1" fmla="*/ 305509 h 410133"/>
                <a:gd name="connsiteX2" fmla="*/ 341662 w 410088"/>
                <a:gd name="connsiteY2" fmla="*/ 365902 h 410133"/>
                <a:gd name="connsiteX3" fmla="*/ 312742 w 410088"/>
                <a:gd name="connsiteY3" fmla="*/ 369210 h 410133"/>
                <a:gd name="connsiteX4" fmla="*/ 221065 w 410088"/>
                <a:gd name="connsiteY4" fmla="*/ 369304 h 410133"/>
                <a:gd name="connsiteX5" fmla="*/ 215962 w 410088"/>
                <a:gd name="connsiteY5" fmla="*/ 368643 h 410133"/>
                <a:gd name="connsiteX6" fmla="*/ 211614 w 410088"/>
                <a:gd name="connsiteY6" fmla="*/ 361743 h 410133"/>
                <a:gd name="connsiteX7" fmla="*/ 217474 w 410088"/>
                <a:gd name="connsiteY7" fmla="*/ 355600 h 410133"/>
                <a:gd name="connsiteX8" fmla="*/ 222294 w 410088"/>
                <a:gd name="connsiteY8" fmla="*/ 355411 h 410133"/>
                <a:gd name="connsiteX9" fmla="*/ 313214 w 410088"/>
                <a:gd name="connsiteY9" fmla="*/ 355411 h 410133"/>
                <a:gd name="connsiteX10" fmla="*/ 359430 w 410088"/>
                <a:gd name="connsiteY10" fmla="*/ 344542 h 410133"/>
                <a:gd name="connsiteX11" fmla="*/ 394683 w 410088"/>
                <a:gd name="connsiteY11" fmla="*/ 293128 h 410133"/>
                <a:gd name="connsiteX12" fmla="*/ 387406 w 410088"/>
                <a:gd name="connsiteY12" fmla="*/ 221299 h 410133"/>
                <a:gd name="connsiteX13" fmla="*/ 328998 w 410088"/>
                <a:gd name="connsiteY13" fmla="*/ 119888 h 410133"/>
                <a:gd name="connsiteX14" fmla="*/ 296013 w 410088"/>
                <a:gd name="connsiteY14" fmla="*/ 93897 h 410133"/>
                <a:gd name="connsiteX15" fmla="*/ 286562 w 410088"/>
                <a:gd name="connsiteY15" fmla="*/ 92952 h 410133"/>
                <a:gd name="connsiteX16" fmla="*/ 280986 w 410088"/>
                <a:gd name="connsiteY16" fmla="*/ 94843 h 410133"/>
                <a:gd name="connsiteX17" fmla="*/ 297336 w 410088"/>
                <a:gd name="connsiteY17" fmla="*/ 110059 h 410133"/>
                <a:gd name="connsiteX18" fmla="*/ 300266 w 410088"/>
                <a:gd name="connsiteY18" fmla="*/ 117809 h 410133"/>
                <a:gd name="connsiteX19" fmla="*/ 288263 w 410088"/>
                <a:gd name="connsiteY19" fmla="*/ 120550 h 410133"/>
                <a:gd name="connsiteX20" fmla="*/ 264257 w 410088"/>
                <a:gd name="connsiteY20" fmla="*/ 98150 h 410133"/>
                <a:gd name="connsiteX21" fmla="*/ 259626 w 410088"/>
                <a:gd name="connsiteY21" fmla="*/ 94843 h 410133"/>
                <a:gd name="connsiteX22" fmla="*/ 259626 w 410088"/>
                <a:gd name="connsiteY22" fmla="*/ 109019 h 410133"/>
                <a:gd name="connsiteX23" fmla="*/ 259626 w 410088"/>
                <a:gd name="connsiteY23" fmla="*/ 115824 h 410133"/>
                <a:gd name="connsiteX24" fmla="*/ 252727 w 410088"/>
                <a:gd name="connsiteY24" fmla="*/ 123102 h 410133"/>
                <a:gd name="connsiteX25" fmla="*/ 245922 w 410088"/>
                <a:gd name="connsiteY25" fmla="*/ 115635 h 410133"/>
                <a:gd name="connsiteX26" fmla="*/ 245922 w 410088"/>
                <a:gd name="connsiteY26" fmla="*/ 99190 h 410133"/>
                <a:gd name="connsiteX27" fmla="*/ 245638 w 410088"/>
                <a:gd name="connsiteY27" fmla="*/ 95221 h 410133"/>
                <a:gd name="connsiteX28" fmla="*/ 241480 w 410088"/>
                <a:gd name="connsiteY28" fmla="*/ 97961 h 410133"/>
                <a:gd name="connsiteX29" fmla="*/ 217663 w 410088"/>
                <a:gd name="connsiteY29" fmla="*/ 119983 h 410133"/>
                <a:gd name="connsiteX30" fmla="*/ 211047 w 410088"/>
                <a:gd name="connsiteY30" fmla="*/ 122723 h 410133"/>
                <a:gd name="connsiteX31" fmla="*/ 205660 w 410088"/>
                <a:gd name="connsiteY31" fmla="*/ 118281 h 410133"/>
                <a:gd name="connsiteX32" fmla="*/ 207361 w 410088"/>
                <a:gd name="connsiteY32" fmla="*/ 111193 h 410133"/>
                <a:gd name="connsiteX33" fmla="*/ 221254 w 410088"/>
                <a:gd name="connsiteY33" fmla="*/ 97961 h 410133"/>
                <a:gd name="connsiteX34" fmla="*/ 224373 w 410088"/>
                <a:gd name="connsiteY34" fmla="*/ 95032 h 410133"/>
                <a:gd name="connsiteX35" fmla="*/ 215867 w 410088"/>
                <a:gd name="connsiteY35" fmla="*/ 92102 h 410133"/>
                <a:gd name="connsiteX36" fmla="*/ 211614 w 410088"/>
                <a:gd name="connsiteY36" fmla="*/ 92952 h 410133"/>
                <a:gd name="connsiteX37" fmla="*/ 157837 w 410088"/>
                <a:gd name="connsiteY37" fmla="*/ 140775 h 410133"/>
                <a:gd name="connsiteX38" fmla="*/ 155852 w 410088"/>
                <a:gd name="connsiteY38" fmla="*/ 143327 h 410133"/>
                <a:gd name="connsiteX39" fmla="*/ 145267 w 410088"/>
                <a:gd name="connsiteY39" fmla="*/ 146068 h 410133"/>
                <a:gd name="connsiteX40" fmla="*/ 144983 w 410088"/>
                <a:gd name="connsiteY40" fmla="*/ 134821 h 410133"/>
                <a:gd name="connsiteX41" fmla="*/ 155285 w 410088"/>
                <a:gd name="connsiteY41" fmla="*/ 122062 h 410133"/>
                <a:gd name="connsiteX42" fmla="*/ 156986 w 410088"/>
                <a:gd name="connsiteY42" fmla="*/ 118281 h 410133"/>
                <a:gd name="connsiteX43" fmla="*/ 156986 w 410088"/>
                <a:gd name="connsiteY43" fmla="*/ 75468 h 410133"/>
                <a:gd name="connsiteX44" fmla="*/ 156608 w 410088"/>
                <a:gd name="connsiteY44" fmla="*/ 74145 h 410133"/>
                <a:gd name="connsiteX45" fmla="*/ 82133 w 410088"/>
                <a:gd name="connsiteY45" fmla="*/ 74050 h 410133"/>
                <a:gd name="connsiteX46" fmla="*/ 82133 w 410088"/>
                <a:gd name="connsiteY46" fmla="*/ 78870 h 410133"/>
                <a:gd name="connsiteX47" fmla="*/ 82133 w 410088"/>
                <a:gd name="connsiteY47" fmla="*/ 118092 h 410133"/>
                <a:gd name="connsiteX48" fmla="*/ 87142 w 410088"/>
                <a:gd name="connsiteY48" fmla="*/ 123480 h 410133"/>
                <a:gd name="connsiteX49" fmla="*/ 117575 w 410088"/>
                <a:gd name="connsiteY49" fmla="*/ 132175 h 410133"/>
                <a:gd name="connsiteX50" fmla="*/ 130051 w 410088"/>
                <a:gd name="connsiteY50" fmla="*/ 154101 h 410133"/>
                <a:gd name="connsiteX51" fmla="*/ 129956 w 410088"/>
                <a:gd name="connsiteY51" fmla="*/ 247762 h 410133"/>
                <a:gd name="connsiteX52" fmla="*/ 129956 w 410088"/>
                <a:gd name="connsiteY52" fmla="*/ 252866 h 410133"/>
                <a:gd name="connsiteX53" fmla="*/ 138084 w 410088"/>
                <a:gd name="connsiteY53" fmla="*/ 252866 h 410133"/>
                <a:gd name="connsiteX54" fmla="*/ 175794 w 410088"/>
                <a:gd name="connsiteY54" fmla="*/ 260143 h 410133"/>
                <a:gd name="connsiteX55" fmla="*/ 184678 w 410088"/>
                <a:gd name="connsiteY55" fmla="*/ 266192 h 410133"/>
                <a:gd name="connsiteX56" fmla="*/ 191578 w 410088"/>
                <a:gd name="connsiteY56" fmla="*/ 281692 h 410133"/>
                <a:gd name="connsiteX57" fmla="*/ 191578 w 410088"/>
                <a:gd name="connsiteY57" fmla="*/ 366185 h 410133"/>
                <a:gd name="connsiteX58" fmla="*/ 181370 w 410088"/>
                <a:gd name="connsiteY58" fmla="*/ 385749 h 410133"/>
                <a:gd name="connsiteX59" fmla="*/ 154529 w 410088"/>
                <a:gd name="connsiteY59" fmla="*/ 395484 h 410133"/>
                <a:gd name="connsiteX60" fmla="*/ 102264 w 410088"/>
                <a:gd name="connsiteY60" fmla="*/ 387923 h 410133"/>
                <a:gd name="connsiteX61" fmla="*/ 64743 w 410088"/>
                <a:gd name="connsiteY61" fmla="*/ 409283 h 410133"/>
                <a:gd name="connsiteX62" fmla="*/ 61719 w 410088"/>
                <a:gd name="connsiteY62" fmla="*/ 410133 h 410133"/>
                <a:gd name="connsiteX63" fmla="*/ 40926 w 410088"/>
                <a:gd name="connsiteY63" fmla="*/ 410133 h 410133"/>
                <a:gd name="connsiteX64" fmla="*/ 37524 w 410088"/>
                <a:gd name="connsiteY64" fmla="*/ 409283 h 410133"/>
                <a:gd name="connsiteX65" fmla="*/ 7185 w 410088"/>
                <a:gd name="connsiteY65" fmla="*/ 397091 h 410133"/>
                <a:gd name="connsiteX66" fmla="*/ 3 w 410088"/>
                <a:gd name="connsiteY66" fmla="*/ 381307 h 410133"/>
                <a:gd name="connsiteX67" fmla="*/ 3 w 410088"/>
                <a:gd name="connsiteY67" fmla="*/ 349268 h 410133"/>
                <a:gd name="connsiteX68" fmla="*/ 4728 w 410088"/>
                <a:gd name="connsiteY68" fmla="*/ 336981 h 410133"/>
                <a:gd name="connsiteX69" fmla="*/ 16542 w 410088"/>
                <a:gd name="connsiteY69" fmla="*/ 328286 h 410133"/>
                <a:gd name="connsiteX70" fmla="*/ 27316 w 410088"/>
                <a:gd name="connsiteY70" fmla="*/ 323939 h 410133"/>
                <a:gd name="connsiteX71" fmla="*/ 27316 w 410088"/>
                <a:gd name="connsiteY71" fmla="*/ 319119 h 410133"/>
                <a:gd name="connsiteX72" fmla="*/ 27127 w 410088"/>
                <a:gd name="connsiteY72" fmla="*/ 154952 h 410133"/>
                <a:gd name="connsiteX73" fmla="*/ 41210 w 410088"/>
                <a:gd name="connsiteY73" fmla="*/ 131513 h 410133"/>
                <a:gd name="connsiteX74" fmla="*/ 52646 w 410088"/>
                <a:gd name="connsiteY74" fmla="*/ 126787 h 410133"/>
                <a:gd name="connsiteX75" fmla="*/ 68240 w 410088"/>
                <a:gd name="connsiteY75" fmla="*/ 123102 h 410133"/>
                <a:gd name="connsiteX76" fmla="*/ 68240 w 410088"/>
                <a:gd name="connsiteY76" fmla="*/ 118659 h 410133"/>
                <a:gd name="connsiteX77" fmla="*/ 68240 w 410088"/>
                <a:gd name="connsiteY77" fmla="*/ 57416 h 410133"/>
                <a:gd name="connsiteX78" fmla="*/ 77786 w 410088"/>
                <a:gd name="connsiteY78" fmla="*/ 38703 h 410133"/>
                <a:gd name="connsiteX79" fmla="*/ 88276 w 410088"/>
                <a:gd name="connsiteY79" fmla="*/ 32937 h 410133"/>
                <a:gd name="connsiteX80" fmla="*/ 135438 w 410088"/>
                <a:gd name="connsiteY80" fmla="*/ 28590 h 410133"/>
                <a:gd name="connsiteX81" fmla="*/ 161995 w 410088"/>
                <a:gd name="connsiteY81" fmla="*/ 38892 h 410133"/>
                <a:gd name="connsiteX82" fmla="*/ 171069 w 410088"/>
                <a:gd name="connsiteY82" fmla="*/ 57038 h 410133"/>
                <a:gd name="connsiteX83" fmla="*/ 171069 w 410088"/>
                <a:gd name="connsiteY83" fmla="*/ 101080 h 410133"/>
                <a:gd name="connsiteX84" fmla="*/ 171069 w 410088"/>
                <a:gd name="connsiteY84" fmla="*/ 105239 h 410133"/>
                <a:gd name="connsiteX85" fmla="*/ 201596 w 410088"/>
                <a:gd name="connsiteY85" fmla="*/ 82178 h 410133"/>
                <a:gd name="connsiteX86" fmla="*/ 177495 w 410088"/>
                <a:gd name="connsiteY86" fmla="*/ 16776 h 410133"/>
                <a:gd name="connsiteX87" fmla="*/ 198950 w 410088"/>
                <a:gd name="connsiteY87" fmla="*/ 3544 h 410133"/>
                <a:gd name="connsiteX88" fmla="*/ 206416 w 410088"/>
                <a:gd name="connsiteY88" fmla="*/ 8837 h 410133"/>
                <a:gd name="connsiteX89" fmla="*/ 231083 w 410088"/>
                <a:gd name="connsiteY89" fmla="*/ 8837 h 410133"/>
                <a:gd name="connsiteX90" fmla="*/ 274559 w 410088"/>
                <a:gd name="connsiteY90" fmla="*/ 8742 h 410133"/>
                <a:gd name="connsiteX91" fmla="*/ 299510 w 410088"/>
                <a:gd name="connsiteY91" fmla="*/ 8742 h 410133"/>
                <a:gd name="connsiteX92" fmla="*/ 308867 w 410088"/>
                <a:gd name="connsiteY92" fmla="*/ 2694 h 410133"/>
                <a:gd name="connsiteX93" fmla="*/ 327769 w 410088"/>
                <a:gd name="connsiteY93" fmla="*/ 11956 h 410133"/>
                <a:gd name="connsiteX94" fmla="*/ 327769 w 410088"/>
                <a:gd name="connsiteY94" fmla="*/ 24620 h 410133"/>
                <a:gd name="connsiteX95" fmla="*/ 331644 w 410088"/>
                <a:gd name="connsiteY95" fmla="*/ 31425 h 410133"/>
                <a:gd name="connsiteX96" fmla="*/ 352247 w 410088"/>
                <a:gd name="connsiteY96" fmla="*/ 69230 h 410133"/>
                <a:gd name="connsiteX97" fmla="*/ 343930 w 410088"/>
                <a:gd name="connsiteY97" fmla="*/ 85202 h 410133"/>
                <a:gd name="connsiteX98" fmla="*/ 360092 w 410088"/>
                <a:gd name="connsiteY98" fmla="*/ 91251 h 410133"/>
                <a:gd name="connsiteX99" fmla="*/ 378994 w 410088"/>
                <a:gd name="connsiteY99" fmla="*/ 104955 h 410133"/>
                <a:gd name="connsiteX100" fmla="*/ 378238 w 410088"/>
                <a:gd name="connsiteY100" fmla="*/ 114690 h 410133"/>
                <a:gd name="connsiteX101" fmla="*/ 368881 w 410088"/>
                <a:gd name="connsiteY101" fmla="*/ 114123 h 410133"/>
                <a:gd name="connsiteX102" fmla="*/ 323799 w 410088"/>
                <a:gd name="connsiteY102" fmla="*/ 96355 h 410133"/>
                <a:gd name="connsiteX103" fmla="*/ 325406 w 410088"/>
                <a:gd name="connsiteY103" fmla="*/ 98056 h 410133"/>
                <a:gd name="connsiteX104" fmla="*/ 406875 w 410088"/>
                <a:gd name="connsiteY104" fmla="*/ 243226 h 410133"/>
                <a:gd name="connsiteX105" fmla="*/ 410089 w 410088"/>
                <a:gd name="connsiteY105" fmla="*/ 263735 h 410133"/>
                <a:gd name="connsiteX106" fmla="*/ 410089 w 410088"/>
                <a:gd name="connsiteY106" fmla="*/ 286985 h 410133"/>
                <a:gd name="connsiteX107" fmla="*/ 88560 w 410088"/>
                <a:gd name="connsiteY107" fmla="*/ 328570 h 410133"/>
                <a:gd name="connsiteX108" fmla="*/ 88560 w 410088"/>
                <a:gd name="connsiteY108" fmla="*/ 324978 h 410133"/>
                <a:gd name="connsiteX109" fmla="*/ 88371 w 410088"/>
                <a:gd name="connsiteY109" fmla="*/ 284527 h 410133"/>
                <a:gd name="connsiteX110" fmla="*/ 102075 w 410088"/>
                <a:gd name="connsiteY110" fmla="*/ 261278 h 410133"/>
                <a:gd name="connsiteX111" fmla="*/ 112377 w 410088"/>
                <a:gd name="connsiteY111" fmla="*/ 256930 h 410133"/>
                <a:gd name="connsiteX112" fmla="*/ 115874 w 410088"/>
                <a:gd name="connsiteY112" fmla="*/ 251826 h 410133"/>
                <a:gd name="connsiteX113" fmla="*/ 115874 w 410088"/>
                <a:gd name="connsiteY113" fmla="*/ 173382 h 410133"/>
                <a:gd name="connsiteX114" fmla="*/ 115685 w 410088"/>
                <a:gd name="connsiteY114" fmla="*/ 169696 h 410133"/>
                <a:gd name="connsiteX115" fmla="*/ 41021 w 410088"/>
                <a:gd name="connsiteY115" fmla="*/ 169696 h 410133"/>
                <a:gd name="connsiteX116" fmla="*/ 41021 w 410088"/>
                <a:gd name="connsiteY116" fmla="*/ 320820 h 410133"/>
                <a:gd name="connsiteX117" fmla="*/ 65121 w 410088"/>
                <a:gd name="connsiteY117" fmla="*/ 322143 h 410133"/>
                <a:gd name="connsiteX118" fmla="*/ 88654 w 410088"/>
                <a:gd name="connsiteY118" fmla="*/ 328381 h 410133"/>
                <a:gd name="connsiteX119" fmla="*/ 102170 w 410088"/>
                <a:gd name="connsiteY119" fmla="*/ 299744 h 410133"/>
                <a:gd name="connsiteX120" fmla="*/ 101981 w 410088"/>
                <a:gd name="connsiteY120" fmla="*/ 363256 h 410133"/>
                <a:gd name="connsiteX121" fmla="*/ 111526 w 410088"/>
                <a:gd name="connsiteY121" fmla="*/ 377338 h 410133"/>
                <a:gd name="connsiteX122" fmla="*/ 135532 w 410088"/>
                <a:gd name="connsiteY122" fmla="*/ 382441 h 410133"/>
                <a:gd name="connsiteX123" fmla="*/ 171163 w 410088"/>
                <a:gd name="connsiteY123" fmla="*/ 375826 h 410133"/>
                <a:gd name="connsiteX124" fmla="*/ 177495 w 410088"/>
                <a:gd name="connsiteY124" fmla="*/ 365335 h 410133"/>
                <a:gd name="connsiteX125" fmla="*/ 177401 w 410088"/>
                <a:gd name="connsiteY125" fmla="*/ 304091 h 410133"/>
                <a:gd name="connsiteX126" fmla="*/ 177401 w 410088"/>
                <a:gd name="connsiteY126" fmla="*/ 299744 h 410133"/>
                <a:gd name="connsiteX127" fmla="*/ 102170 w 410088"/>
                <a:gd name="connsiteY127" fmla="*/ 299744 h 410133"/>
                <a:gd name="connsiteX128" fmla="*/ 313970 w 410088"/>
                <a:gd name="connsiteY128" fmla="*/ 14602 h 410133"/>
                <a:gd name="connsiteX129" fmla="*/ 307354 w 410088"/>
                <a:gd name="connsiteY129" fmla="*/ 19517 h 410133"/>
                <a:gd name="connsiteX130" fmla="*/ 265391 w 410088"/>
                <a:gd name="connsiteY130" fmla="*/ 19233 h 410133"/>
                <a:gd name="connsiteX131" fmla="*/ 239590 w 410088"/>
                <a:gd name="connsiteY131" fmla="*/ 19233 h 410133"/>
                <a:gd name="connsiteX132" fmla="*/ 197626 w 410088"/>
                <a:gd name="connsiteY132" fmla="*/ 19611 h 410133"/>
                <a:gd name="connsiteX133" fmla="*/ 191672 w 410088"/>
                <a:gd name="connsiteY133" fmla="*/ 15264 h 410133"/>
                <a:gd name="connsiteX134" fmla="*/ 190443 w 410088"/>
                <a:gd name="connsiteY134" fmla="*/ 15925 h 410133"/>
                <a:gd name="connsiteX135" fmla="*/ 193751 w 410088"/>
                <a:gd name="connsiteY135" fmla="*/ 39081 h 410133"/>
                <a:gd name="connsiteX136" fmla="*/ 215017 w 410088"/>
                <a:gd name="connsiteY136" fmla="*/ 75657 h 410133"/>
                <a:gd name="connsiteX137" fmla="*/ 232407 w 410088"/>
                <a:gd name="connsiteY137" fmla="*/ 81705 h 410133"/>
                <a:gd name="connsiteX138" fmla="*/ 230422 w 410088"/>
                <a:gd name="connsiteY138" fmla="*/ 77736 h 410133"/>
                <a:gd name="connsiteX139" fmla="*/ 218986 w 410088"/>
                <a:gd name="connsiteY139" fmla="*/ 50139 h 410133"/>
                <a:gd name="connsiteX140" fmla="*/ 223428 w 410088"/>
                <a:gd name="connsiteY140" fmla="*/ 41254 h 410133"/>
                <a:gd name="connsiteX141" fmla="*/ 231934 w 410088"/>
                <a:gd name="connsiteY141" fmla="*/ 45980 h 410133"/>
                <a:gd name="connsiteX142" fmla="*/ 232879 w 410088"/>
                <a:gd name="connsiteY142" fmla="*/ 49004 h 410133"/>
                <a:gd name="connsiteX143" fmla="*/ 247623 w 410088"/>
                <a:gd name="connsiteY143" fmla="*/ 79437 h 410133"/>
                <a:gd name="connsiteX144" fmla="*/ 251592 w 410088"/>
                <a:gd name="connsiteY144" fmla="*/ 81800 h 410133"/>
                <a:gd name="connsiteX145" fmla="*/ 258586 w 410088"/>
                <a:gd name="connsiteY145" fmla="*/ 78114 h 410133"/>
                <a:gd name="connsiteX146" fmla="*/ 272763 w 410088"/>
                <a:gd name="connsiteY146" fmla="*/ 47398 h 410133"/>
                <a:gd name="connsiteX147" fmla="*/ 281931 w 410088"/>
                <a:gd name="connsiteY147" fmla="*/ 41254 h 410133"/>
                <a:gd name="connsiteX148" fmla="*/ 285995 w 410088"/>
                <a:gd name="connsiteY148" fmla="*/ 51745 h 410133"/>
                <a:gd name="connsiteX149" fmla="*/ 280986 w 410088"/>
                <a:gd name="connsiteY149" fmla="*/ 65166 h 410133"/>
                <a:gd name="connsiteX150" fmla="*/ 273236 w 410088"/>
                <a:gd name="connsiteY150" fmla="*/ 81705 h 410133"/>
                <a:gd name="connsiteX151" fmla="*/ 292800 w 410088"/>
                <a:gd name="connsiteY151" fmla="*/ 73388 h 410133"/>
                <a:gd name="connsiteX152" fmla="*/ 314065 w 410088"/>
                <a:gd name="connsiteY152" fmla="*/ 14602 h 410133"/>
                <a:gd name="connsiteX153" fmla="*/ 78447 w 410088"/>
                <a:gd name="connsiteY153" fmla="*/ 136806 h 410133"/>
                <a:gd name="connsiteX154" fmla="*/ 48960 w 410088"/>
                <a:gd name="connsiteY154" fmla="*/ 142571 h 410133"/>
                <a:gd name="connsiteX155" fmla="*/ 41115 w 410088"/>
                <a:gd name="connsiteY155" fmla="*/ 150226 h 410133"/>
                <a:gd name="connsiteX156" fmla="*/ 49149 w 410088"/>
                <a:gd name="connsiteY156" fmla="*/ 158260 h 410133"/>
                <a:gd name="connsiteX157" fmla="*/ 75423 w 410088"/>
                <a:gd name="connsiteY157" fmla="*/ 163931 h 410133"/>
                <a:gd name="connsiteX158" fmla="*/ 108029 w 410088"/>
                <a:gd name="connsiteY158" fmla="*/ 157882 h 410133"/>
                <a:gd name="connsiteX159" fmla="*/ 115496 w 410088"/>
                <a:gd name="connsiteY159" fmla="*/ 150415 h 410133"/>
                <a:gd name="connsiteX160" fmla="*/ 108029 w 410088"/>
                <a:gd name="connsiteY160" fmla="*/ 142665 h 410133"/>
                <a:gd name="connsiteX161" fmla="*/ 78542 w 410088"/>
                <a:gd name="connsiteY161" fmla="*/ 136806 h 410133"/>
                <a:gd name="connsiteX162" fmla="*/ 49999 w 410088"/>
                <a:gd name="connsiteY162" fmla="*/ 362121 h 410133"/>
                <a:gd name="connsiteX163" fmla="*/ 80243 w 410088"/>
                <a:gd name="connsiteY163" fmla="*/ 356356 h 410133"/>
                <a:gd name="connsiteX164" fmla="*/ 88276 w 410088"/>
                <a:gd name="connsiteY164" fmla="*/ 348323 h 410133"/>
                <a:gd name="connsiteX165" fmla="*/ 80337 w 410088"/>
                <a:gd name="connsiteY165" fmla="*/ 340667 h 410133"/>
                <a:gd name="connsiteX166" fmla="*/ 21740 w 410088"/>
                <a:gd name="connsiteY166" fmla="*/ 340667 h 410133"/>
                <a:gd name="connsiteX167" fmla="*/ 13707 w 410088"/>
                <a:gd name="connsiteY167" fmla="*/ 348606 h 410133"/>
                <a:gd name="connsiteX168" fmla="*/ 21646 w 410088"/>
                <a:gd name="connsiteY168" fmla="*/ 356262 h 410133"/>
                <a:gd name="connsiteX169" fmla="*/ 49999 w 410088"/>
                <a:gd name="connsiteY169" fmla="*/ 362027 h 410133"/>
                <a:gd name="connsiteX170" fmla="*/ 139596 w 410088"/>
                <a:gd name="connsiteY170" fmla="*/ 266570 h 410133"/>
                <a:gd name="connsiteX171" fmla="*/ 110676 w 410088"/>
                <a:gd name="connsiteY171" fmla="*/ 272335 h 410133"/>
                <a:gd name="connsiteX172" fmla="*/ 102642 w 410088"/>
                <a:gd name="connsiteY172" fmla="*/ 280274 h 410133"/>
                <a:gd name="connsiteX173" fmla="*/ 110865 w 410088"/>
                <a:gd name="connsiteY173" fmla="*/ 288119 h 410133"/>
                <a:gd name="connsiteX174" fmla="*/ 169084 w 410088"/>
                <a:gd name="connsiteY174" fmla="*/ 288119 h 410133"/>
                <a:gd name="connsiteX175" fmla="*/ 177117 w 410088"/>
                <a:gd name="connsiteY175" fmla="*/ 280180 h 410133"/>
                <a:gd name="connsiteX176" fmla="*/ 168895 w 410088"/>
                <a:gd name="connsiteY176" fmla="*/ 272335 h 410133"/>
                <a:gd name="connsiteX177" fmla="*/ 139596 w 410088"/>
                <a:gd name="connsiteY177" fmla="*/ 266665 h 410133"/>
                <a:gd name="connsiteX178" fmla="*/ 119182 w 410088"/>
                <a:gd name="connsiteY178" fmla="*/ 68190 h 410133"/>
                <a:gd name="connsiteX179" fmla="*/ 148669 w 410088"/>
                <a:gd name="connsiteY179" fmla="*/ 62520 h 410133"/>
                <a:gd name="connsiteX180" fmla="*/ 156608 w 410088"/>
                <a:gd name="connsiteY180" fmla="*/ 54864 h 410133"/>
                <a:gd name="connsiteX181" fmla="*/ 148669 w 410088"/>
                <a:gd name="connsiteY181" fmla="*/ 46831 h 410133"/>
                <a:gd name="connsiteX182" fmla="*/ 90072 w 410088"/>
                <a:gd name="connsiteY182" fmla="*/ 46831 h 410133"/>
                <a:gd name="connsiteX183" fmla="*/ 82133 w 410088"/>
                <a:gd name="connsiteY183" fmla="*/ 54864 h 410133"/>
                <a:gd name="connsiteX184" fmla="*/ 89978 w 410088"/>
                <a:gd name="connsiteY184" fmla="*/ 62520 h 410133"/>
                <a:gd name="connsiteX185" fmla="*/ 119087 w 410088"/>
                <a:gd name="connsiteY185" fmla="*/ 68190 h 410133"/>
                <a:gd name="connsiteX186" fmla="*/ 13329 w 410088"/>
                <a:gd name="connsiteY186" fmla="*/ 367887 h 410133"/>
                <a:gd name="connsiteX187" fmla="*/ 13329 w 410088"/>
                <a:gd name="connsiteY187" fmla="*/ 377243 h 410133"/>
                <a:gd name="connsiteX188" fmla="*/ 22307 w 410088"/>
                <a:gd name="connsiteY188" fmla="*/ 390758 h 410133"/>
                <a:gd name="connsiteX189" fmla="*/ 45841 w 410088"/>
                <a:gd name="connsiteY189" fmla="*/ 396051 h 410133"/>
                <a:gd name="connsiteX190" fmla="*/ 81472 w 410088"/>
                <a:gd name="connsiteY190" fmla="*/ 389813 h 410133"/>
                <a:gd name="connsiteX191" fmla="*/ 88182 w 410088"/>
                <a:gd name="connsiteY191" fmla="*/ 382630 h 410133"/>
                <a:gd name="connsiteX192" fmla="*/ 88465 w 410088"/>
                <a:gd name="connsiteY192" fmla="*/ 367887 h 410133"/>
                <a:gd name="connsiteX193" fmla="*/ 13329 w 410088"/>
                <a:gd name="connsiteY193" fmla="*/ 367887 h 410133"/>
                <a:gd name="connsiteX194" fmla="*/ 304992 w 410088"/>
                <a:gd name="connsiteY194" fmla="*/ 80666 h 410133"/>
                <a:gd name="connsiteX195" fmla="*/ 337409 w 410088"/>
                <a:gd name="connsiteY195" fmla="*/ 68852 h 410133"/>
                <a:gd name="connsiteX196" fmla="*/ 324272 w 410088"/>
                <a:gd name="connsiteY196" fmla="*/ 44184 h 410133"/>
                <a:gd name="connsiteX197" fmla="*/ 304992 w 410088"/>
                <a:gd name="connsiteY197" fmla="*/ 80666 h 41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10088" h="410133">
                  <a:moveTo>
                    <a:pt x="409710" y="286796"/>
                  </a:moveTo>
                  <a:cubicBezTo>
                    <a:pt x="408482" y="293033"/>
                    <a:pt x="407631" y="299366"/>
                    <a:pt x="406025" y="305509"/>
                  </a:cubicBezTo>
                  <a:cubicBezTo>
                    <a:pt x="396951" y="338777"/>
                    <a:pt x="374363" y="358057"/>
                    <a:pt x="341662" y="365902"/>
                  </a:cubicBezTo>
                  <a:cubicBezTo>
                    <a:pt x="332305" y="368170"/>
                    <a:pt x="322382" y="369021"/>
                    <a:pt x="312742" y="369210"/>
                  </a:cubicBezTo>
                  <a:cubicBezTo>
                    <a:pt x="282214" y="369588"/>
                    <a:pt x="251592" y="369399"/>
                    <a:pt x="221065" y="369304"/>
                  </a:cubicBezTo>
                  <a:cubicBezTo>
                    <a:pt x="219364" y="369304"/>
                    <a:pt x="217568" y="369304"/>
                    <a:pt x="215962" y="368643"/>
                  </a:cubicBezTo>
                  <a:cubicBezTo>
                    <a:pt x="212748" y="367603"/>
                    <a:pt x="211331" y="364957"/>
                    <a:pt x="211614" y="361743"/>
                  </a:cubicBezTo>
                  <a:cubicBezTo>
                    <a:pt x="211898" y="358341"/>
                    <a:pt x="213882" y="356073"/>
                    <a:pt x="217474" y="355600"/>
                  </a:cubicBezTo>
                  <a:cubicBezTo>
                    <a:pt x="219080" y="355411"/>
                    <a:pt x="220687" y="355411"/>
                    <a:pt x="222294" y="355411"/>
                  </a:cubicBezTo>
                  <a:cubicBezTo>
                    <a:pt x="252632" y="355411"/>
                    <a:pt x="282876" y="355411"/>
                    <a:pt x="313214" y="355411"/>
                  </a:cubicBezTo>
                  <a:cubicBezTo>
                    <a:pt x="329470" y="355411"/>
                    <a:pt x="344970" y="352292"/>
                    <a:pt x="359430" y="344542"/>
                  </a:cubicBezTo>
                  <a:cubicBezTo>
                    <a:pt x="380034" y="333484"/>
                    <a:pt x="390997" y="315811"/>
                    <a:pt x="394683" y="293128"/>
                  </a:cubicBezTo>
                  <a:cubicBezTo>
                    <a:pt x="398558" y="268555"/>
                    <a:pt x="394116" y="244833"/>
                    <a:pt x="387406" y="221299"/>
                  </a:cubicBezTo>
                  <a:cubicBezTo>
                    <a:pt x="376442" y="182644"/>
                    <a:pt x="357729" y="148336"/>
                    <a:pt x="328998" y="119888"/>
                  </a:cubicBezTo>
                  <a:cubicBezTo>
                    <a:pt x="318979" y="109964"/>
                    <a:pt x="308016" y="101364"/>
                    <a:pt x="296013" y="93897"/>
                  </a:cubicBezTo>
                  <a:cubicBezTo>
                    <a:pt x="292800" y="91913"/>
                    <a:pt x="290059" y="90968"/>
                    <a:pt x="286562" y="92952"/>
                  </a:cubicBezTo>
                  <a:cubicBezTo>
                    <a:pt x="285050" y="93803"/>
                    <a:pt x="283159" y="94181"/>
                    <a:pt x="280986" y="94843"/>
                  </a:cubicBezTo>
                  <a:cubicBezTo>
                    <a:pt x="286656" y="100135"/>
                    <a:pt x="291949" y="105050"/>
                    <a:pt x="297336" y="110059"/>
                  </a:cubicBezTo>
                  <a:cubicBezTo>
                    <a:pt x="299604" y="112138"/>
                    <a:pt x="301211" y="114501"/>
                    <a:pt x="300266" y="117809"/>
                  </a:cubicBezTo>
                  <a:cubicBezTo>
                    <a:pt x="298754" y="123291"/>
                    <a:pt x="292800" y="124708"/>
                    <a:pt x="288263" y="120550"/>
                  </a:cubicBezTo>
                  <a:cubicBezTo>
                    <a:pt x="280230" y="113178"/>
                    <a:pt x="272291" y="105617"/>
                    <a:pt x="264257" y="98150"/>
                  </a:cubicBezTo>
                  <a:cubicBezTo>
                    <a:pt x="263217" y="97111"/>
                    <a:pt x="261894" y="96449"/>
                    <a:pt x="259626" y="94843"/>
                  </a:cubicBezTo>
                  <a:cubicBezTo>
                    <a:pt x="259626" y="100324"/>
                    <a:pt x="259626" y="104672"/>
                    <a:pt x="259626" y="109019"/>
                  </a:cubicBezTo>
                  <a:cubicBezTo>
                    <a:pt x="259626" y="111288"/>
                    <a:pt x="259626" y="113556"/>
                    <a:pt x="259626" y="115824"/>
                  </a:cubicBezTo>
                  <a:cubicBezTo>
                    <a:pt x="259342" y="120266"/>
                    <a:pt x="256507" y="123196"/>
                    <a:pt x="252727" y="123102"/>
                  </a:cubicBezTo>
                  <a:cubicBezTo>
                    <a:pt x="248946" y="123102"/>
                    <a:pt x="246016" y="119983"/>
                    <a:pt x="245922" y="115635"/>
                  </a:cubicBezTo>
                  <a:cubicBezTo>
                    <a:pt x="245827" y="110153"/>
                    <a:pt x="245922" y="104672"/>
                    <a:pt x="245922" y="99190"/>
                  </a:cubicBezTo>
                  <a:cubicBezTo>
                    <a:pt x="245922" y="98150"/>
                    <a:pt x="245827" y="97111"/>
                    <a:pt x="245638" y="95221"/>
                  </a:cubicBezTo>
                  <a:cubicBezTo>
                    <a:pt x="243937" y="96355"/>
                    <a:pt x="242519" y="97016"/>
                    <a:pt x="241480" y="97961"/>
                  </a:cubicBezTo>
                  <a:cubicBezTo>
                    <a:pt x="233541" y="105333"/>
                    <a:pt x="225696" y="112800"/>
                    <a:pt x="217663" y="119983"/>
                  </a:cubicBezTo>
                  <a:cubicBezTo>
                    <a:pt x="215962" y="121495"/>
                    <a:pt x="213126" y="123007"/>
                    <a:pt x="211047" y="122723"/>
                  </a:cubicBezTo>
                  <a:cubicBezTo>
                    <a:pt x="208968" y="122440"/>
                    <a:pt x="206227" y="120266"/>
                    <a:pt x="205660" y="118281"/>
                  </a:cubicBezTo>
                  <a:cubicBezTo>
                    <a:pt x="204998" y="116202"/>
                    <a:pt x="205849" y="112800"/>
                    <a:pt x="207361" y="111193"/>
                  </a:cubicBezTo>
                  <a:cubicBezTo>
                    <a:pt x="211614" y="106467"/>
                    <a:pt x="216529" y="102309"/>
                    <a:pt x="221254" y="97961"/>
                  </a:cubicBezTo>
                  <a:cubicBezTo>
                    <a:pt x="222199" y="97016"/>
                    <a:pt x="223144" y="96166"/>
                    <a:pt x="224373" y="95032"/>
                  </a:cubicBezTo>
                  <a:cubicBezTo>
                    <a:pt x="221254" y="93897"/>
                    <a:pt x="218608" y="92763"/>
                    <a:pt x="215867" y="92102"/>
                  </a:cubicBezTo>
                  <a:cubicBezTo>
                    <a:pt x="214544" y="91818"/>
                    <a:pt x="212748" y="92196"/>
                    <a:pt x="211614" y="92952"/>
                  </a:cubicBezTo>
                  <a:cubicBezTo>
                    <a:pt x="190349" y="105144"/>
                    <a:pt x="172864" y="121589"/>
                    <a:pt x="157837" y="140775"/>
                  </a:cubicBezTo>
                  <a:cubicBezTo>
                    <a:pt x="157175" y="141626"/>
                    <a:pt x="156514" y="142476"/>
                    <a:pt x="155852" y="143327"/>
                  </a:cubicBezTo>
                  <a:cubicBezTo>
                    <a:pt x="152639" y="147486"/>
                    <a:pt x="148669" y="148525"/>
                    <a:pt x="145267" y="146068"/>
                  </a:cubicBezTo>
                  <a:cubicBezTo>
                    <a:pt x="141770" y="143516"/>
                    <a:pt x="141581" y="139263"/>
                    <a:pt x="144983" y="134821"/>
                  </a:cubicBezTo>
                  <a:cubicBezTo>
                    <a:pt x="148386" y="130473"/>
                    <a:pt x="151883" y="126315"/>
                    <a:pt x="155285" y="122062"/>
                  </a:cubicBezTo>
                  <a:cubicBezTo>
                    <a:pt x="156136" y="121022"/>
                    <a:pt x="156892" y="119510"/>
                    <a:pt x="156986" y="118281"/>
                  </a:cubicBezTo>
                  <a:cubicBezTo>
                    <a:pt x="157081" y="104010"/>
                    <a:pt x="156986" y="89739"/>
                    <a:pt x="156986" y="75468"/>
                  </a:cubicBezTo>
                  <a:cubicBezTo>
                    <a:pt x="156986" y="75090"/>
                    <a:pt x="156797" y="74712"/>
                    <a:pt x="156608" y="74145"/>
                  </a:cubicBezTo>
                  <a:cubicBezTo>
                    <a:pt x="131941" y="85013"/>
                    <a:pt x="107273" y="84919"/>
                    <a:pt x="82133" y="74050"/>
                  </a:cubicBezTo>
                  <a:cubicBezTo>
                    <a:pt x="82133" y="76035"/>
                    <a:pt x="82133" y="77452"/>
                    <a:pt x="82133" y="78870"/>
                  </a:cubicBezTo>
                  <a:cubicBezTo>
                    <a:pt x="82133" y="91913"/>
                    <a:pt x="82322" y="105050"/>
                    <a:pt x="82133" y="118092"/>
                  </a:cubicBezTo>
                  <a:cubicBezTo>
                    <a:pt x="82133" y="121967"/>
                    <a:pt x="82984" y="123291"/>
                    <a:pt x="87142" y="123480"/>
                  </a:cubicBezTo>
                  <a:cubicBezTo>
                    <a:pt x="97917" y="123952"/>
                    <a:pt x="108218" y="126504"/>
                    <a:pt x="117575" y="132175"/>
                  </a:cubicBezTo>
                  <a:cubicBezTo>
                    <a:pt x="125892" y="137184"/>
                    <a:pt x="130240" y="143894"/>
                    <a:pt x="130051" y="154101"/>
                  </a:cubicBezTo>
                  <a:cubicBezTo>
                    <a:pt x="129672" y="185290"/>
                    <a:pt x="129956" y="216574"/>
                    <a:pt x="129956" y="247762"/>
                  </a:cubicBezTo>
                  <a:lnTo>
                    <a:pt x="129956" y="252866"/>
                  </a:lnTo>
                  <a:cubicBezTo>
                    <a:pt x="132886" y="252866"/>
                    <a:pt x="135438" y="252866"/>
                    <a:pt x="138084" y="252866"/>
                  </a:cubicBezTo>
                  <a:cubicBezTo>
                    <a:pt x="151127" y="252677"/>
                    <a:pt x="163886" y="254095"/>
                    <a:pt x="175794" y="260143"/>
                  </a:cubicBezTo>
                  <a:cubicBezTo>
                    <a:pt x="179008" y="261750"/>
                    <a:pt x="182032" y="263829"/>
                    <a:pt x="184678" y="266192"/>
                  </a:cubicBezTo>
                  <a:cubicBezTo>
                    <a:pt x="189309" y="270256"/>
                    <a:pt x="191672" y="275360"/>
                    <a:pt x="191578" y="281692"/>
                  </a:cubicBezTo>
                  <a:cubicBezTo>
                    <a:pt x="191483" y="309857"/>
                    <a:pt x="191294" y="338021"/>
                    <a:pt x="191578" y="366185"/>
                  </a:cubicBezTo>
                  <a:cubicBezTo>
                    <a:pt x="191578" y="374881"/>
                    <a:pt x="188081" y="381024"/>
                    <a:pt x="181370" y="385749"/>
                  </a:cubicBezTo>
                  <a:cubicBezTo>
                    <a:pt x="173337" y="391420"/>
                    <a:pt x="164169" y="394066"/>
                    <a:pt x="154529" y="395484"/>
                  </a:cubicBezTo>
                  <a:cubicBezTo>
                    <a:pt x="134398" y="398319"/>
                    <a:pt x="121166" y="396335"/>
                    <a:pt x="102264" y="387923"/>
                  </a:cubicBezTo>
                  <a:cubicBezTo>
                    <a:pt x="94325" y="403045"/>
                    <a:pt x="79865" y="406731"/>
                    <a:pt x="64743" y="409283"/>
                  </a:cubicBezTo>
                  <a:cubicBezTo>
                    <a:pt x="63703" y="409472"/>
                    <a:pt x="62758" y="409850"/>
                    <a:pt x="61719" y="410133"/>
                  </a:cubicBezTo>
                  <a:lnTo>
                    <a:pt x="40926" y="410133"/>
                  </a:lnTo>
                  <a:cubicBezTo>
                    <a:pt x="39792" y="409850"/>
                    <a:pt x="38658" y="409472"/>
                    <a:pt x="37524" y="409283"/>
                  </a:cubicBezTo>
                  <a:cubicBezTo>
                    <a:pt x="26466" y="407582"/>
                    <a:pt x="15880" y="404652"/>
                    <a:pt x="7185" y="397091"/>
                  </a:cubicBezTo>
                  <a:cubicBezTo>
                    <a:pt x="2460" y="392932"/>
                    <a:pt x="-92" y="387829"/>
                    <a:pt x="3" y="381307"/>
                  </a:cubicBezTo>
                  <a:cubicBezTo>
                    <a:pt x="192" y="370628"/>
                    <a:pt x="97" y="359948"/>
                    <a:pt x="3" y="349268"/>
                  </a:cubicBezTo>
                  <a:cubicBezTo>
                    <a:pt x="3" y="344448"/>
                    <a:pt x="1326" y="340100"/>
                    <a:pt x="4728" y="336981"/>
                  </a:cubicBezTo>
                  <a:cubicBezTo>
                    <a:pt x="8320" y="333673"/>
                    <a:pt x="12384" y="330744"/>
                    <a:pt x="16542" y="328286"/>
                  </a:cubicBezTo>
                  <a:cubicBezTo>
                    <a:pt x="19755" y="326396"/>
                    <a:pt x="23536" y="325356"/>
                    <a:pt x="27316" y="323939"/>
                  </a:cubicBezTo>
                  <a:lnTo>
                    <a:pt x="27316" y="319119"/>
                  </a:lnTo>
                  <a:cubicBezTo>
                    <a:pt x="27316" y="264396"/>
                    <a:pt x="27505" y="209674"/>
                    <a:pt x="27127" y="154952"/>
                  </a:cubicBezTo>
                  <a:cubicBezTo>
                    <a:pt x="27127" y="143705"/>
                    <a:pt x="31853" y="136428"/>
                    <a:pt x="41210" y="131513"/>
                  </a:cubicBezTo>
                  <a:cubicBezTo>
                    <a:pt x="44801" y="129623"/>
                    <a:pt x="48676" y="127922"/>
                    <a:pt x="52646" y="126787"/>
                  </a:cubicBezTo>
                  <a:cubicBezTo>
                    <a:pt x="57655" y="125275"/>
                    <a:pt x="62947" y="124330"/>
                    <a:pt x="68240" y="123102"/>
                  </a:cubicBezTo>
                  <a:lnTo>
                    <a:pt x="68240" y="118659"/>
                  </a:lnTo>
                  <a:cubicBezTo>
                    <a:pt x="68240" y="98245"/>
                    <a:pt x="68334" y="77830"/>
                    <a:pt x="68240" y="57416"/>
                  </a:cubicBezTo>
                  <a:cubicBezTo>
                    <a:pt x="68240" y="49288"/>
                    <a:pt x="71453" y="43239"/>
                    <a:pt x="77786" y="38703"/>
                  </a:cubicBezTo>
                  <a:cubicBezTo>
                    <a:pt x="80999" y="36434"/>
                    <a:pt x="84590" y="34450"/>
                    <a:pt x="88276" y="32937"/>
                  </a:cubicBezTo>
                  <a:cubicBezTo>
                    <a:pt x="103587" y="26889"/>
                    <a:pt x="119371" y="26133"/>
                    <a:pt x="135438" y="28590"/>
                  </a:cubicBezTo>
                  <a:cubicBezTo>
                    <a:pt x="144983" y="30102"/>
                    <a:pt x="154151" y="32843"/>
                    <a:pt x="161995" y="38892"/>
                  </a:cubicBezTo>
                  <a:cubicBezTo>
                    <a:pt x="167950" y="43428"/>
                    <a:pt x="171163" y="49288"/>
                    <a:pt x="171069" y="57038"/>
                  </a:cubicBezTo>
                  <a:cubicBezTo>
                    <a:pt x="170880" y="71687"/>
                    <a:pt x="171069" y="86431"/>
                    <a:pt x="171069" y="101080"/>
                  </a:cubicBezTo>
                  <a:cubicBezTo>
                    <a:pt x="171069" y="102403"/>
                    <a:pt x="171069" y="103727"/>
                    <a:pt x="171069" y="105239"/>
                  </a:cubicBezTo>
                  <a:cubicBezTo>
                    <a:pt x="181559" y="97300"/>
                    <a:pt x="191483" y="89739"/>
                    <a:pt x="201596" y="82178"/>
                  </a:cubicBezTo>
                  <a:cubicBezTo>
                    <a:pt x="183828" y="64032"/>
                    <a:pt x="178251" y="41254"/>
                    <a:pt x="177495" y="16776"/>
                  </a:cubicBezTo>
                  <a:cubicBezTo>
                    <a:pt x="177117" y="4300"/>
                    <a:pt x="188081" y="-2504"/>
                    <a:pt x="198950" y="3544"/>
                  </a:cubicBezTo>
                  <a:cubicBezTo>
                    <a:pt x="201596" y="4962"/>
                    <a:pt x="204053" y="6852"/>
                    <a:pt x="206416" y="8837"/>
                  </a:cubicBezTo>
                  <a:cubicBezTo>
                    <a:pt x="214260" y="15453"/>
                    <a:pt x="223239" y="15453"/>
                    <a:pt x="231083" y="8837"/>
                  </a:cubicBezTo>
                  <a:cubicBezTo>
                    <a:pt x="244977" y="-2882"/>
                    <a:pt x="260760" y="-2977"/>
                    <a:pt x="274559" y="8742"/>
                  </a:cubicBezTo>
                  <a:cubicBezTo>
                    <a:pt x="282592" y="15547"/>
                    <a:pt x="291382" y="15453"/>
                    <a:pt x="299510" y="8742"/>
                  </a:cubicBezTo>
                  <a:cubicBezTo>
                    <a:pt x="302345" y="6380"/>
                    <a:pt x="305464" y="4206"/>
                    <a:pt x="308867" y="2694"/>
                  </a:cubicBezTo>
                  <a:cubicBezTo>
                    <a:pt x="316995" y="-1181"/>
                    <a:pt x="325973" y="3166"/>
                    <a:pt x="327769" y="11956"/>
                  </a:cubicBezTo>
                  <a:cubicBezTo>
                    <a:pt x="328619" y="16020"/>
                    <a:pt x="328147" y="20462"/>
                    <a:pt x="327769" y="24620"/>
                  </a:cubicBezTo>
                  <a:cubicBezTo>
                    <a:pt x="327485" y="28023"/>
                    <a:pt x="327958" y="29913"/>
                    <a:pt x="331644" y="31425"/>
                  </a:cubicBezTo>
                  <a:cubicBezTo>
                    <a:pt x="347333" y="37474"/>
                    <a:pt x="356784" y="54581"/>
                    <a:pt x="352247" y="69230"/>
                  </a:cubicBezTo>
                  <a:cubicBezTo>
                    <a:pt x="350452" y="74901"/>
                    <a:pt x="346766" y="79910"/>
                    <a:pt x="343930" y="85202"/>
                  </a:cubicBezTo>
                  <a:cubicBezTo>
                    <a:pt x="348750" y="86998"/>
                    <a:pt x="354516" y="88888"/>
                    <a:pt x="360092" y="91251"/>
                  </a:cubicBezTo>
                  <a:cubicBezTo>
                    <a:pt x="367369" y="94370"/>
                    <a:pt x="373985" y="98718"/>
                    <a:pt x="378994" y="104955"/>
                  </a:cubicBezTo>
                  <a:cubicBezTo>
                    <a:pt x="381451" y="108074"/>
                    <a:pt x="381073" y="112327"/>
                    <a:pt x="378238" y="114690"/>
                  </a:cubicBezTo>
                  <a:cubicBezTo>
                    <a:pt x="375497" y="117053"/>
                    <a:pt x="371528" y="116958"/>
                    <a:pt x="368881" y="114123"/>
                  </a:cubicBezTo>
                  <a:cubicBezTo>
                    <a:pt x="356784" y="101364"/>
                    <a:pt x="340906" y="98339"/>
                    <a:pt x="323799" y="96355"/>
                  </a:cubicBezTo>
                  <a:cubicBezTo>
                    <a:pt x="324745" y="97300"/>
                    <a:pt x="325028" y="97772"/>
                    <a:pt x="325406" y="98056"/>
                  </a:cubicBezTo>
                  <a:cubicBezTo>
                    <a:pt x="370583" y="136333"/>
                    <a:pt x="395912" y="185763"/>
                    <a:pt x="406875" y="243226"/>
                  </a:cubicBezTo>
                  <a:cubicBezTo>
                    <a:pt x="408198" y="250031"/>
                    <a:pt x="409049" y="256836"/>
                    <a:pt x="410089" y="263735"/>
                  </a:cubicBezTo>
                  <a:lnTo>
                    <a:pt x="410089" y="286985"/>
                  </a:lnTo>
                  <a:close/>
                  <a:moveTo>
                    <a:pt x="88560" y="328570"/>
                  </a:moveTo>
                  <a:lnTo>
                    <a:pt x="88560" y="324978"/>
                  </a:lnTo>
                  <a:cubicBezTo>
                    <a:pt x="88560" y="311463"/>
                    <a:pt x="89032" y="298043"/>
                    <a:pt x="88371" y="284527"/>
                  </a:cubicBezTo>
                  <a:cubicBezTo>
                    <a:pt x="87804" y="273375"/>
                    <a:pt x="93096" y="266287"/>
                    <a:pt x="102075" y="261278"/>
                  </a:cubicBezTo>
                  <a:cubicBezTo>
                    <a:pt x="105288" y="259482"/>
                    <a:pt x="108785" y="257875"/>
                    <a:pt x="112377" y="256930"/>
                  </a:cubicBezTo>
                  <a:cubicBezTo>
                    <a:pt x="115401" y="256079"/>
                    <a:pt x="115874" y="254567"/>
                    <a:pt x="115874" y="251826"/>
                  </a:cubicBezTo>
                  <a:cubicBezTo>
                    <a:pt x="115874" y="225647"/>
                    <a:pt x="115874" y="199561"/>
                    <a:pt x="115874" y="173382"/>
                  </a:cubicBezTo>
                  <a:cubicBezTo>
                    <a:pt x="115874" y="172248"/>
                    <a:pt x="115779" y="171113"/>
                    <a:pt x="115685" y="169696"/>
                  </a:cubicBezTo>
                  <a:cubicBezTo>
                    <a:pt x="90639" y="180659"/>
                    <a:pt x="65972" y="180659"/>
                    <a:pt x="41021" y="169696"/>
                  </a:cubicBezTo>
                  <a:lnTo>
                    <a:pt x="41021" y="320820"/>
                  </a:lnTo>
                  <a:cubicBezTo>
                    <a:pt x="49243" y="321198"/>
                    <a:pt x="57277" y="320820"/>
                    <a:pt x="65121" y="322143"/>
                  </a:cubicBezTo>
                  <a:cubicBezTo>
                    <a:pt x="73060" y="323372"/>
                    <a:pt x="80621" y="326207"/>
                    <a:pt x="88654" y="328381"/>
                  </a:cubicBezTo>
                  <a:close/>
                  <a:moveTo>
                    <a:pt x="102170" y="299744"/>
                  </a:moveTo>
                  <a:cubicBezTo>
                    <a:pt x="102170" y="321198"/>
                    <a:pt x="102548" y="342274"/>
                    <a:pt x="101981" y="363256"/>
                  </a:cubicBezTo>
                  <a:cubicBezTo>
                    <a:pt x="101792" y="370911"/>
                    <a:pt x="104910" y="375353"/>
                    <a:pt x="111526" y="377338"/>
                  </a:cubicBezTo>
                  <a:cubicBezTo>
                    <a:pt x="119371" y="379606"/>
                    <a:pt x="127499" y="381780"/>
                    <a:pt x="135532" y="382441"/>
                  </a:cubicBezTo>
                  <a:cubicBezTo>
                    <a:pt x="147819" y="383481"/>
                    <a:pt x="160011" y="381780"/>
                    <a:pt x="171163" y="375826"/>
                  </a:cubicBezTo>
                  <a:cubicBezTo>
                    <a:pt x="175322" y="373557"/>
                    <a:pt x="177495" y="370533"/>
                    <a:pt x="177495" y="365335"/>
                  </a:cubicBezTo>
                  <a:cubicBezTo>
                    <a:pt x="177212" y="344920"/>
                    <a:pt x="177401" y="324506"/>
                    <a:pt x="177401" y="304091"/>
                  </a:cubicBezTo>
                  <a:lnTo>
                    <a:pt x="177401" y="299744"/>
                  </a:lnTo>
                  <a:cubicBezTo>
                    <a:pt x="142148" y="310613"/>
                    <a:pt x="136383" y="310613"/>
                    <a:pt x="102170" y="299744"/>
                  </a:cubicBezTo>
                  <a:close/>
                  <a:moveTo>
                    <a:pt x="313970" y="14602"/>
                  </a:moveTo>
                  <a:cubicBezTo>
                    <a:pt x="311135" y="16681"/>
                    <a:pt x="309150" y="18005"/>
                    <a:pt x="307354" y="19517"/>
                  </a:cubicBezTo>
                  <a:cubicBezTo>
                    <a:pt x="294595" y="30197"/>
                    <a:pt x="277867" y="30102"/>
                    <a:pt x="265391" y="19233"/>
                  </a:cubicBezTo>
                  <a:cubicBezTo>
                    <a:pt x="256885" y="11861"/>
                    <a:pt x="248001" y="11767"/>
                    <a:pt x="239590" y="19233"/>
                  </a:cubicBezTo>
                  <a:cubicBezTo>
                    <a:pt x="227114" y="30102"/>
                    <a:pt x="210291" y="30291"/>
                    <a:pt x="197626" y="19611"/>
                  </a:cubicBezTo>
                  <a:cubicBezTo>
                    <a:pt x="195736" y="18005"/>
                    <a:pt x="193657" y="16681"/>
                    <a:pt x="191672" y="15264"/>
                  </a:cubicBezTo>
                  <a:cubicBezTo>
                    <a:pt x="191294" y="15453"/>
                    <a:pt x="190822" y="15642"/>
                    <a:pt x="190443" y="15925"/>
                  </a:cubicBezTo>
                  <a:cubicBezTo>
                    <a:pt x="191483" y="23675"/>
                    <a:pt x="192050" y="31520"/>
                    <a:pt x="193751" y="39081"/>
                  </a:cubicBezTo>
                  <a:cubicBezTo>
                    <a:pt x="196870" y="53446"/>
                    <a:pt x="203108" y="66300"/>
                    <a:pt x="215017" y="75657"/>
                  </a:cubicBezTo>
                  <a:cubicBezTo>
                    <a:pt x="219931" y="79532"/>
                    <a:pt x="225507" y="81611"/>
                    <a:pt x="232407" y="81705"/>
                  </a:cubicBezTo>
                  <a:cubicBezTo>
                    <a:pt x="231556" y="80099"/>
                    <a:pt x="230989" y="78965"/>
                    <a:pt x="230422" y="77736"/>
                  </a:cubicBezTo>
                  <a:cubicBezTo>
                    <a:pt x="226547" y="68568"/>
                    <a:pt x="222577" y="59401"/>
                    <a:pt x="218986" y="50139"/>
                  </a:cubicBezTo>
                  <a:cubicBezTo>
                    <a:pt x="217474" y="46169"/>
                    <a:pt x="219648" y="42483"/>
                    <a:pt x="223428" y="41254"/>
                  </a:cubicBezTo>
                  <a:cubicBezTo>
                    <a:pt x="226925" y="40120"/>
                    <a:pt x="230422" y="42011"/>
                    <a:pt x="231934" y="45980"/>
                  </a:cubicBezTo>
                  <a:cubicBezTo>
                    <a:pt x="232312" y="46925"/>
                    <a:pt x="232501" y="48059"/>
                    <a:pt x="232879" y="49004"/>
                  </a:cubicBezTo>
                  <a:cubicBezTo>
                    <a:pt x="237699" y="59212"/>
                    <a:pt x="242614" y="69419"/>
                    <a:pt x="247623" y="79437"/>
                  </a:cubicBezTo>
                  <a:cubicBezTo>
                    <a:pt x="248190" y="80571"/>
                    <a:pt x="250175" y="81422"/>
                    <a:pt x="251592" y="81800"/>
                  </a:cubicBezTo>
                  <a:cubicBezTo>
                    <a:pt x="254806" y="82651"/>
                    <a:pt x="257169" y="81327"/>
                    <a:pt x="258586" y="78114"/>
                  </a:cubicBezTo>
                  <a:cubicBezTo>
                    <a:pt x="263312" y="67812"/>
                    <a:pt x="268227" y="57699"/>
                    <a:pt x="272763" y="47398"/>
                  </a:cubicBezTo>
                  <a:cubicBezTo>
                    <a:pt x="274937" y="42483"/>
                    <a:pt x="277867" y="40026"/>
                    <a:pt x="281931" y="41254"/>
                  </a:cubicBezTo>
                  <a:cubicBezTo>
                    <a:pt x="286184" y="42578"/>
                    <a:pt x="287790" y="46358"/>
                    <a:pt x="285995" y="51745"/>
                  </a:cubicBezTo>
                  <a:cubicBezTo>
                    <a:pt x="284483" y="56282"/>
                    <a:pt x="282876" y="60818"/>
                    <a:pt x="280986" y="65166"/>
                  </a:cubicBezTo>
                  <a:cubicBezTo>
                    <a:pt x="278623" y="70648"/>
                    <a:pt x="275977" y="75940"/>
                    <a:pt x="273236" y="81705"/>
                  </a:cubicBezTo>
                  <a:cubicBezTo>
                    <a:pt x="281080" y="81422"/>
                    <a:pt x="287412" y="78492"/>
                    <a:pt x="292800" y="73388"/>
                  </a:cubicBezTo>
                  <a:cubicBezTo>
                    <a:pt x="309150" y="57605"/>
                    <a:pt x="313403" y="37379"/>
                    <a:pt x="314065" y="14602"/>
                  </a:cubicBezTo>
                  <a:close/>
                  <a:moveTo>
                    <a:pt x="78447" y="136806"/>
                  </a:moveTo>
                  <a:cubicBezTo>
                    <a:pt x="68240" y="136806"/>
                    <a:pt x="58222" y="138129"/>
                    <a:pt x="48960" y="142571"/>
                  </a:cubicBezTo>
                  <a:cubicBezTo>
                    <a:pt x="45463" y="144178"/>
                    <a:pt x="41115" y="145879"/>
                    <a:pt x="41115" y="150226"/>
                  </a:cubicBezTo>
                  <a:cubicBezTo>
                    <a:pt x="41115" y="154857"/>
                    <a:pt x="45557" y="156464"/>
                    <a:pt x="49149" y="158260"/>
                  </a:cubicBezTo>
                  <a:cubicBezTo>
                    <a:pt x="57466" y="162324"/>
                    <a:pt x="66350" y="163647"/>
                    <a:pt x="75423" y="163931"/>
                  </a:cubicBezTo>
                  <a:cubicBezTo>
                    <a:pt x="86670" y="164214"/>
                    <a:pt x="97822" y="163269"/>
                    <a:pt x="108029" y="157882"/>
                  </a:cubicBezTo>
                  <a:cubicBezTo>
                    <a:pt x="111054" y="156275"/>
                    <a:pt x="114929" y="153345"/>
                    <a:pt x="115496" y="150415"/>
                  </a:cubicBezTo>
                  <a:cubicBezTo>
                    <a:pt x="116252" y="146257"/>
                    <a:pt x="111432" y="144367"/>
                    <a:pt x="108029" y="142665"/>
                  </a:cubicBezTo>
                  <a:cubicBezTo>
                    <a:pt x="98767" y="138223"/>
                    <a:pt x="88749" y="136806"/>
                    <a:pt x="78542" y="136806"/>
                  </a:cubicBezTo>
                  <a:close/>
                  <a:moveTo>
                    <a:pt x="49999" y="362121"/>
                  </a:moveTo>
                  <a:cubicBezTo>
                    <a:pt x="60963" y="362121"/>
                    <a:pt x="70981" y="360798"/>
                    <a:pt x="80243" y="356356"/>
                  </a:cubicBezTo>
                  <a:cubicBezTo>
                    <a:pt x="83834" y="354655"/>
                    <a:pt x="88371" y="352954"/>
                    <a:pt x="88276" y="348323"/>
                  </a:cubicBezTo>
                  <a:cubicBezTo>
                    <a:pt x="88182" y="344070"/>
                    <a:pt x="83834" y="342180"/>
                    <a:pt x="80337" y="340667"/>
                  </a:cubicBezTo>
                  <a:cubicBezTo>
                    <a:pt x="60868" y="332728"/>
                    <a:pt x="41210" y="332728"/>
                    <a:pt x="21740" y="340667"/>
                  </a:cubicBezTo>
                  <a:cubicBezTo>
                    <a:pt x="18149" y="342180"/>
                    <a:pt x="13612" y="344164"/>
                    <a:pt x="13707" y="348606"/>
                  </a:cubicBezTo>
                  <a:cubicBezTo>
                    <a:pt x="13801" y="352859"/>
                    <a:pt x="18149" y="354561"/>
                    <a:pt x="21646" y="356262"/>
                  </a:cubicBezTo>
                  <a:cubicBezTo>
                    <a:pt x="30813" y="360609"/>
                    <a:pt x="40643" y="361932"/>
                    <a:pt x="49999" y="362027"/>
                  </a:cubicBezTo>
                  <a:close/>
                  <a:moveTo>
                    <a:pt x="139596" y="266570"/>
                  </a:moveTo>
                  <a:cubicBezTo>
                    <a:pt x="129672" y="266665"/>
                    <a:pt x="119843" y="267893"/>
                    <a:pt x="110676" y="272335"/>
                  </a:cubicBezTo>
                  <a:cubicBezTo>
                    <a:pt x="107084" y="274037"/>
                    <a:pt x="102548" y="275738"/>
                    <a:pt x="102642" y="280274"/>
                  </a:cubicBezTo>
                  <a:cubicBezTo>
                    <a:pt x="102642" y="284716"/>
                    <a:pt x="107179" y="286701"/>
                    <a:pt x="110865" y="288119"/>
                  </a:cubicBezTo>
                  <a:cubicBezTo>
                    <a:pt x="130240" y="295963"/>
                    <a:pt x="149709" y="295963"/>
                    <a:pt x="169084" y="288119"/>
                  </a:cubicBezTo>
                  <a:cubicBezTo>
                    <a:pt x="172675" y="286607"/>
                    <a:pt x="177212" y="284716"/>
                    <a:pt x="177117" y="280180"/>
                  </a:cubicBezTo>
                  <a:cubicBezTo>
                    <a:pt x="177117" y="275738"/>
                    <a:pt x="172486" y="274037"/>
                    <a:pt x="168895" y="272335"/>
                  </a:cubicBezTo>
                  <a:cubicBezTo>
                    <a:pt x="159727" y="267988"/>
                    <a:pt x="149803" y="266759"/>
                    <a:pt x="139596" y="266665"/>
                  </a:cubicBezTo>
                  <a:close/>
                  <a:moveTo>
                    <a:pt x="119182" y="68190"/>
                  </a:moveTo>
                  <a:cubicBezTo>
                    <a:pt x="130807" y="68190"/>
                    <a:pt x="141108" y="66300"/>
                    <a:pt x="148669" y="62520"/>
                  </a:cubicBezTo>
                  <a:cubicBezTo>
                    <a:pt x="152072" y="60818"/>
                    <a:pt x="156419" y="59212"/>
                    <a:pt x="156608" y="54864"/>
                  </a:cubicBezTo>
                  <a:cubicBezTo>
                    <a:pt x="156703" y="50233"/>
                    <a:pt x="152261" y="48343"/>
                    <a:pt x="148669" y="46831"/>
                  </a:cubicBezTo>
                  <a:cubicBezTo>
                    <a:pt x="129200" y="38892"/>
                    <a:pt x="109542" y="38892"/>
                    <a:pt x="90072" y="46831"/>
                  </a:cubicBezTo>
                  <a:cubicBezTo>
                    <a:pt x="86481" y="48248"/>
                    <a:pt x="82039" y="50044"/>
                    <a:pt x="82133" y="54864"/>
                  </a:cubicBezTo>
                  <a:cubicBezTo>
                    <a:pt x="82322" y="59306"/>
                    <a:pt x="86575" y="60913"/>
                    <a:pt x="89978" y="62520"/>
                  </a:cubicBezTo>
                  <a:cubicBezTo>
                    <a:pt x="99145" y="66867"/>
                    <a:pt x="108974" y="68190"/>
                    <a:pt x="119087" y="68190"/>
                  </a:cubicBezTo>
                  <a:close/>
                  <a:moveTo>
                    <a:pt x="13329" y="367887"/>
                  </a:moveTo>
                  <a:cubicBezTo>
                    <a:pt x="13329" y="371384"/>
                    <a:pt x="13707" y="374408"/>
                    <a:pt x="13329" y="377243"/>
                  </a:cubicBezTo>
                  <a:cubicBezTo>
                    <a:pt x="12100" y="384710"/>
                    <a:pt x="16164" y="388868"/>
                    <a:pt x="22307" y="390758"/>
                  </a:cubicBezTo>
                  <a:cubicBezTo>
                    <a:pt x="29963" y="393121"/>
                    <a:pt x="37902" y="395295"/>
                    <a:pt x="45841" y="396051"/>
                  </a:cubicBezTo>
                  <a:cubicBezTo>
                    <a:pt x="58127" y="397280"/>
                    <a:pt x="70414" y="395673"/>
                    <a:pt x="81472" y="389813"/>
                  </a:cubicBezTo>
                  <a:cubicBezTo>
                    <a:pt x="84307" y="388301"/>
                    <a:pt x="87520" y="385466"/>
                    <a:pt x="88182" y="382630"/>
                  </a:cubicBezTo>
                  <a:cubicBezTo>
                    <a:pt x="89316" y="378094"/>
                    <a:pt x="88465" y="372990"/>
                    <a:pt x="88465" y="367887"/>
                  </a:cubicBezTo>
                  <a:cubicBezTo>
                    <a:pt x="63231" y="378945"/>
                    <a:pt x="38469" y="378945"/>
                    <a:pt x="13329" y="367887"/>
                  </a:cubicBezTo>
                  <a:close/>
                  <a:moveTo>
                    <a:pt x="304992" y="80666"/>
                  </a:moveTo>
                  <a:cubicBezTo>
                    <a:pt x="315955" y="84730"/>
                    <a:pt x="332400" y="78587"/>
                    <a:pt x="337409" y="68852"/>
                  </a:cubicBezTo>
                  <a:cubicBezTo>
                    <a:pt x="342324" y="59401"/>
                    <a:pt x="334857" y="45129"/>
                    <a:pt x="324272" y="44184"/>
                  </a:cubicBezTo>
                  <a:cubicBezTo>
                    <a:pt x="320964" y="57794"/>
                    <a:pt x="314632" y="69891"/>
                    <a:pt x="304992" y="80666"/>
                  </a:cubicBezTo>
                  <a:close/>
                </a:path>
              </a:pathLst>
            </a:custGeom>
            <a:grpFill/>
            <a:ln w="9303" cap="flat">
              <a:noFill/>
              <a:prstDash val="solid"/>
              <a:miter/>
            </a:ln>
          </p:spPr>
          <p:txBody>
            <a:bodyPr rtlCol="0" anchor="ctr"/>
            <a:lstStyle/>
            <a:p>
              <a:endParaRPr lang="en-IL"/>
            </a:p>
          </p:txBody>
        </p:sp>
        <p:sp>
          <p:nvSpPr>
            <p:cNvPr id="35" name="Freeform 34">
              <a:extLst>
                <a:ext uri="{FF2B5EF4-FFF2-40B4-BE49-F238E27FC236}">
                  <a16:creationId xmlns:a16="http://schemas.microsoft.com/office/drawing/2014/main" id="{53F56C69-6EF7-7176-0A02-9C288D301A0F}"/>
                </a:ext>
              </a:extLst>
            </p:cNvPr>
            <p:cNvSpPr/>
            <p:nvPr/>
          </p:nvSpPr>
          <p:spPr>
            <a:xfrm>
              <a:off x="11514566" y="1670597"/>
              <a:ext cx="68379" cy="122770"/>
            </a:xfrm>
            <a:custGeom>
              <a:avLst/>
              <a:gdLst>
                <a:gd name="connsiteX0" fmla="*/ 27317 w 68379"/>
                <a:gd name="connsiteY0" fmla="*/ 109255 h 122770"/>
                <a:gd name="connsiteX1" fmla="*/ 1515 w 68379"/>
                <a:gd name="connsiteY1" fmla="*/ 90353 h 122770"/>
                <a:gd name="connsiteX2" fmla="*/ 97 w 68379"/>
                <a:gd name="connsiteY2" fmla="*/ 82131 h 122770"/>
                <a:gd name="connsiteX3" fmla="*/ 6524 w 68379"/>
                <a:gd name="connsiteY3" fmla="*/ 74853 h 122770"/>
                <a:gd name="connsiteX4" fmla="*/ 13707 w 68379"/>
                <a:gd name="connsiteY4" fmla="*/ 81375 h 122770"/>
                <a:gd name="connsiteX5" fmla="*/ 27128 w 68379"/>
                <a:gd name="connsiteY5" fmla="*/ 95079 h 122770"/>
                <a:gd name="connsiteX6" fmla="*/ 27128 w 68379"/>
                <a:gd name="connsiteY6" fmla="*/ 68237 h 122770"/>
                <a:gd name="connsiteX7" fmla="*/ 6430 w 68379"/>
                <a:gd name="connsiteY7" fmla="*/ 58314 h 122770"/>
                <a:gd name="connsiteX8" fmla="*/ 3 w 68379"/>
                <a:gd name="connsiteY8" fmla="*/ 40262 h 122770"/>
                <a:gd name="connsiteX9" fmla="*/ 27033 w 68379"/>
                <a:gd name="connsiteY9" fmla="*/ 13137 h 122770"/>
                <a:gd name="connsiteX10" fmla="*/ 34311 w 68379"/>
                <a:gd name="connsiteY10" fmla="*/ 0 h 122770"/>
                <a:gd name="connsiteX11" fmla="*/ 41305 w 68379"/>
                <a:gd name="connsiteY11" fmla="*/ 13043 h 122770"/>
                <a:gd name="connsiteX12" fmla="*/ 48487 w 68379"/>
                <a:gd name="connsiteY12" fmla="*/ 14460 h 122770"/>
                <a:gd name="connsiteX13" fmla="*/ 68335 w 68379"/>
                <a:gd name="connsiteY13" fmla="*/ 39695 h 122770"/>
                <a:gd name="connsiteX14" fmla="*/ 62097 w 68379"/>
                <a:gd name="connsiteY14" fmla="*/ 47634 h 122770"/>
                <a:gd name="connsiteX15" fmla="*/ 54536 w 68379"/>
                <a:gd name="connsiteY15" fmla="*/ 40545 h 122770"/>
                <a:gd name="connsiteX16" fmla="*/ 41210 w 68379"/>
                <a:gd name="connsiteY16" fmla="*/ 27503 h 122770"/>
                <a:gd name="connsiteX17" fmla="*/ 41210 w 68379"/>
                <a:gd name="connsiteY17" fmla="*/ 54061 h 122770"/>
                <a:gd name="connsiteX18" fmla="*/ 47353 w 68379"/>
                <a:gd name="connsiteY18" fmla="*/ 55195 h 122770"/>
                <a:gd name="connsiteX19" fmla="*/ 68335 w 68379"/>
                <a:gd name="connsiteY19" fmla="*/ 82792 h 122770"/>
                <a:gd name="connsiteX20" fmla="*/ 44140 w 68379"/>
                <a:gd name="connsiteY20" fmla="*/ 108877 h 122770"/>
                <a:gd name="connsiteX21" fmla="*/ 40926 w 68379"/>
                <a:gd name="connsiteY21" fmla="*/ 112280 h 122770"/>
                <a:gd name="connsiteX22" fmla="*/ 40926 w 68379"/>
                <a:gd name="connsiteY22" fmla="*/ 116249 h 122770"/>
                <a:gd name="connsiteX23" fmla="*/ 34216 w 68379"/>
                <a:gd name="connsiteY23" fmla="*/ 122771 h 122770"/>
                <a:gd name="connsiteX24" fmla="*/ 27222 w 68379"/>
                <a:gd name="connsiteY24" fmla="*/ 115966 h 122770"/>
                <a:gd name="connsiteX25" fmla="*/ 27222 w 68379"/>
                <a:gd name="connsiteY25" fmla="*/ 109255 h 122770"/>
                <a:gd name="connsiteX26" fmla="*/ 41210 w 68379"/>
                <a:gd name="connsiteY26" fmla="*/ 95079 h 122770"/>
                <a:gd name="connsiteX27" fmla="*/ 54536 w 68379"/>
                <a:gd name="connsiteY27" fmla="*/ 80524 h 122770"/>
                <a:gd name="connsiteX28" fmla="*/ 41210 w 68379"/>
                <a:gd name="connsiteY28" fmla="*/ 68615 h 122770"/>
                <a:gd name="connsiteX29" fmla="*/ 41210 w 68379"/>
                <a:gd name="connsiteY29" fmla="*/ 95079 h 122770"/>
                <a:gd name="connsiteX30" fmla="*/ 27128 w 68379"/>
                <a:gd name="connsiteY30" fmla="*/ 27219 h 122770"/>
                <a:gd name="connsiteX31" fmla="*/ 13802 w 68379"/>
                <a:gd name="connsiteY31" fmla="*/ 40829 h 122770"/>
                <a:gd name="connsiteX32" fmla="*/ 27128 w 68379"/>
                <a:gd name="connsiteY32" fmla="*/ 54155 h 122770"/>
                <a:gd name="connsiteX33" fmla="*/ 27128 w 68379"/>
                <a:gd name="connsiteY33" fmla="*/ 27219 h 1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379" h="122770">
                  <a:moveTo>
                    <a:pt x="27317" y="109255"/>
                  </a:moveTo>
                  <a:cubicBezTo>
                    <a:pt x="14463" y="108121"/>
                    <a:pt x="5674" y="102167"/>
                    <a:pt x="1515" y="90353"/>
                  </a:cubicBezTo>
                  <a:cubicBezTo>
                    <a:pt x="570" y="87801"/>
                    <a:pt x="192" y="84871"/>
                    <a:pt x="97" y="82131"/>
                  </a:cubicBezTo>
                  <a:cubicBezTo>
                    <a:pt x="-92" y="77972"/>
                    <a:pt x="2649" y="75137"/>
                    <a:pt x="6524" y="74853"/>
                  </a:cubicBezTo>
                  <a:cubicBezTo>
                    <a:pt x="10305" y="74664"/>
                    <a:pt x="13140" y="77121"/>
                    <a:pt x="13707" y="81375"/>
                  </a:cubicBezTo>
                  <a:cubicBezTo>
                    <a:pt x="14936" y="90164"/>
                    <a:pt x="19378" y="94890"/>
                    <a:pt x="27128" y="95079"/>
                  </a:cubicBezTo>
                  <a:lnTo>
                    <a:pt x="27128" y="68237"/>
                  </a:lnTo>
                  <a:cubicBezTo>
                    <a:pt x="18811" y="67765"/>
                    <a:pt x="11817" y="64740"/>
                    <a:pt x="6430" y="58314"/>
                  </a:cubicBezTo>
                  <a:cubicBezTo>
                    <a:pt x="2082" y="53116"/>
                    <a:pt x="-92" y="47067"/>
                    <a:pt x="3" y="40262"/>
                  </a:cubicBezTo>
                  <a:cubicBezTo>
                    <a:pt x="192" y="25802"/>
                    <a:pt x="9927" y="15878"/>
                    <a:pt x="27033" y="13137"/>
                  </a:cubicBezTo>
                  <a:cubicBezTo>
                    <a:pt x="27884" y="7939"/>
                    <a:pt x="25332" y="0"/>
                    <a:pt x="34311" y="0"/>
                  </a:cubicBezTo>
                  <a:cubicBezTo>
                    <a:pt x="43100" y="0"/>
                    <a:pt x="40454" y="7939"/>
                    <a:pt x="41305" y="13043"/>
                  </a:cubicBezTo>
                  <a:cubicBezTo>
                    <a:pt x="43856" y="13515"/>
                    <a:pt x="46219" y="13799"/>
                    <a:pt x="48487" y="14460"/>
                  </a:cubicBezTo>
                  <a:cubicBezTo>
                    <a:pt x="59829" y="17579"/>
                    <a:pt x="67957" y="27975"/>
                    <a:pt x="68335" y="39695"/>
                  </a:cubicBezTo>
                  <a:cubicBezTo>
                    <a:pt x="68524" y="44042"/>
                    <a:pt x="65972" y="47161"/>
                    <a:pt x="62097" y="47634"/>
                  </a:cubicBezTo>
                  <a:cubicBezTo>
                    <a:pt x="58128" y="48012"/>
                    <a:pt x="55009" y="45177"/>
                    <a:pt x="54536" y="40545"/>
                  </a:cubicBezTo>
                  <a:cubicBezTo>
                    <a:pt x="53591" y="32134"/>
                    <a:pt x="48676" y="27314"/>
                    <a:pt x="41210" y="27503"/>
                  </a:cubicBezTo>
                  <a:lnTo>
                    <a:pt x="41210" y="54061"/>
                  </a:lnTo>
                  <a:cubicBezTo>
                    <a:pt x="43289" y="54439"/>
                    <a:pt x="45369" y="54722"/>
                    <a:pt x="47353" y="55195"/>
                  </a:cubicBezTo>
                  <a:cubicBezTo>
                    <a:pt x="60112" y="58219"/>
                    <a:pt x="69091" y="70033"/>
                    <a:pt x="68335" y="82792"/>
                  </a:cubicBezTo>
                  <a:cubicBezTo>
                    <a:pt x="67484" y="96685"/>
                    <a:pt x="57655" y="107365"/>
                    <a:pt x="44140" y="108877"/>
                  </a:cubicBezTo>
                  <a:cubicBezTo>
                    <a:pt x="41777" y="109161"/>
                    <a:pt x="40737" y="109823"/>
                    <a:pt x="40926" y="112280"/>
                  </a:cubicBezTo>
                  <a:cubicBezTo>
                    <a:pt x="41021" y="113603"/>
                    <a:pt x="40926" y="114926"/>
                    <a:pt x="40926" y="116249"/>
                  </a:cubicBezTo>
                  <a:cubicBezTo>
                    <a:pt x="40548" y="120219"/>
                    <a:pt x="37997" y="122771"/>
                    <a:pt x="34216" y="122771"/>
                  </a:cubicBezTo>
                  <a:cubicBezTo>
                    <a:pt x="30341" y="122771"/>
                    <a:pt x="27506" y="120124"/>
                    <a:pt x="27222" y="115966"/>
                  </a:cubicBezTo>
                  <a:cubicBezTo>
                    <a:pt x="27128" y="113887"/>
                    <a:pt x="27222" y="111713"/>
                    <a:pt x="27222" y="109255"/>
                  </a:cubicBezTo>
                  <a:close/>
                  <a:moveTo>
                    <a:pt x="41210" y="95079"/>
                  </a:moveTo>
                  <a:cubicBezTo>
                    <a:pt x="49622" y="94701"/>
                    <a:pt x="55009" y="88652"/>
                    <a:pt x="54536" y="80524"/>
                  </a:cubicBezTo>
                  <a:cubicBezTo>
                    <a:pt x="54064" y="73625"/>
                    <a:pt x="48109" y="68143"/>
                    <a:pt x="41210" y="68615"/>
                  </a:cubicBezTo>
                  <a:lnTo>
                    <a:pt x="41210" y="95079"/>
                  </a:lnTo>
                  <a:close/>
                  <a:moveTo>
                    <a:pt x="27128" y="27219"/>
                  </a:moveTo>
                  <a:cubicBezTo>
                    <a:pt x="19094" y="27975"/>
                    <a:pt x="13613" y="33646"/>
                    <a:pt x="13802" y="40829"/>
                  </a:cubicBezTo>
                  <a:cubicBezTo>
                    <a:pt x="13896" y="48012"/>
                    <a:pt x="19378" y="53588"/>
                    <a:pt x="27128" y="54155"/>
                  </a:cubicBezTo>
                  <a:lnTo>
                    <a:pt x="27128" y="27219"/>
                  </a:lnTo>
                  <a:close/>
                </a:path>
              </a:pathLst>
            </a:custGeom>
            <a:grpFill/>
            <a:ln w="9303" cap="flat">
              <a:noFill/>
              <a:prstDash val="solid"/>
              <a:miter/>
            </a:ln>
          </p:spPr>
          <p:txBody>
            <a:bodyPr rtlCol="0" anchor="ctr"/>
            <a:lstStyle/>
            <a:p>
              <a:endParaRPr lang="en-IL"/>
            </a:p>
          </p:txBody>
        </p:sp>
        <p:sp>
          <p:nvSpPr>
            <p:cNvPr id="36" name="Freeform 35">
              <a:extLst>
                <a:ext uri="{FF2B5EF4-FFF2-40B4-BE49-F238E27FC236}">
                  <a16:creationId xmlns:a16="http://schemas.microsoft.com/office/drawing/2014/main" id="{7734FFE4-E1B5-623D-E265-E35714719BA6}"/>
                </a:ext>
              </a:extLst>
            </p:cNvPr>
            <p:cNvSpPr/>
            <p:nvPr/>
          </p:nvSpPr>
          <p:spPr>
            <a:xfrm>
              <a:off x="11604465" y="1793061"/>
              <a:ext cx="74184" cy="68891"/>
            </a:xfrm>
            <a:custGeom>
              <a:avLst/>
              <a:gdLst>
                <a:gd name="connsiteX0" fmla="*/ 9625 w 74184"/>
                <a:gd name="connsiteY0" fmla="*/ 68827 h 68891"/>
                <a:gd name="connsiteX1" fmla="*/ 1024 w 74184"/>
                <a:gd name="connsiteY1" fmla="*/ 65142 h 68891"/>
                <a:gd name="connsiteX2" fmla="*/ 1686 w 74184"/>
                <a:gd name="connsiteY2" fmla="*/ 57770 h 68891"/>
                <a:gd name="connsiteX3" fmla="*/ 9436 w 74184"/>
                <a:gd name="connsiteY3" fmla="*/ 54651 h 68891"/>
                <a:gd name="connsiteX4" fmla="*/ 34860 w 74184"/>
                <a:gd name="connsiteY4" fmla="*/ 48885 h 68891"/>
                <a:gd name="connsiteX5" fmla="*/ 59905 w 74184"/>
                <a:gd name="connsiteY5" fmla="*/ 11081 h 68891"/>
                <a:gd name="connsiteX6" fmla="*/ 60283 w 74184"/>
                <a:gd name="connsiteY6" fmla="*/ 5883 h 68891"/>
                <a:gd name="connsiteX7" fmla="*/ 67750 w 74184"/>
                <a:gd name="connsiteY7" fmla="*/ 23 h 68891"/>
                <a:gd name="connsiteX8" fmla="*/ 74176 w 74184"/>
                <a:gd name="connsiteY8" fmla="*/ 7395 h 68891"/>
                <a:gd name="connsiteX9" fmla="*/ 44405 w 74184"/>
                <a:gd name="connsiteY9" fmla="*/ 59849 h 68891"/>
                <a:gd name="connsiteX10" fmla="*/ 9625 w 74184"/>
                <a:gd name="connsiteY10" fmla="*/ 68827 h 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84" h="68891">
                  <a:moveTo>
                    <a:pt x="9625" y="68827"/>
                  </a:moveTo>
                  <a:cubicBezTo>
                    <a:pt x="6128" y="69111"/>
                    <a:pt x="2915" y="68544"/>
                    <a:pt x="1024" y="65142"/>
                  </a:cubicBezTo>
                  <a:cubicBezTo>
                    <a:pt x="-393" y="62590"/>
                    <a:pt x="-488" y="59565"/>
                    <a:pt x="1686" y="57770"/>
                  </a:cubicBezTo>
                  <a:cubicBezTo>
                    <a:pt x="3765" y="56068"/>
                    <a:pt x="6790" y="54840"/>
                    <a:pt x="9436" y="54651"/>
                  </a:cubicBezTo>
                  <a:cubicBezTo>
                    <a:pt x="18320" y="54178"/>
                    <a:pt x="26826" y="52477"/>
                    <a:pt x="34860" y="48885"/>
                  </a:cubicBezTo>
                  <a:cubicBezTo>
                    <a:pt x="51305" y="41608"/>
                    <a:pt x="58109" y="27998"/>
                    <a:pt x="59905" y="11081"/>
                  </a:cubicBezTo>
                  <a:cubicBezTo>
                    <a:pt x="60094" y="9380"/>
                    <a:pt x="59905" y="7584"/>
                    <a:pt x="60283" y="5883"/>
                  </a:cubicBezTo>
                  <a:cubicBezTo>
                    <a:pt x="61134" y="2102"/>
                    <a:pt x="64347" y="-261"/>
                    <a:pt x="67750" y="23"/>
                  </a:cubicBezTo>
                  <a:cubicBezTo>
                    <a:pt x="71341" y="307"/>
                    <a:pt x="74365" y="3425"/>
                    <a:pt x="74176" y="7395"/>
                  </a:cubicBezTo>
                  <a:cubicBezTo>
                    <a:pt x="73137" y="29889"/>
                    <a:pt x="65198" y="48602"/>
                    <a:pt x="44405" y="59849"/>
                  </a:cubicBezTo>
                  <a:cubicBezTo>
                    <a:pt x="33536" y="65709"/>
                    <a:pt x="21817" y="67977"/>
                    <a:pt x="9625" y="68827"/>
                  </a:cubicBezTo>
                  <a:close/>
                </a:path>
              </a:pathLst>
            </a:custGeom>
            <a:grpFill/>
            <a:ln w="9303" cap="flat">
              <a:noFill/>
              <a:prstDash val="solid"/>
              <a:miter/>
            </a:ln>
          </p:spPr>
          <p:txBody>
            <a:bodyPr rtlCol="0" anchor="ctr"/>
            <a:lstStyle/>
            <a:p>
              <a:endParaRPr lang="en-IL"/>
            </a:p>
          </p:txBody>
        </p:sp>
      </p:grpSp>
      <p:sp>
        <p:nvSpPr>
          <p:cNvPr id="4" name="TextBox 3">
            <a:extLst>
              <a:ext uri="{FF2B5EF4-FFF2-40B4-BE49-F238E27FC236}">
                <a16:creationId xmlns:a16="http://schemas.microsoft.com/office/drawing/2014/main" id="{43DFF848-3386-5AA2-CBAD-525EF7977F3B}"/>
              </a:ext>
            </a:extLst>
          </p:cNvPr>
          <p:cNvSpPr txBox="1"/>
          <p:nvPr/>
        </p:nvSpPr>
        <p:spPr>
          <a:xfrm>
            <a:off x="2843732" y="-710024"/>
            <a:ext cx="6147837" cy="369332"/>
          </a:xfrm>
          <a:prstGeom prst="rect">
            <a:avLst/>
          </a:prstGeom>
          <a:noFill/>
        </p:spPr>
        <p:txBody>
          <a:bodyPr wrap="none" rtlCol="1">
            <a:spAutoFit/>
          </a:bodyPr>
          <a:lstStyle/>
          <a:p>
            <a:r>
              <a:rPr lang="he-IL" dirty="0">
                <a:highlight>
                  <a:srgbClr val="FF00FF"/>
                </a:highlight>
              </a:rPr>
              <a:t>לשפר עיצוב – יותר </a:t>
            </a:r>
            <a:r>
              <a:rPr lang="he-IL" dirty="0" err="1">
                <a:highlight>
                  <a:srgbClr val="FF00FF"/>
                </a:highlight>
              </a:rPr>
              <a:t>אינפוגרפי</a:t>
            </a:r>
            <a:r>
              <a:rPr lang="he-IL" dirty="0">
                <a:highlight>
                  <a:srgbClr val="FF00FF"/>
                </a:highlight>
              </a:rPr>
              <a:t>– להתייחס לטקסטים ולאייקונים</a:t>
            </a:r>
          </a:p>
        </p:txBody>
      </p:sp>
      <p:sp>
        <p:nvSpPr>
          <p:cNvPr id="55" name="TextBox 54">
            <a:extLst>
              <a:ext uri="{FF2B5EF4-FFF2-40B4-BE49-F238E27FC236}">
                <a16:creationId xmlns:a16="http://schemas.microsoft.com/office/drawing/2014/main" id="{4C4A6FB6-B976-746A-DB02-713F3B0B7E43}"/>
              </a:ext>
            </a:extLst>
          </p:cNvPr>
          <p:cNvSpPr txBox="1"/>
          <p:nvPr/>
        </p:nvSpPr>
        <p:spPr>
          <a:xfrm>
            <a:off x="3292788" y="2379797"/>
            <a:ext cx="2805174" cy="843821"/>
          </a:xfrm>
          <a:prstGeom prst="rect">
            <a:avLst/>
          </a:prstGeom>
          <a:noFill/>
        </p:spPr>
        <p:txBody>
          <a:bodyPr wrap="square">
            <a:spAutoFit/>
          </a:bodyPr>
          <a:lstStyle/>
          <a:p>
            <a:pPr marL="9525" algn="r" rtl="1">
              <a:lnSpc>
                <a:spcPts val="2840"/>
              </a:lnSpc>
              <a:buSzPct val="150000"/>
              <a:defRPr/>
            </a:pPr>
            <a:r>
              <a:rPr lang="he-IL" sz="3200" b="1" dirty="0"/>
              <a:t>המארזים המתקדמים</a:t>
            </a:r>
            <a:endParaRPr lang="he-IL" sz="1600" dirty="0"/>
          </a:p>
        </p:txBody>
      </p:sp>
      <p:sp>
        <p:nvSpPr>
          <p:cNvPr id="56" name="TextBox 55">
            <a:extLst>
              <a:ext uri="{FF2B5EF4-FFF2-40B4-BE49-F238E27FC236}">
                <a16:creationId xmlns:a16="http://schemas.microsoft.com/office/drawing/2014/main" id="{22CF5840-6E0B-087E-EFE7-FE319DF4E47A}"/>
              </a:ext>
            </a:extLst>
          </p:cNvPr>
          <p:cNvSpPr txBox="1"/>
          <p:nvPr/>
        </p:nvSpPr>
        <p:spPr>
          <a:xfrm>
            <a:off x="3606645" y="3090470"/>
            <a:ext cx="2491316" cy="584775"/>
          </a:xfrm>
          <a:prstGeom prst="rect">
            <a:avLst/>
          </a:prstGeom>
          <a:noFill/>
        </p:spPr>
        <p:txBody>
          <a:bodyPr wrap="square">
            <a:spAutoFit/>
          </a:bodyPr>
          <a:lstStyle/>
          <a:p>
            <a:pPr marL="9525" algn="r" rtl="1">
              <a:buSzPct val="150000"/>
              <a:defRPr/>
            </a:pPr>
            <a:r>
              <a:rPr lang="he-IL" sz="1600" dirty="0"/>
              <a:t>תחום זה ממשיך לגדול ולהתפתח</a:t>
            </a:r>
          </a:p>
        </p:txBody>
      </p:sp>
      <p:grpSp>
        <p:nvGrpSpPr>
          <p:cNvPr id="11" name="Graphic 9">
            <a:extLst>
              <a:ext uri="{FF2B5EF4-FFF2-40B4-BE49-F238E27FC236}">
                <a16:creationId xmlns:a16="http://schemas.microsoft.com/office/drawing/2014/main" id="{7B315695-C388-8D96-0112-454777AE26E5}"/>
              </a:ext>
            </a:extLst>
          </p:cNvPr>
          <p:cNvGrpSpPr/>
          <p:nvPr/>
        </p:nvGrpSpPr>
        <p:grpSpPr>
          <a:xfrm>
            <a:off x="8861427" y="1290420"/>
            <a:ext cx="387020" cy="410133"/>
            <a:chOff x="5898955" y="3219164"/>
            <a:chExt cx="392515" cy="415956"/>
          </a:xfrm>
          <a:gradFill>
            <a:gsLst>
              <a:gs pos="100000">
                <a:srgbClr val="29C1E9"/>
              </a:gs>
              <a:gs pos="0">
                <a:schemeClr val="tx2"/>
              </a:gs>
            </a:gsLst>
            <a:lin ang="10800000" scaled="0"/>
          </a:gradFill>
        </p:grpSpPr>
        <p:sp>
          <p:nvSpPr>
            <p:cNvPr id="15" name="Freeform 14">
              <a:extLst>
                <a:ext uri="{FF2B5EF4-FFF2-40B4-BE49-F238E27FC236}">
                  <a16:creationId xmlns:a16="http://schemas.microsoft.com/office/drawing/2014/main" id="{EE73BEF1-0EB9-EA8E-C1E0-2DDF40CF01C4}"/>
                </a:ext>
              </a:extLst>
            </p:cNvPr>
            <p:cNvSpPr/>
            <p:nvPr/>
          </p:nvSpPr>
          <p:spPr>
            <a:xfrm>
              <a:off x="5898955" y="3219164"/>
              <a:ext cx="392515" cy="415956"/>
            </a:xfrm>
            <a:custGeom>
              <a:avLst/>
              <a:gdLst>
                <a:gd name="connsiteX0" fmla="*/ 317123 w 392515"/>
                <a:gd name="connsiteY0" fmla="*/ 415766 h 415956"/>
                <a:gd name="connsiteX1" fmla="*/ 312999 w 392515"/>
                <a:gd name="connsiteY1" fmla="*/ 403193 h 415956"/>
                <a:gd name="connsiteX2" fmla="*/ 305593 w 392515"/>
                <a:gd name="connsiteY2" fmla="*/ 403193 h 415956"/>
                <a:gd name="connsiteX3" fmla="*/ 291626 w 392515"/>
                <a:gd name="connsiteY3" fmla="*/ 388430 h 415956"/>
                <a:gd name="connsiteX4" fmla="*/ 291626 w 392515"/>
                <a:gd name="connsiteY4" fmla="*/ 338519 h 415956"/>
                <a:gd name="connsiteX5" fmla="*/ 291626 w 392515"/>
                <a:gd name="connsiteY5" fmla="*/ 333756 h 415956"/>
                <a:gd name="connsiteX6" fmla="*/ 269410 w 392515"/>
                <a:gd name="connsiteY6" fmla="*/ 333756 h 415956"/>
                <a:gd name="connsiteX7" fmla="*/ 255725 w 392515"/>
                <a:gd name="connsiteY7" fmla="*/ 325279 h 415956"/>
                <a:gd name="connsiteX8" fmla="*/ 259474 w 392515"/>
                <a:gd name="connsiteY8" fmla="*/ 309086 h 415956"/>
                <a:gd name="connsiteX9" fmla="*/ 311124 w 392515"/>
                <a:gd name="connsiteY9" fmla="*/ 256604 h 415956"/>
                <a:gd name="connsiteX10" fmla="*/ 313186 w 392515"/>
                <a:gd name="connsiteY10" fmla="*/ 253365 h 415956"/>
                <a:gd name="connsiteX11" fmla="*/ 313186 w 392515"/>
                <a:gd name="connsiteY11" fmla="*/ 228219 h 415956"/>
                <a:gd name="connsiteX12" fmla="*/ 273629 w 392515"/>
                <a:gd name="connsiteY12" fmla="*/ 226219 h 415956"/>
                <a:gd name="connsiteX13" fmla="*/ 214386 w 392515"/>
                <a:gd name="connsiteY13" fmla="*/ 230886 h 415956"/>
                <a:gd name="connsiteX14" fmla="*/ 195638 w 392515"/>
                <a:gd name="connsiteY14" fmla="*/ 241649 h 415956"/>
                <a:gd name="connsiteX15" fmla="*/ 203231 w 392515"/>
                <a:gd name="connsiteY15" fmla="*/ 270129 h 415956"/>
                <a:gd name="connsiteX16" fmla="*/ 204356 w 392515"/>
                <a:gd name="connsiteY16" fmla="*/ 284607 h 415956"/>
                <a:gd name="connsiteX17" fmla="*/ 198169 w 392515"/>
                <a:gd name="connsiteY17" fmla="*/ 292037 h 415956"/>
                <a:gd name="connsiteX18" fmla="*/ 192170 w 392515"/>
                <a:gd name="connsiteY18" fmla="*/ 284798 h 415956"/>
                <a:gd name="connsiteX19" fmla="*/ 182890 w 392515"/>
                <a:gd name="connsiteY19" fmla="*/ 245840 h 415956"/>
                <a:gd name="connsiteX20" fmla="*/ 175016 w 392515"/>
                <a:gd name="connsiteY20" fmla="*/ 237935 h 415956"/>
                <a:gd name="connsiteX21" fmla="*/ 157956 w 392515"/>
                <a:gd name="connsiteY21" fmla="*/ 219551 h 415956"/>
                <a:gd name="connsiteX22" fmla="*/ 154112 w 392515"/>
                <a:gd name="connsiteY22" fmla="*/ 214789 h 415956"/>
                <a:gd name="connsiteX23" fmla="*/ 115774 w 392515"/>
                <a:gd name="connsiteY23" fmla="*/ 202787 h 415956"/>
                <a:gd name="connsiteX24" fmla="*/ 106306 w 392515"/>
                <a:gd name="connsiteY24" fmla="*/ 196501 h 415956"/>
                <a:gd name="connsiteX25" fmla="*/ 115961 w 392515"/>
                <a:gd name="connsiteY25" fmla="*/ 190119 h 415956"/>
                <a:gd name="connsiteX26" fmla="*/ 154300 w 392515"/>
                <a:gd name="connsiteY26" fmla="*/ 190119 h 415956"/>
                <a:gd name="connsiteX27" fmla="*/ 178109 w 392515"/>
                <a:gd name="connsiteY27" fmla="*/ 167164 h 415956"/>
                <a:gd name="connsiteX28" fmla="*/ 154019 w 392515"/>
                <a:gd name="connsiteY28" fmla="*/ 144399 h 415956"/>
                <a:gd name="connsiteX29" fmla="*/ 110149 w 392515"/>
                <a:gd name="connsiteY29" fmla="*/ 144399 h 415956"/>
                <a:gd name="connsiteX30" fmla="*/ 80247 w 392515"/>
                <a:gd name="connsiteY30" fmla="*/ 173927 h 415956"/>
                <a:gd name="connsiteX31" fmla="*/ 80247 w 392515"/>
                <a:gd name="connsiteY31" fmla="*/ 196215 h 415956"/>
                <a:gd name="connsiteX32" fmla="*/ 82497 w 392515"/>
                <a:gd name="connsiteY32" fmla="*/ 200978 h 415956"/>
                <a:gd name="connsiteX33" fmla="*/ 133490 w 392515"/>
                <a:gd name="connsiteY33" fmla="*/ 252984 h 415956"/>
                <a:gd name="connsiteX34" fmla="*/ 136865 w 392515"/>
                <a:gd name="connsiteY34" fmla="*/ 270320 h 415956"/>
                <a:gd name="connsiteX35" fmla="*/ 125335 w 392515"/>
                <a:gd name="connsiteY35" fmla="*/ 277749 h 415956"/>
                <a:gd name="connsiteX36" fmla="*/ 103775 w 392515"/>
                <a:gd name="connsiteY36" fmla="*/ 277940 h 415956"/>
                <a:gd name="connsiteX37" fmla="*/ 101713 w 392515"/>
                <a:gd name="connsiteY37" fmla="*/ 278130 h 415956"/>
                <a:gd name="connsiteX38" fmla="*/ 104900 w 392515"/>
                <a:gd name="connsiteY38" fmla="*/ 288893 h 415956"/>
                <a:gd name="connsiteX39" fmla="*/ 125241 w 392515"/>
                <a:gd name="connsiteY39" fmla="*/ 309372 h 415956"/>
                <a:gd name="connsiteX40" fmla="*/ 125429 w 392515"/>
                <a:gd name="connsiteY40" fmla="*/ 320040 h 415956"/>
                <a:gd name="connsiteX41" fmla="*/ 115680 w 392515"/>
                <a:gd name="connsiteY41" fmla="*/ 317087 h 415956"/>
                <a:gd name="connsiteX42" fmla="*/ 102463 w 392515"/>
                <a:gd name="connsiteY42" fmla="*/ 302324 h 415956"/>
                <a:gd name="connsiteX43" fmla="*/ 101244 w 392515"/>
                <a:gd name="connsiteY43" fmla="*/ 302990 h 415956"/>
                <a:gd name="connsiteX44" fmla="*/ 101244 w 392515"/>
                <a:gd name="connsiteY44" fmla="*/ 327946 h 415956"/>
                <a:gd name="connsiteX45" fmla="*/ 101244 w 392515"/>
                <a:gd name="connsiteY45" fmla="*/ 333661 h 415956"/>
                <a:gd name="connsiteX46" fmla="*/ 87746 w 392515"/>
                <a:gd name="connsiteY46" fmla="*/ 347282 h 415956"/>
                <a:gd name="connsiteX47" fmla="*/ 50626 w 392515"/>
                <a:gd name="connsiteY47" fmla="*/ 347282 h 415956"/>
                <a:gd name="connsiteX48" fmla="*/ 37315 w 392515"/>
                <a:gd name="connsiteY48" fmla="*/ 332804 h 415956"/>
                <a:gd name="connsiteX49" fmla="*/ 37315 w 392515"/>
                <a:gd name="connsiteY49" fmla="*/ 282893 h 415956"/>
                <a:gd name="connsiteX50" fmla="*/ 37315 w 392515"/>
                <a:gd name="connsiteY50" fmla="*/ 277940 h 415956"/>
                <a:gd name="connsiteX51" fmla="*/ 32253 w 392515"/>
                <a:gd name="connsiteY51" fmla="*/ 277940 h 415956"/>
                <a:gd name="connsiteX52" fmla="*/ 11912 w 392515"/>
                <a:gd name="connsiteY52" fmla="*/ 277559 h 415956"/>
                <a:gd name="connsiteX53" fmla="*/ 2632 w 392515"/>
                <a:gd name="connsiteY53" fmla="*/ 255746 h 415956"/>
                <a:gd name="connsiteX54" fmla="*/ 5538 w 392515"/>
                <a:gd name="connsiteY54" fmla="*/ 252413 h 415956"/>
                <a:gd name="connsiteX55" fmla="*/ 55313 w 392515"/>
                <a:gd name="connsiteY55" fmla="*/ 202025 h 415956"/>
                <a:gd name="connsiteX56" fmla="*/ 66561 w 392515"/>
                <a:gd name="connsiteY56" fmla="*/ 194310 h 415956"/>
                <a:gd name="connsiteX57" fmla="*/ 67873 w 392515"/>
                <a:gd name="connsiteY57" fmla="*/ 195263 h 415956"/>
                <a:gd name="connsiteX58" fmla="*/ 67873 w 392515"/>
                <a:gd name="connsiteY58" fmla="*/ 189738 h 415956"/>
                <a:gd name="connsiteX59" fmla="*/ 69092 w 392515"/>
                <a:gd name="connsiteY59" fmla="*/ 164687 h 415956"/>
                <a:gd name="connsiteX60" fmla="*/ 98620 w 392515"/>
                <a:gd name="connsiteY60" fmla="*/ 133445 h 415956"/>
                <a:gd name="connsiteX61" fmla="*/ 101807 w 392515"/>
                <a:gd name="connsiteY61" fmla="*/ 129445 h 415956"/>
                <a:gd name="connsiteX62" fmla="*/ 102744 w 392515"/>
                <a:gd name="connsiteY62" fmla="*/ 114110 h 415956"/>
                <a:gd name="connsiteX63" fmla="*/ 127397 w 392515"/>
                <a:gd name="connsiteY63" fmla="*/ 88773 h 415956"/>
                <a:gd name="connsiteX64" fmla="*/ 160580 w 392515"/>
                <a:gd name="connsiteY64" fmla="*/ 100489 h 415956"/>
                <a:gd name="connsiteX65" fmla="*/ 162736 w 392515"/>
                <a:gd name="connsiteY65" fmla="*/ 103251 h 415956"/>
                <a:gd name="connsiteX66" fmla="*/ 191326 w 392515"/>
                <a:gd name="connsiteY66" fmla="*/ 90773 h 415956"/>
                <a:gd name="connsiteX67" fmla="*/ 217761 w 392515"/>
                <a:gd name="connsiteY67" fmla="*/ 107728 h 415956"/>
                <a:gd name="connsiteX68" fmla="*/ 238758 w 392515"/>
                <a:gd name="connsiteY68" fmla="*/ 96488 h 415956"/>
                <a:gd name="connsiteX69" fmla="*/ 238758 w 392515"/>
                <a:gd name="connsiteY69" fmla="*/ 82772 h 415956"/>
                <a:gd name="connsiteX70" fmla="*/ 215886 w 392515"/>
                <a:gd name="connsiteY70" fmla="*/ 82772 h 415956"/>
                <a:gd name="connsiteX71" fmla="*/ 203794 w 392515"/>
                <a:gd name="connsiteY71" fmla="*/ 61722 h 415956"/>
                <a:gd name="connsiteX72" fmla="*/ 206793 w 392515"/>
                <a:gd name="connsiteY72" fmla="*/ 58007 h 415956"/>
                <a:gd name="connsiteX73" fmla="*/ 257881 w 392515"/>
                <a:gd name="connsiteY73" fmla="*/ 6096 h 415956"/>
                <a:gd name="connsiteX74" fmla="*/ 284033 w 392515"/>
                <a:gd name="connsiteY74" fmla="*/ 5906 h 415956"/>
                <a:gd name="connsiteX75" fmla="*/ 293032 w 392515"/>
                <a:gd name="connsiteY75" fmla="*/ 15145 h 415956"/>
                <a:gd name="connsiteX76" fmla="*/ 293314 w 392515"/>
                <a:gd name="connsiteY76" fmla="*/ 24098 h 415956"/>
                <a:gd name="connsiteX77" fmla="*/ 284502 w 392515"/>
                <a:gd name="connsiteY77" fmla="*/ 23717 h 415956"/>
                <a:gd name="connsiteX78" fmla="*/ 275691 w 392515"/>
                <a:gd name="connsiteY78" fmla="*/ 14859 h 415956"/>
                <a:gd name="connsiteX79" fmla="*/ 266411 w 392515"/>
                <a:gd name="connsiteY79" fmla="*/ 14764 h 415956"/>
                <a:gd name="connsiteX80" fmla="*/ 215605 w 392515"/>
                <a:gd name="connsiteY80" fmla="*/ 66389 h 415956"/>
                <a:gd name="connsiteX81" fmla="*/ 214105 w 392515"/>
                <a:gd name="connsiteY81" fmla="*/ 69437 h 415956"/>
                <a:gd name="connsiteX82" fmla="*/ 217386 w 392515"/>
                <a:gd name="connsiteY82" fmla="*/ 70485 h 415956"/>
                <a:gd name="connsiteX83" fmla="*/ 243351 w 392515"/>
                <a:gd name="connsiteY83" fmla="*/ 70485 h 415956"/>
                <a:gd name="connsiteX84" fmla="*/ 251225 w 392515"/>
                <a:gd name="connsiteY84" fmla="*/ 78581 h 415956"/>
                <a:gd name="connsiteX85" fmla="*/ 251319 w 392515"/>
                <a:gd name="connsiteY85" fmla="*/ 94774 h 415956"/>
                <a:gd name="connsiteX86" fmla="*/ 253287 w 392515"/>
                <a:gd name="connsiteY86" fmla="*/ 98108 h 415956"/>
                <a:gd name="connsiteX87" fmla="*/ 272972 w 392515"/>
                <a:gd name="connsiteY87" fmla="*/ 116586 h 415956"/>
                <a:gd name="connsiteX88" fmla="*/ 290595 w 392515"/>
                <a:gd name="connsiteY88" fmla="*/ 108204 h 415956"/>
                <a:gd name="connsiteX89" fmla="*/ 290783 w 392515"/>
                <a:gd name="connsiteY89" fmla="*/ 105156 h 415956"/>
                <a:gd name="connsiteX90" fmla="*/ 290783 w 392515"/>
                <a:gd name="connsiteY90" fmla="*/ 78391 h 415956"/>
                <a:gd name="connsiteX91" fmla="*/ 298563 w 392515"/>
                <a:gd name="connsiteY91" fmla="*/ 70580 h 415956"/>
                <a:gd name="connsiteX92" fmla="*/ 323685 w 392515"/>
                <a:gd name="connsiteY92" fmla="*/ 70580 h 415956"/>
                <a:gd name="connsiteX93" fmla="*/ 329028 w 392515"/>
                <a:gd name="connsiteY93" fmla="*/ 69723 h 415956"/>
                <a:gd name="connsiteX94" fmla="*/ 325653 w 392515"/>
                <a:gd name="connsiteY94" fmla="*/ 65723 h 415956"/>
                <a:gd name="connsiteX95" fmla="*/ 305593 w 392515"/>
                <a:gd name="connsiteY95" fmla="*/ 45339 h 415956"/>
                <a:gd name="connsiteX96" fmla="*/ 304468 w 392515"/>
                <a:gd name="connsiteY96" fmla="*/ 35814 h 415956"/>
                <a:gd name="connsiteX97" fmla="*/ 314123 w 392515"/>
                <a:gd name="connsiteY97" fmla="*/ 36862 h 415956"/>
                <a:gd name="connsiteX98" fmla="*/ 335308 w 392515"/>
                <a:gd name="connsiteY98" fmla="*/ 58388 h 415956"/>
                <a:gd name="connsiteX99" fmla="*/ 338964 w 392515"/>
                <a:gd name="connsiteY99" fmla="*/ 74295 h 415956"/>
                <a:gd name="connsiteX100" fmla="*/ 324997 w 392515"/>
                <a:gd name="connsiteY100" fmla="*/ 83058 h 415956"/>
                <a:gd name="connsiteX101" fmla="*/ 302969 w 392515"/>
                <a:gd name="connsiteY101" fmla="*/ 83058 h 415956"/>
                <a:gd name="connsiteX102" fmla="*/ 303062 w 392515"/>
                <a:gd name="connsiteY102" fmla="*/ 109157 h 415956"/>
                <a:gd name="connsiteX103" fmla="*/ 305312 w 392515"/>
                <a:gd name="connsiteY103" fmla="*/ 111443 h 415956"/>
                <a:gd name="connsiteX104" fmla="*/ 324903 w 392515"/>
                <a:gd name="connsiteY104" fmla="*/ 142399 h 415956"/>
                <a:gd name="connsiteX105" fmla="*/ 324903 w 392515"/>
                <a:gd name="connsiteY105" fmla="*/ 245840 h 415956"/>
                <a:gd name="connsiteX106" fmla="*/ 324903 w 392515"/>
                <a:gd name="connsiteY106" fmla="*/ 251079 h 415956"/>
                <a:gd name="connsiteX107" fmla="*/ 342057 w 392515"/>
                <a:gd name="connsiteY107" fmla="*/ 262795 h 415956"/>
                <a:gd name="connsiteX108" fmla="*/ 386864 w 392515"/>
                <a:gd name="connsiteY108" fmla="*/ 308515 h 415956"/>
                <a:gd name="connsiteX109" fmla="*/ 392301 w 392515"/>
                <a:gd name="connsiteY109" fmla="*/ 318421 h 415956"/>
                <a:gd name="connsiteX110" fmla="*/ 379178 w 392515"/>
                <a:gd name="connsiteY110" fmla="*/ 333851 h 415956"/>
                <a:gd name="connsiteX111" fmla="*/ 355274 w 392515"/>
                <a:gd name="connsiteY111" fmla="*/ 333851 h 415956"/>
                <a:gd name="connsiteX112" fmla="*/ 355274 w 392515"/>
                <a:gd name="connsiteY112" fmla="*/ 346710 h 415956"/>
                <a:gd name="connsiteX113" fmla="*/ 349463 w 392515"/>
                <a:gd name="connsiteY113" fmla="*/ 354044 h 415956"/>
                <a:gd name="connsiteX114" fmla="*/ 343182 w 392515"/>
                <a:gd name="connsiteY114" fmla="*/ 346710 h 415956"/>
                <a:gd name="connsiteX115" fmla="*/ 343182 w 392515"/>
                <a:gd name="connsiteY115" fmla="*/ 328898 h 415956"/>
                <a:gd name="connsiteX116" fmla="*/ 350306 w 392515"/>
                <a:gd name="connsiteY116" fmla="*/ 321755 h 415956"/>
                <a:gd name="connsiteX117" fmla="*/ 376647 w 392515"/>
                <a:gd name="connsiteY117" fmla="*/ 321755 h 415956"/>
                <a:gd name="connsiteX118" fmla="*/ 380209 w 392515"/>
                <a:gd name="connsiteY118" fmla="*/ 320612 h 415956"/>
                <a:gd name="connsiteX119" fmla="*/ 378428 w 392515"/>
                <a:gd name="connsiteY119" fmla="*/ 317278 h 415956"/>
                <a:gd name="connsiteX120" fmla="*/ 328465 w 392515"/>
                <a:gd name="connsiteY120" fmla="*/ 266510 h 415956"/>
                <a:gd name="connsiteX121" fmla="*/ 318248 w 392515"/>
                <a:gd name="connsiteY121" fmla="*/ 266510 h 415956"/>
                <a:gd name="connsiteX122" fmla="*/ 268285 w 392515"/>
                <a:gd name="connsiteY122" fmla="*/ 317278 h 415956"/>
                <a:gd name="connsiteX123" fmla="*/ 266504 w 392515"/>
                <a:gd name="connsiteY123" fmla="*/ 320612 h 415956"/>
                <a:gd name="connsiteX124" fmla="*/ 270067 w 392515"/>
                <a:gd name="connsiteY124" fmla="*/ 321755 h 415956"/>
                <a:gd name="connsiteX125" fmla="*/ 295657 w 392515"/>
                <a:gd name="connsiteY125" fmla="*/ 321755 h 415956"/>
                <a:gd name="connsiteX126" fmla="*/ 303437 w 392515"/>
                <a:gd name="connsiteY126" fmla="*/ 329756 h 415956"/>
                <a:gd name="connsiteX127" fmla="*/ 303437 w 392515"/>
                <a:gd name="connsiteY127" fmla="*/ 385763 h 415956"/>
                <a:gd name="connsiteX128" fmla="*/ 303625 w 392515"/>
                <a:gd name="connsiteY128" fmla="*/ 390716 h 415956"/>
                <a:gd name="connsiteX129" fmla="*/ 343182 w 392515"/>
                <a:gd name="connsiteY129" fmla="*/ 390716 h 415956"/>
                <a:gd name="connsiteX130" fmla="*/ 343182 w 392515"/>
                <a:gd name="connsiteY130" fmla="*/ 378143 h 415956"/>
                <a:gd name="connsiteX131" fmla="*/ 349275 w 392515"/>
                <a:gd name="connsiteY131" fmla="*/ 370427 h 415956"/>
                <a:gd name="connsiteX132" fmla="*/ 355274 w 392515"/>
                <a:gd name="connsiteY132" fmla="*/ 378238 h 415956"/>
                <a:gd name="connsiteX133" fmla="*/ 355274 w 392515"/>
                <a:gd name="connsiteY133" fmla="*/ 389192 h 415956"/>
                <a:gd name="connsiteX134" fmla="*/ 341682 w 392515"/>
                <a:gd name="connsiteY134" fmla="*/ 403384 h 415956"/>
                <a:gd name="connsiteX135" fmla="*/ 328465 w 392515"/>
                <a:gd name="connsiteY135" fmla="*/ 403384 h 415956"/>
                <a:gd name="connsiteX136" fmla="*/ 324997 w 392515"/>
                <a:gd name="connsiteY136" fmla="*/ 403670 h 415956"/>
                <a:gd name="connsiteX137" fmla="*/ 321529 w 392515"/>
                <a:gd name="connsiteY137" fmla="*/ 415957 h 415956"/>
                <a:gd name="connsiteX138" fmla="*/ 316748 w 392515"/>
                <a:gd name="connsiteY138" fmla="*/ 415957 h 415956"/>
                <a:gd name="connsiteX139" fmla="*/ 125991 w 392515"/>
                <a:gd name="connsiteY139" fmla="*/ 265843 h 415956"/>
                <a:gd name="connsiteX140" fmla="*/ 126647 w 392515"/>
                <a:gd name="connsiteY140" fmla="*/ 264605 h 415956"/>
                <a:gd name="connsiteX141" fmla="*/ 124585 w 392515"/>
                <a:gd name="connsiteY141" fmla="*/ 261557 h 415956"/>
                <a:gd name="connsiteX142" fmla="*/ 74341 w 392515"/>
                <a:gd name="connsiteY142" fmla="*/ 210503 h 415956"/>
                <a:gd name="connsiteX143" fmla="*/ 64499 w 392515"/>
                <a:gd name="connsiteY143" fmla="*/ 210503 h 415956"/>
                <a:gd name="connsiteX144" fmla="*/ 14349 w 392515"/>
                <a:gd name="connsiteY144" fmla="*/ 261557 h 415956"/>
                <a:gd name="connsiteX145" fmla="*/ 12755 w 392515"/>
                <a:gd name="connsiteY145" fmla="*/ 264890 h 415956"/>
                <a:gd name="connsiteX146" fmla="*/ 16036 w 392515"/>
                <a:gd name="connsiteY146" fmla="*/ 265748 h 415956"/>
                <a:gd name="connsiteX147" fmla="*/ 41158 w 392515"/>
                <a:gd name="connsiteY147" fmla="*/ 265748 h 415956"/>
                <a:gd name="connsiteX148" fmla="*/ 49688 w 392515"/>
                <a:gd name="connsiteY148" fmla="*/ 274415 h 415956"/>
                <a:gd name="connsiteX149" fmla="*/ 49688 w 392515"/>
                <a:gd name="connsiteY149" fmla="*/ 330708 h 415956"/>
                <a:gd name="connsiteX150" fmla="*/ 54188 w 392515"/>
                <a:gd name="connsiteY150" fmla="*/ 335185 h 415956"/>
                <a:gd name="connsiteX151" fmla="*/ 84465 w 392515"/>
                <a:gd name="connsiteY151" fmla="*/ 335185 h 415956"/>
                <a:gd name="connsiteX152" fmla="*/ 89527 w 392515"/>
                <a:gd name="connsiteY152" fmla="*/ 329946 h 415956"/>
                <a:gd name="connsiteX153" fmla="*/ 89527 w 392515"/>
                <a:gd name="connsiteY153" fmla="*/ 274796 h 415956"/>
                <a:gd name="connsiteX154" fmla="*/ 98338 w 392515"/>
                <a:gd name="connsiteY154" fmla="*/ 265652 h 415956"/>
                <a:gd name="connsiteX155" fmla="*/ 121867 w 392515"/>
                <a:gd name="connsiteY155" fmla="*/ 265652 h 415956"/>
                <a:gd name="connsiteX156" fmla="*/ 126179 w 392515"/>
                <a:gd name="connsiteY156" fmla="*/ 265652 h 415956"/>
                <a:gd name="connsiteX157" fmla="*/ 263692 w 392515"/>
                <a:gd name="connsiteY157" fmla="*/ 172403 h 415956"/>
                <a:gd name="connsiteX158" fmla="*/ 263692 w 392515"/>
                <a:gd name="connsiteY158" fmla="*/ 130683 h 415956"/>
                <a:gd name="connsiteX159" fmla="*/ 242976 w 392515"/>
                <a:gd name="connsiteY159" fmla="*/ 109061 h 415956"/>
                <a:gd name="connsiteX160" fmla="*/ 221979 w 392515"/>
                <a:gd name="connsiteY160" fmla="*/ 130683 h 415956"/>
                <a:gd name="connsiteX161" fmla="*/ 221979 w 392515"/>
                <a:gd name="connsiteY161" fmla="*/ 212979 h 415956"/>
                <a:gd name="connsiteX162" fmla="*/ 242789 w 392515"/>
                <a:gd name="connsiteY162" fmla="*/ 234887 h 415956"/>
                <a:gd name="connsiteX163" fmla="*/ 263599 w 392515"/>
                <a:gd name="connsiteY163" fmla="*/ 212979 h 415956"/>
                <a:gd name="connsiteX164" fmla="*/ 263599 w 392515"/>
                <a:gd name="connsiteY164" fmla="*/ 172403 h 415956"/>
                <a:gd name="connsiteX165" fmla="*/ 209793 w 392515"/>
                <a:gd name="connsiteY165" fmla="*/ 166021 h 415956"/>
                <a:gd name="connsiteX166" fmla="*/ 209605 w 392515"/>
                <a:gd name="connsiteY166" fmla="*/ 166021 h 415956"/>
                <a:gd name="connsiteX167" fmla="*/ 209512 w 392515"/>
                <a:gd name="connsiteY167" fmla="*/ 123063 h 415956"/>
                <a:gd name="connsiteX168" fmla="*/ 190014 w 392515"/>
                <a:gd name="connsiteY168" fmla="*/ 103346 h 415956"/>
                <a:gd name="connsiteX169" fmla="*/ 168173 w 392515"/>
                <a:gd name="connsiteY169" fmla="*/ 121920 h 415956"/>
                <a:gd name="connsiteX170" fmla="*/ 167798 w 392515"/>
                <a:gd name="connsiteY170" fmla="*/ 130397 h 415956"/>
                <a:gd name="connsiteX171" fmla="*/ 171548 w 392515"/>
                <a:gd name="connsiteY171" fmla="*/ 136874 h 415956"/>
                <a:gd name="connsiteX172" fmla="*/ 189920 w 392515"/>
                <a:gd name="connsiteY172" fmla="*/ 165735 h 415956"/>
                <a:gd name="connsiteX173" fmla="*/ 173235 w 392515"/>
                <a:gd name="connsiteY173" fmla="*/ 197549 h 415956"/>
                <a:gd name="connsiteX174" fmla="*/ 167798 w 392515"/>
                <a:gd name="connsiteY174" fmla="*/ 208788 h 415956"/>
                <a:gd name="connsiteX175" fmla="*/ 168267 w 392515"/>
                <a:gd name="connsiteY175" fmla="*/ 212027 h 415956"/>
                <a:gd name="connsiteX176" fmla="*/ 192826 w 392515"/>
                <a:gd name="connsiteY176" fmla="*/ 228791 h 415956"/>
                <a:gd name="connsiteX177" fmla="*/ 209512 w 392515"/>
                <a:gd name="connsiteY177" fmla="*/ 206788 h 415956"/>
                <a:gd name="connsiteX178" fmla="*/ 209512 w 392515"/>
                <a:gd name="connsiteY178" fmla="*/ 166211 h 415956"/>
                <a:gd name="connsiteX179" fmla="*/ 313186 w 392515"/>
                <a:gd name="connsiteY179" fmla="*/ 172403 h 415956"/>
                <a:gd name="connsiteX180" fmla="*/ 313186 w 392515"/>
                <a:gd name="connsiteY180" fmla="*/ 141161 h 415956"/>
                <a:gd name="connsiteX181" fmla="*/ 311780 w 392515"/>
                <a:gd name="connsiteY181" fmla="*/ 133636 h 415956"/>
                <a:gd name="connsiteX182" fmla="*/ 290876 w 392515"/>
                <a:gd name="connsiteY182" fmla="*/ 122015 h 415956"/>
                <a:gd name="connsiteX183" fmla="*/ 275878 w 392515"/>
                <a:gd name="connsiteY183" fmla="*/ 140970 h 415956"/>
                <a:gd name="connsiteX184" fmla="*/ 275878 w 392515"/>
                <a:gd name="connsiteY184" fmla="*/ 169736 h 415956"/>
                <a:gd name="connsiteX185" fmla="*/ 275878 w 392515"/>
                <a:gd name="connsiteY185" fmla="*/ 202597 h 415956"/>
                <a:gd name="connsiteX186" fmla="*/ 295095 w 392515"/>
                <a:gd name="connsiteY186" fmla="*/ 221933 h 415956"/>
                <a:gd name="connsiteX187" fmla="*/ 313186 w 392515"/>
                <a:gd name="connsiteY187" fmla="*/ 201930 h 415956"/>
                <a:gd name="connsiteX188" fmla="*/ 313186 w 392515"/>
                <a:gd name="connsiteY188" fmla="*/ 172307 h 415956"/>
                <a:gd name="connsiteX189" fmla="*/ 155893 w 392515"/>
                <a:gd name="connsiteY189" fmla="*/ 132398 h 415956"/>
                <a:gd name="connsiteX190" fmla="*/ 155893 w 392515"/>
                <a:gd name="connsiteY190" fmla="*/ 121063 h 415956"/>
                <a:gd name="connsiteX191" fmla="*/ 144832 w 392515"/>
                <a:gd name="connsiteY191" fmla="*/ 103061 h 415956"/>
                <a:gd name="connsiteX192" fmla="*/ 123929 w 392515"/>
                <a:gd name="connsiteY192" fmla="*/ 103918 h 415956"/>
                <a:gd name="connsiteX193" fmla="*/ 114836 w 392515"/>
                <a:gd name="connsiteY193" fmla="*/ 132398 h 415956"/>
                <a:gd name="connsiteX194" fmla="*/ 155893 w 392515"/>
                <a:gd name="connsiteY194" fmla="*/ 132398 h 41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392515" h="415956">
                  <a:moveTo>
                    <a:pt x="317123" y="415766"/>
                  </a:moveTo>
                  <a:cubicBezTo>
                    <a:pt x="312061" y="413099"/>
                    <a:pt x="313467" y="407956"/>
                    <a:pt x="312999" y="403193"/>
                  </a:cubicBezTo>
                  <a:cubicBezTo>
                    <a:pt x="310374" y="403193"/>
                    <a:pt x="307937" y="403193"/>
                    <a:pt x="305593" y="403193"/>
                  </a:cubicBezTo>
                  <a:cubicBezTo>
                    <a:pt x="296782" y="402812"/>
                    <a:pt x="291626" y="397383"/>
                    <a:pt x="291626" y="388430"/>
                  </a:cubicBezTo>
                  <a:cubicBezTo>
                    <a:pt x="291626" y="371761"/>
                    <a:pt x="291626" y="355187"/>
                    <a:pt x="291626" y="338519"/>
                  </a:cubicBezTo>
                  <a:cubicBezTo>
                    <a:pt x="291626" y="337090"/>
                    <a:pt x="291626" y="335661"/>
                    <a:pt x="291626" y="333756"/>
                  </a:cubicBezTo>
                  <a:cubicBezTo>
                    <a:pt x="283940" y="333756"/>
                    <a:pt x="276628" y="333756"/>
                    <a:pt x="269410" y="333756"/>
                  </a:cubicBezTo>
                  <a:cubicBezTo>
                    <a:pt x="263036" y="333756"/>
                    <a:pt x="258349" y="331184"/>
                    <a:pt x="255725" y="325279"/>
                  </a:cubicBezTo>
                  <a:cubicBezTo>
                    <a:pt x="253287" y="319754"/>
                    <a:pt x="254600" y="313944"/>
                    <a:pt x="259474" y="309086"/>
                  </a:cubicBezTo>
                  <a:cubicBezTo>
                    <a:pt x="276628" y="291560"/>
                    <a:pt x="293876" y="274130"/>
                    <a:pt x="311124" y="256604"/>
                  </a:cubicBezTo>
                  <a:cubicBezTo>
                    <a:pt x="311967" y="255746"/>
                    <a:pt x="313092" y="254508"/>
                    <a:pt x="313186" y="253365"/>
                  </a:cubicBezTo>
                  <a:cubicBezTo>
                    <a:pt x="313373" y="245174"/>
                    <a:pt x="313186" y="236982"/>
                    <a:pt x="313186" y="228219"/>
                  </a:cubicBezTo>
                  <a:cubicBezTo>
                    <a:pt x="299219" y="236982"/>
                    <a:pt x="286189" y="236220"/>
                    <a:pt x="273629" y="226219"/>
                  </a:cubicBezTo>
                  <a:cubicBezTo>
                    <a:pt x="261911" y="252222"/>
                    <a:pt x="228541" y="254127"/>
                    <a:pt x="214386" y="230886"/>
                  </a:cubicBezTo>
                  <a:cubicBezTo>
                    <a:pt x="207918" y="234601"/>
                    <a:pt x="201450" y="238220"/>
                    <a:pt x="195638" y="241649"/>
                  </a:cubicBezTo>
                  <a:cubicBezTo>
                    <a:pt x="198076" y="250698"/>
                    <a:pt x="200982" y="260318"/>
                    <a:pt x="203231" y="270129"/>
                  </a:cubicBezTo>
                  <a:cubicBezTo>
                    <a:pt x="204262" y="274796"/>
                    <a:pt x="204262" y="279749"/>
                    <a:pt x="204356" y="284607"/>
                  </a:cubicBezTo>
                  <a:cubicBezTo>
                    <a:pt x="204450" y="289084"/>
                    <a:pt x="201731" y="292132"/>
                    <a:pt x="198169" y="292037"/>
                  </a:cubicBezTo>
                  <a:cubicBezTo>
                    <a:pt x="194701" y="292037"/>
                    <a:pt x="192170" y="289274"/>
                    <a:pt x="192170" y="284798"/>
                  </a:cubicBezTo>
                  <a:cubicBezTo>
                    <a:pt x="192170" y="271082"/>
                    <a:pt x="189264" y="258032"/>
                    <a:pt x="182890" y="245840"/>
                  </a:cubicBezTo>
                  <a:cubicBezTo>
                    <a:pt x="181109" y="242316"/>
                    <a:pt x="179047" y="239554"/>
                    <a:pt x="175016" y="237935"/>
                  </a:cubicBezTo>
                  <a:cubicBezTo>
                    <a:pt x="166767" y="234506"/>
                    <a:pt x="161330" y="228029"/>
                    <a:pt x="157956" y="219551"/>
                  </a:cubicBezTo>
                  <a:cubicBezTo>
                    <a:pt x="157206" y="217742"/>
                    <a:pt x="155800" y="215837"/>
                    <a:pt x="154112" y="214789"/>
                  </a:cubicBezTo>
                  <a:cubicBezTo>
                    <a:pt x="142395" y="207359"/>
                    <a:pt x="129647" y="203264"/>
                    <a:pt x="115774" y="202787"/>
                  </a:cubicBezTo>
                  <a:cubicBezTo>
                    <a:pt x="109306" y="202597"/>
                    <a:pt x="106400" y="200692"/>
                    <a:pt x="106306" y="196501"/>
                  </a:cubicBezTo>
                  <a:cubicBezTo>
                    <a:pt x="106306" y="192215"/>
                    <a:pt x="109306" y="190119"/>
                    <a:pt x="115961" y="190119"/>
                  </a:cubicBezTo>
                  <a:cubicBezTo>
                    <a:pt x="128709" y="190119"/>
                    <a:pt x="141552" y="189833"/>
                    <a:pt x="154300" y="190119"/>
                  </a:cubicBezTo>
                  <a:cubicBezTo>
                    <a:pt x="167142" y="190500"/>
                    <a:pt x="178016" y="180689"/>
                    <a:pt x="178109" y="167164"/>
                  </a:cubicBezTo>
                  <a:cubicBezTo>
                    <a:pt x="178203" y="154305"/>
                    <a:pt x="167611" y="144399"/>
                    <a:pt x="154019" y="144399"/>
                  </a:cubicBezTo>
                  <a:cubicBezTo>
                    <a:pt x="139396" y="144399"/>
                    <a:pt x="124772" y="144399"/>
                    <a:pt x="110149" y="144399"/>
                  </a:cubicBezTo>
                  <a:cubicBezTo>
                    <a:pt x="92901" y="144399"/>
                    <a:pt x="80809" y="156305"/>
                    <a:pt x="80247" y="173927"/>
                  </a:cubicBezTo>
                  <a:cubicBezTo>
                    <a:pt x="80059" y="181356"/>
                    <a:pt x="80059" y="188786"/>
                    <a:pt x="80247" y="196215"/>
                  </a:cubicBezTo>
                  <a:cubicBezTo>
                    <a:pt x="80247" y="197834"/>
                    <a:pt x="81372" y="199739"/>
                    <a:pt x="82497" y="200978"/>
                  </a:cubicBezTo>
                  <a:cubicBezTo>
                    <a:pt x="99463" y="218313"/>
                    <a:pt x="116523" y="235649"/>
                    <a:pt x="133490" y="252984"/>
                  </a:cubicBezTo>
                  <a:cubicBezTo>
                    <a:pt x="138646" y="258223"/>
                    <a:pt x="139864" y="264605"/>
                    <a:pt x="136865" y="270320"/>
                  </a:cubicBezTo>
                  <a:cubicBezTo>
                    <a:pt x="134427" y="274987"/>
                    <a:pt x="130584" y="277559"/>
                    <a:pt x="125335" y="277749"/>
                  </a:cubicBezTo>
                  <a:cubicBezTo>
                    <a:pt x="118117" y="277940"/>
                    <a:pt x="110993" y="277844"/>
                    <a:pt x="103775" y="277940"/>
                  </a:cubicBezTo>
                  <a:cubicBezTo>
                    <a:pt x="103119" y="277940"/>
                    <a:pt x="102463" y="278035"/>
                    <a:pt x="101713" y="278130"/>
                  </a:cubicBezTo>
                  <a:cubicBezTo>
                    <a:pt x="100682" y="282416"/>
                    <a:pt x="101432" y="285750"/>
                    <a:pt x="104900" y="288893"/>
                  </a:cubicBezTo>
                  <a:cubicBezTo>
                    <a:pt x="111930" y="295466"/>
                    <a:pt x="118492" y="302514"/>
                    <a:pt x="125241" y="309372"/>
                  </a:cubicBezTo>
                  <a:cubicBezTo>
                    <a:pt x="129272" y="313468"/>
                    <a:pt x="128053" y="318040"/>
                    <a:pt x="125429" y="320040"/>
                  </a:cubicBezTo>
                  <a:cubicBezTo>
                    <a:pt x="122242" y="322421"/>
                    <a:pt x="119242" y="321374"/>
                    <a:pt x="115680" y="317087"/>
                  </a:cubicBezTo>
                  <a:cubicBezTo>
                    <a:pt x="111462" y="312039"/>
                    <a:pt x="106868" y="307181"/>
                    <a:pt x="102463" y="302324"/>
                  </a:cubicBezTo>
                  <a:cubicBezTo>
                    <a:pt x="102088" y="302514"/>
                    <a:pt x="101619" y="302800"/>
                    <a:pt x="101244" y="302990"/>
                  </a:cubicBezTo>
                  <a:cubicBezTo>
                    <a:pt x="101244" y="311277"/>
                    <a:pt x="101244" y="319564"/>
                    <a:pt x="101244" y="327946"/>
                  </a:cubicBezTo>
                  <a:cubicBezTo>
                    <a:pt x="101244" y="329851"/>
                    <a:pt x="101244" y="331756"/>
                    <a:pt x="101244" y="333661"/>
                  </a:cubicBezTo>
                  <a:cubicBezTo>
                    <a:pt x="100963" y="341471"/>
                    <a:pt x="95432" y="347186"/>
                    <a:pt x="87746" y="347282"/>
                  </a:cubicBezTo>
                  <a:cubicBezTo>
                    <a:pt x="75372" y="347377"/>
                    <a:pt x="62999" y="347377"/>
                    <a:pt x="50626" y="347282"/>
                  </a:cubicBezTo>
                  <a:cubicBezTo>
                    <a:pt x="42564" y="347282"/>
                    <a:pt x="37315" y="341471"/>
                    <a:pt x="37315" y="332804"/>
                  </a:cubicBezTo>
                  <a:cubicBezTo>
                    <a:pt x="37315" y="316135"/>
                    <a:pt x="37315" y="299561"/>
                    <a:pt x="37315" y="282893"/>
                  </a:cubicBezTo>
                  <a:cubicBezTo>
                    <a:pt x="37315" y="281464"/>
                    <a:pt x="37315" y="279940"/>
                    <a:pt x="37315" y="277940"/>
                  </a:cubicBezTo>
                  <a:cubicBezTo>
                    <a:pt x="35346" y="277940"/>
                    <a:pt x="33846" y="277940"/>
                    <a:pt x="32253" y="277940"/>
                  </a:cubicBezTo>
                  <a:cubicBezTo>
                    <a:pt x="25504" y="277940"/>
                    <a:pt x="18661" y="278225"/>
                    <a:pt x="11912" y="277559"/>
                  </a:cubicBezTo>
                  <a:cubicBezTo>
                    <a:pt x="1601" y="276606"/>
                    <a:pt x="-3461" y="264224"/>
                    <a:pt x="2632" y="255746"/>
                  </a:cubicBezTo>
                  <a:cubicBezTo>
                    <a:pt x="3475" y="254603"/>
                    <a:pt x="4506" y="253460"/>
                    <a:pt x="5538" y="252413"/>
                  </a:cubicBezTo>
                  <a:cubicBezTo>
                    <a:pt x="22129" y="235553"/>
                    <a:pt x="38533" y="218694"/>
                    <a:pt x="55313" y="202025"/>
                  </a:cubicBezTo>
                  <a:cubicBezTo>
                    <a:pt x="58500" y="198882"/>
                    <a:pt x="62812" y="196787"/>
                    <a:pt x="66561" y="194310"/>
                  </a:cubicBezTo>
                  <a:cubicBezTo>
                    <a:pt x="67030" y="194596"/>
                    <a:pt x="67405" y="194977"/>
                    <a:pt x="67873" y="195263"/>
                  </a:cubicBezTo>
                  <a:cubicBezTo>
                    <a:pt x="67873" y="193453"/>
                    <a:pt x="67873" y="191643"/>
                    <a:pt x="67873" y="189738"/>
                  </a:cubicBezTo>
                  <a:cubicBezTo>
                    <a:pt x="68155" y="181356"/>
                    <a:pt x="67405" y="172784"/>
                    <a:pt x="69092" y="164687"/>
                  </a:cubicBezTo>
                  <a:cubicBezTo>
                    <a:pt x="72373" y="148400"/>
                    <a:pt x="82872" y="137922"/>
                    <a:pt x="98620" y="133445"/>
                  </a:cubicBezTo>
                  <a:cubicBezTo>
                    <a:pt x="101057" y="132779"/>
                    <a:pt x="101713" y="131826"/>
                    <a:pt x="101807" y="129445"/>
                  </a:cubicBezTo>
                  <a:cubicBezTo>
                    <a:pt x="101900" y="124301"/>
                    <a:pt x="101619" y="119063"/>
                    <a:pt x="102744" y="114110"/>
                  </a:cubicBezTo>
                  <a:cubicBezTo>
                    <a:pt x="105744" y="100679"/>
                    <a:pt x="114274" y="92012"/>
                    <a:pt x="127397" y="88773"/>
                  </a:cubicBezTo>
                  <a:cubicBezTo>
                    <a:pt x="140614" y="85630"/>
                    <a:pt x="151769" y="90011"/>
                    <a:pt x="160580" y="100489"/>
                  </a:cubicBezTo>
                  <a:cubicBezTo>
                    <a:pt x="161237" y="101251"/>
                    <a:pt x="161893" y="102108"/>
                    <a:pt x="162736" y="103251"/>
                  </a:cubicBezTo>
                  <a:cubicBezTo>
                    <a:pt x="170423" y="94488"/>
                    <a:pt x="179797" y="89821"/>
                    <a:pt x="191326" y="90773"/>
                  </a:cubicBezTo>
                  <a:cubicBezTo>
                    <a:pt x="202950" y="91631"/>
                    <a:pt x="211386" y="97822"/>
                    <a:pt x="217761" y="107728"/>
                  </a:cubicBezTo>
                  <a:cubicBezTo>
                    <a:pt x="223572" y="101537"/>
                    <a:pt x="230415" y="97727"/>
                    <a:pt x="238758" y="96488"/>
                  </a:cubicBezTo>
                  <a:lnTo>
                    <a:pt x="238758" y="82772"/>
                  </a:lnTo>
                  <a:cubicBezTo>
                    <a:pt x="230978" y="82772"/>
                    <a:pt x="223479" y="82868"/>
                    <a:pt x="215886" y="82772"/>
                  </a:cubicBezTo>
                  <a:cubicBezTo>
                    <a:pt x="204919" y="82487"/>
                    <a:pt x="198357" y="71057"/>
                    <a:pt x="203794" y="61722"/>
                  </a:cubicBezTo>
                  <a:cubicBezTo>
                    <a:pt x="204637" y="60389"/>
                    <a:pt x="205762" y="59150"/>
                    <a:pt x="206793" y="58007"/>
                  </a:cubicBezTo>
                  <a:cubicBezTo>
                    <a:pt x="223760" y="40672"/>
                    <a:pt x="240820" y="23336"/>
                    <a:pt x="257881" y="6096"/>
                  </a:cubicBezTo>
                  <a:cubicBezTo>
                    <a:pt x="265848" y="-2000"/>
                    <a:pt x="276066" y="-2000"/>
                    <a:pt x="284033" y="5906"/>
                  </a:cubicBezTo>
                  <a:cubicBezTo>
                    <a:pt x="287033" y="8954"/>
                    <a:pt x="290126" y="12002"/>
                    <a:pt x="293032" y="15145"/>
                  </a:cubicBezTo>
                  <a:cubicBezTo>
                    <a:pt x="295844" y="18193"/>
                    <a:pt x="295938" y="21527"/>
                    <a:pt x="293314" y="24098"/>
                  </a:cubicBezTo>
                  <a:cubicBezTo>
                    <a:pt x="290783" y="26670"/>
                    <a:pt x="287502" y="26575"/>
                    <a:pt x="284502" y="23717"/>
                  </a:cubicBezTo>
                  <a:cubicBezTo>
                    <a:pt x="281503" y="20860"/>
                    <a:pt x="278690" y="17812"/>
                    <a:pt x="275691" y="14859"/>
                  </a:cubicBezTo>
                  <a:cubicBezTo>
                    <a:pt x="272222" y="11525"/>
                    <a:pt x="269692" y="11430"/>
                    <a:pt x="266411" y="14764"/>
                  </a:cubicBezTo>
                  <a:cubicBezTo>
                    <a:pt x="249444" y="31909"/>
                    <a:pt x="232478" y="49149"/>
                    <a:pt x="215605" y="66389"/>
                  </a:cubicBezTo>
                  <a:cubicBezTo>
                    <a:pt x="214855" y="67151"/>
                    <a:pt x="214574" y="68390"/>
                    <a:pt x="214105" y="69437"/>
                  </a:cubicBezTo>
                  <a:cubicBezTo>
                    <a:pt x="215230" y="69818"/>
                    <a:pt x="216261" y="70485"/>
                    <a:pt x="217386" y="70485"/>
                  </a:cubicBezTo>
                  <a:cubicBezTo>
                    <a:pt x="226010" y="70485"/>
                    <a:pt x="234727" y="70485"/>
                    <a:pt x="243351" y="70485"/>
                  </a:cubicBezTo>
                  <a:cubicBezTo>
                    <a:pt x="249163" y="70485"/>
                    <a:pt x="251225" y="72581"/>
                    <a:pt x="251225" y="78581"/>
                  </a:cubicBezTo>
                  <a:cubicBezTo>
                    <a:pt x="251225" y="84011"/>
                    <a:pt x="251131" y="89440"/>
                    <a:pt x="251319" y="94774"/>
                  </a:cubicBezTo>
                  <a:cubicBezTo>
                    <a:pt x="251319" y="95917"/>
                    <a:pt x="252350" y="97727"/>
                    <a:pt x="253287" y="98108"/>
                  </a:cubicBezTo>
                  <a:cubicBezTo>
                    <a:pt x="262567" y="101537"/>
                    <a:pt x="269035" y="107918"/>
                    <a:pt x="272972" y="116586"/>
                  </a:cubicBezTo>
                  <a:cubicBezTo>
                    <a:pt x="278597" y="113919"/>
                    <a:pt x="284127" y="111252"/>
                    <a:pt x="290595" y="108204"/>
                  </a:cubicBezTo>
                  <a:cubicBezTo>
                    <a:pt x="290595" y="108014"/>
                    <a:pt x="290783" y="106585"/>
                    <a:pt x="290783" y="105156"/>
                  </a:cubicBezTo>
                  <a:cubicBezTo>
                    <a:pt x="290783" y="96203"/>
                    <a:pt x="290783" y="87344"/>
                    <a:pt x="290783" y="78391"/>
                  </a:cubicBezTo>
                  <a:cubicBezTo>
                    <a:pt x="290783" y="72676"/>
                    <a:pt x="292939" y="70580"/>
                    <a:pt x="298563" y="70580"/>
                  </a:cubicBezTo>
                  <a:cubicBezTo>
                    <a:pt x="306906" y="70580"/>
                    <a:pt x="315342" y="70580"/>
                    <a:pt x="323685" y="70580"/>
                  </a:cubicBezTo>
                  <a:cubicBezTo>
                    <a:pt x="325184" y="70580"/>
                    <a:pt x="326591" y="70104"/>
                    <a:pt x="329028" y="69723"/>
                  </a:cubicBezTo>
                  <a:cubicBezTo>
                    <a:pt x="327434" y="67818"/>
                    <a:pt x="326684" y="66675"/>
                    <a:pt x="325653" y="65723"/>
                  </a:cubicBezTo>
                  <a:cubicBezTo>
                    <a:pt x="318998" y="58865"/>
                    <a:pt x="312249" y="52197"/>
                    <a:pt x="305593" y="45339"/>
                  </a:cubicBezTo>
                  <a:cubicBezTo>
                    <a:pt x="302125" y="41815"/>
                    <a:pt x="301844" y="38576"/>
                    <a:pt x="304468" y="35814"/>
                  </a:cubicBezTo>
                  <a:cubicBezTo>
                    <a:pt x="307281" y="32861"/>
                    <a:pt x="310561" y="33147"/>
                    <a:pt x="314123" y="36862"/>
                  </a:cubicBezTo>
                  <a:cubicBezTo>
                    <a:pt x="321247" y="44006"/>
                    <a:pt x="328184" y="51245"/>
                    <a:pt x="335308" y="58388"/>
                  </a:cubicBezTo>
                  <a:cubicBezTo>
                    <a:pt x="339808" y="62960"/>
                    <a:pt x="341401" y="68294"/>
                    <a:pt x="338964" y="74295"/>
                  </a:cubicBezTo>
                  <a:cubicBezTo>
                    <a:pt x="336433" y="80486"/>
                    <a:pt x="331465" y="83058"/>
                    <a:pt x="324997" y="83058"/>
                  </a:cubicBezTo>
                  <a:cubicBezTo>
                    <a:pt x="317873" y="83058"/>
                    <a:pt x="310655" y="83058"/>
                    <a:pt x="302969" y="83058"/>
                  </a:cubicBezTo>
                  <a:cubicBezTo>
                    <a:pt x="302969" y="92012"/>
                    <a:pt x="302969" y="100584"/>
                    <a:pt x="303062" y="109157"/>
                  </a:cubicBezTo>
                  <a:cubicBezTo>
                    <a:pt x="303062" y="109919"/>
                    <a:pt x="304375" y="111062"/>
                    <a:pt x="305312" y="111443"/>
                  </a:cubicBezTo>
                  <a:cubicBezTo>
                    <a:pt x="318529" y="117443"/>
                    <a:pt x="324903" y="127730"/>
                    <a:pt x="324903" y="142399"/>
                  </a:cubicBezTo>
                  <a:cubicBezTo>
                    <a:pt x="324903" y="176879"/>
                    <a:pt x="324903" y="211360"/>
                    <a:pt x="324903" y="245840"/>
                  </a:cubicBezTo>
                  <a:cubicBezTo>
                    <a:pt x="324903" y="247460"/>
                    <a:pt x="324903" y="249079"/>
                    <a:pt x="324903" y="251079"/>
                  </a:cubicBezTo>
                  <a:cubicBezTo>
                    <a:pt x="332684" y="252032"/>
                    <a:pt x="337089" y="257747"/>
                    <a:pt x="342057" y="262795"/>
                  </a:cubicBezTo>
                  <a:cubicBezTo>
                    <a:pt x="357055" y="278035"/>
                    <a:pt x="372054" y="293084"/>
                    <a:pt x="386864" y="308515"/>
                  </a:cubicBezTo>
                  <a:cubicBezTo>
                    <a:pt x="389395" y="311182"/>
                    <a:pt x="391645" y="314897"/>
                    <a:pt x="392301" y="318421"/>
                  </a:cubicBezTo>
                  <a:cubicBezTo>
                    <a:pt x="393801" y="326327"/>
                    <a:pt x="387239" y="333661"/>
                    <a:pt x="379178" y="333851"/>
                  </a:cubicBezTo>
                  <a:cubicBezTo>
                    <a:pt x="371397" y="334042"/>
                    <a:pt x="363523" y="333851"/>
                    <a:pt x="355274" y="333851"/>
                  </a:cubicBezTo>
                  <a:cubicBezTo>
                    <a:pt x="355274" y="338423"/>
                    <a:pt x="355274" y="342614"/>
                    <a:pt x="355274" y="346710"/>
                  </a:cubicBezTo>
                  <a:cubicBezTo>
                    <a:pt x="355274" y="351187"/>
                    <a:pt x="352931" y="353854"/>
                    <a:pt x="349463" y="354044"/>
                  </a:cubicBezTo>
                  <a:cubicBezTo>
                    <a:pt x="345807" y="354140"/>
                    <a:pt x="343276" y="351282"/>
                    <a:pt x="343182" y="346710"/>
                  </a:cubicBezTo>
                  <a:cubicBezTo>
                    <a:pt x="343182" y="340805"/>
                    <a:pt x="343182" y="334804"/>
                    <a:pt x="343182" y="328898"/>
                  </a:cubicBezTo>
                  <a:cubicBezTo>
                    <a:pt x="343182" y="323945"/>
                    <a:pt x="345432" y="321755"/>
                    <a:pt x="350306" y="321755"/>
                  </a:cubicBezTo>
                  <a:cubicBezTo>
                    <a:pt x="359118" y="321755"/>
                    <a:pt x="367835" y="321755"/>
                    <a:pt x="376647" y="321755"/>
                  </a:cubicBezTo>
                  <a:cubicBezTo>
                    <a:pt x="377865" y="321755"/>
                    <a:pt x="378990" y="320993"/>
                    <a:pt x="380209" y="320612"/>
                  </a:cubicBezTo>
                  <a:cubicBezTo>
                    <a:pt x="379646" y="319469"/>
                    <a:pt x="379271" y="318135"/>
                    <a:pt x="378428" y="317278"/>
                  </a:cubicBezTo>
                  <a:cubicBezTo>
                    <a:pt x="361836" y="300323"/>
                    <a:pt x="345151" y="283369"/>
                    <a:pt x="328465" y="266510"/>
                  </a:cubicBezTo>
                  <a:cubicBezTo>
                    <a:pt x="324716" y="262700"/>
                    <a:pt x="321997" y="262604"/>
                    <a:pt x="318248" y="266510"/>
                  </a:cubicBezTo>
                  <a:cubicBezTo>
                    <a:pt x="301563" y="283369"/>
                    <a:pt x="284877" y="300323"/>
                    <a:pt x="268285" y="317278"/>
                  </a:cubicBezTo>
                  <a:cubicBezTo>
                    <a:pt x="267442" y="318135"/>
                    <a:pt x="267067" y="319469"/>
                    <a:pt x="266504" y="320612"/>
                  </a:cubicBezTo>
                  <a:cubicBezTo>
                    <a:pt x="267723" y="320993"/>
                    <a:pt x="268848" y="321755"/>
                    <a:pt x="270067" y="321755"/>
                  </a:cubicBezTo>
                  <a:cubicBezTo>
                    <a:pt x="278597" y="321850"/>
                    <a:pt x="287127" y="321755"/>
                    <a:pt x="295657" y="321755"/>
                  </a:cubicBezTo>
                  <a:cubicBezTo>
                    <a:pt x="301563" y="321755"/>
                    <a:pt x="303437" y="323660"/>
                    <a:pt x="303437" y="329756"/>
                  </a:cubicBezTo>
                  <a:cubicBezTo>
                    <a:pt x="303437" y="348425"/>
                    <a:pt x="303437" y="367094"/>
                    <a:pt x="303437" y="385763"/>
                  </a:cubicBezTo>
                  <a:cubicBezTo>
                    <a:pt x="303437" y="387382"/>
                    <a:pt x="303625" y="388906"/>
                    <a:pt x="303625" y="390716"/>
                  </a:cubicBezTo>
                  <a:lnTo>
                    <a:pt x="343182" y="390716"/>
                  </a:lnTo>
                  <a:cubicBezTo>
                    <a:pt x="343182" y="386429"/>
                    <a:pt x="343182" y="382238"/>
                    <a:pt x="343182" y="378143"/>
                  </a:cubicBezTo>
                  <a:cubicBezTo>
                    <a:pt x="343182" y="373094"/>
                    <a:pt x="345338" y="370332"/>
                    <a:pt x="349275" y="370427"/>
                  </a:cubicBezTo>
                  <a:cubicBezTo>
                    <a:pt x="353212" y="370427"/>
                    <a:pt x="355181" y="372999"/>
                    <a:pt x="355274" y="378238"/>
                  </a:cubicBezTo>
                  <a:cubicBezTo>
                    <a:pt x="355274" y="381857"/>
                    <a:pt x="355274" y="385572"/>
                    <a:pt x="355274" y="389192"/>
                  </a:cubicBezTo>
                  <a:cubicBezTo>
                    <a:pt x="355087" y="397764"/>
                    <a:pt x="350119" y="403003"/>
                    <a:pt x="341682" y="403384"/>
                  </a:cubicBezTo>
                  <a:cubicBezTo>
                    <a:pt x="337277" y="403574"/>
                    <a:pt x="332871" y="403384"/>
                    <a:pt x="328465" y="403384"/>
                  </a:cubicBezTo>
                  <a:cubicBezTo>
                    <a:pt x="327434" y="403384"/>
                    <a:pt x="326403" y="403574"/>
                    <a:pt x="324997" y="403670"/>
                  </a:cubicBezTo>
                  <a:cubicBezTo>
                    <a:pt x="324622" y="408051"/>
                    <a:pt x="325747" y="412814"/>
                    <a:pt x="321529" y="415957"/>
                  </a:cubicBezTo>
                  <a:lnTo>
                    <a:pt x="316748" y="415957"/>
                  </a:lnTo>
                  <a:close/>
                  <a:moveTo>
                    <a:pt x="125991" y="265843"/>
                  </a:moveTo>
                  <a:cubicBezTo>
                    <a:pt x="125991" y="265843"/>
                    <a:pt x="126460" y="265081"/>
                    <a:pt x="126647" y="264605"/>
                  </a:cubicBezTo>
                  <a:cubicBezTo>
                    <a:pt x="125991" y="263557"/>
                    <a:pt x="125429" y="262414"/>
                    <a:pt x="124585" y="261557"/>
                  </a:cubicBezTo>
                  <a:cubicBezTo>
                    <a:pt x="107900" y="244507"/>
                    <a:pt x="91120" y="227552"/>
                    <a:pt x="74341" y="210503"/>
                  </a:cubicBezTo>
                  <a:cubicBezTo>
                    <a:pt x="70686" y="206788"/>
                    <a:pt x="68061" y="206788"/>
                    <a:pt x="64499" y="210503"/>
                  </a:cubicBezTo>
                  <a:cubicBezTo>
                    <a:pt x="47720" y="227457"/>
                    <a:pt x="31034" y="244507"/>
                    <a:pt x="14349" y="261557"/>
                  </a:cubicBezTo>
                  <a:cubicBezTo>
                    <a:pt x="13505" y="262414"/>
                    <a:pt x="13224" y="263747"/>
                    <a:pt x="12755" y="264890"/>
                  </a:cubicBezTo>
                  <a:cubicBezTo>
                    <a:pt x="13880" y="265176"/>
                    <a:pt x="14911" y="265748"/>
                    <a:pt x="16036" y="265748"/>
                  </a:cubicBezTo>
                  <a:cubicBezTo>
                    <a:pt x="24379" y="265748"/>
                    <a:pt x="32815" y="265748"/>
                    <a:pt x="41158" y="265748"/>
                  </a:cubicBezTo>
                  <a:cubicBezTo>
                    <a:pt x="47720" y="265748"/>
                    <a:pt x="49688" y="267748"/>
                    <a:pt x="49688" y="274415"/>
                  </a:cubicBezTo>
                  <a:cubicBezTo>
                    <a:pt x="49688" y="293180"/>
                    <a:pt x="49782" y="311944"/>
                    <a:pt x="49688" y="330708"/>
                  </a:cubicBezTo>
                  <a:cubicBezTo>
                    <a:pt x="49688" y="334423"/>
                    <a:pt x="50813" y="335280"/>
                    <a:pt x="54188" y="335185"/>
                  </a:cubicBezTo>
                  <a:cubicBezTo>
                    <a:pt x="64311" y="334994"/>
                    <a:pt x="74435" y="334899"/>
                    <a:pt x="84465" y="335185"/>
                  </a:cubicBezTo>
                  <a:cubicBezTo>
                    <a:pt x="88590" y="335280"/>
                    <a:pt x="89621" y="333947"/>
                    <a:pt x="89527" y="329946"/>
                  </a:cubicBezTo>
                  <a:cubicBezTo>
                    <a:pt x="89339" y="311563"/>
                    <a:pt x="89433" y="293180"/>
                    <a:pt x="89527" y="274796"/>
                  </a:cubicBezTo>
                  <a:cubicBezTo>
                    <a:pt x="89527" y="267462"/>
                    <a:pt x="91308" y="265652"/>
                    <a:pt x="98338" y="265652"/>
                  </a:cubicBezTo>
                  <a:cubicBezTo>
                    <a:pt x="106212" y="265652"/>
                    <a:pt x="113993" y="265652"/>
                    <a:pt x="121867" y="265652"/>
                  </a:cubicBezTo>
                  <a:lnTo>
                    <a:pt x="126179" y="265652"/>
                  </a:lnTo>
                  <a:close/>
                  <a:moveTo>
                    <a:pt x="263692" y="172403"/>
                  </a:moveTo>
                  <a:cubicBezTo>
                    <a:pt x="263692" y="158496"/>
                    <a:pt x="263692" y="144590"/>
                    <a:pt x="263692" y="130683"/>
                  </a:cubicBezTo>
                  <a:cubicBezTo>
                    <a:pt x="263692" y="118491"/>
                    <a:pt x="254693" y="109157"/>
                    <a:pt x="242976" y="109061"/>
                  </a:cubicBezTo>
                  <a:cubicBezTo>
                    <a:pt x="231071" y="109061"/>
                    <a:pt x="221979" y="118205"/>
                    <a:pt x="221979" y="130683"/>
                  </a:cubicBezTo>
                  <a:cubicBezTo>
                    <a:pt x="221979" y="158115"/>
                    <a:pt x="221979" y="185547"/>
                    <a:pt x="221979" y="212979"/>
                  </a:cubicBezTo>
                  <a:cubicBezTo>
                    <a:pt x="221979" y="225457"/>
                    <a:pt x="231071" y="234887"/>
                    <a:pt x="242789" y="234887"/>
                  </a:cubicBezTo>
                  <a:cubicBezTo>
                    <a:pt x="254506" y="234887"/>
                    <a:pt x="263599" y="225362"/>
                    <a:pt x="263599" y="212979"/>
                  </a:cubicBezTo>
                  <a:cubicBezTo>
                    <a:pt x="263599" y="199454"/>
                    <a:pt x="263599" y="185928"/>
                    <a:pt x="263599" y="172403"/>
                  </a:cubicBezTo>
                  <a:close/>
                  <a:moveTo>
                    <a:pt x="209793" y="166021"/>
                  </a:moveTo>
                  <a:cubicBezTo>
                    <a:pt x="209793" y="166021"/>
                    <a:pt x="209699" y="166021"/>
                    <a:pt x="209605" y="166021"/>
                  </a:cubicBezTo>
                  <a:cubicBezTo>
                    <a:pt x="209605" y="151733"/>
                    <a:pt x="209980" y="137351"/>
                    <a:pt x="209512" y="123063"/>
                  </a:cubicBezTo>
                  <a:cubicBezTo>
                    <a:pt x="209137" y="111824"/>
                    <a:pt x="200419" y="103632"/>
                    <a:pt x="190014" y="103346"/>
                  </a:cubicBezTo>
                  <a:cubicBezTo>
                    <a:pt x="178484" y="102965"/>
                    <a:pt x="169860" y="110300"/>
                    <a:pt x="168173" y="121920"/>
                  </a:cubicBezTo>
                  <a:cubicBezTo>
                    <a:pt x="167798" y="124682"/>
                    <a:pt x="168173" y="127635"/>
                    <a:pt x="167798" y="130397"/>
                  </a:cubicBezTo>
                  <a:cubicBezTo>
                    <a:pt x="167423" y="133636"/>
                    <a:pt x="168642" y="135255"/>
                    <a:pt x="171548" y="136874"/>
                  </a:cubicBezTo>
                  <a:cubicBezTo>
                    <a:pt x="182703" y="143066"/>
                    <a:pt x="189264" y="152686"/>
                    <a:pt x="189920" y="165735"/>
                  </a:cubicBezTo>
                  <a:cubicBezTo>
                    <a:pt x="190670" y="179546"/>
                    <a:pt x="185140" y="190786"/>
                    <a:pt x="173235" y="197549"/>
                  </a:cubicBezTo>
                  <a:cubicBezTo>
                    <a:pt x="168173" y="200501"/>
                    <a:pt x="167142" y="203740"/>
                    <a:pt x="167798" y="208788"/>
                  </a:cubicBezTo>
                  <a:cubicBezTo>
                    <a:pt x="167986" y="209836"/>
                    <a:pt x="168079" y="210884"/>
                    <a:pt x="168267" y="212027"/>
                  </a:cubicBezTo>
                  <a:cubicBezTo>
                    <a:pt x="170329" y="223647"/>
                    <a:pt x="181578" y="231267"/>
                    <a:pt x="192826" y="228791"/>
                  </a:cubicBezTo>
                  <a:cubicBezTo>
                    <a:pt x="203231" y="226505"/>
                    <a:pt x="209418" y="218504"/>
                    <a:pt x="209512" y="206788"/>
                  </a:cubicBezTo>
                  <a:cubicBezTo>
                    <a:pt x="209605" y="193262"/>
                    <a:pt x="209512" y="179737"/>
                    <a:pt x="209512" y="166211"/>
                  </a:cubicBezTo>
                  <a:close/>
                  <a:moveTo>
                    <a:pt x="313186" y="172403"/>
                  </a:moveTo>
                  <a:cubicBezTo>
                    <a:pt x="313186" y="162020"/>
                    <a:pt x="313186" y="151543"/>
                    <a:pt x="313186" y="141161"/>
                  </a:cubicBezTo>
                  <a:cubicBezTo>
                    <a:pt x="313186" y="138684"/>
                    <a:pt x="312717" y="136017"/>
                    <a:pt x="311780" y="133636"/>
                  </a:cubicBezTo>
                  <a:cubicBezTo>
                    <a:pt x="308593" y="125063"/>
                    <a:pt x="300063" y="120396"/>
                    <a:pt x="290876" y="122015"/>
                  </a:cubicBezTo>
                  <a:cubicBezTo>
                    <a:pt x="282440" y="123444"/>
                    <a:pt x="276159" y="131159"/>
                    <a:pt x="275878" y="140970"/>
                  </a:cubicBezTo>
                  <a:cubicBezTo>
                    <a:pt x="275691" y="150590"/>
                    <a:pt x="275878" y="160211"/>
                    <a:pt x="275878" y="169736"/>
                  </a:cubicBezTo>
                  <a:cubicBezTo>
                    <a:pt x="275878" y="180689"/>
                    <a:pt x="275691" y="191643"/>
                    <a:pt x="275878" y="202597"/>
                  </a:cubicBezTo>
                  <a:cubicBezTo>
                    <a:pt x="276159" y="214217"/>
                    <a:pt x="284127" y="222123"/>
                    <a:pt x="295095" y="221933"/>
                  </a:cubicBezTo>
                  <a:cubicBezTo>
                    <a:pt x="305593" y="221742"/>
                    <a:pt x="313186" y="213360"/>
                    <a:pt x="313186" y="201930"/>
                  </a:cubicBezTo>
                  <a:cubicBezTo>
                    <a:pt x="313186" y="192024"/>
                    <a:pt x="313186" y="182213"/>
                    <a:pt x="313186" y="172307"/>
                  </a:cubicBezTo>
                  <a:close/>
                  <a:moveTo>
                    <a:pt x="155893" y="132398"/>
                  </a:moveTo>
                  <a:cubicBezTo>
                    <a:pt x="155893" y="128302"/>
                    <a:pt x="156081" y="124682"/>
                    <a:pt x="155893" y="121063"/>
                  </a:cubicBezTo>
                  <a:cubicBezTo>
                    <a:pt x="155519" y="113062"/>
                    <a:pt x="151769" y="106871"/>
                    <a:pt x="144832" y="103061"/>
                  </a:cubicBezTo>
                  <a:cubicBezTo>
                    <a:pt x="137802" y="99346"/>
                    <a:pt x="130584" y="99536"/>
                    <a:pt x="123929" y="103918"/>
                  </a:cubicBezTo>
                  <a:cubicBezTo>
                    <a:pt x="114555" y="110109"/>
                    <a:pt x="112961" y="118491"/>
                    <a:pt x="114836" y="132398"/>
                  </a:cubicBezTo>
                  <a:lnTo>
                    <a:pt x="155893" y="132398"/>
                  </a:lnTo>
                  <a:close/>
                </a:path>
              </a:pathLst>
            </a:custGeom>
            <a:grpFill/>
            <a:ln w="9298" cap="flat">
              <a:noFill/>
              <a:prstDash val="solid"/>
              <a:miter/>
            </a:ln>
          </p:spPr>
          <p:txBody>
            <a:bodyPr rtlCol="0" anchor="ctr"/>
            <a:lstStyle/>
            <a:p>
              <a:endParaRPr lang="en-IL"/>
            </a:p>
          </p:txBody>
        </p:sp>
        <p:sp>
          <p:nvSpPr>
            <p:cNvPr id="17" name="Freeform 16">
              <a:extLst>
                <a:ext uri="{FF2B5EF4-FFF2-40B4-BE49-F238E27FC236}">
                  <a16:creationId xmlns:a16="http://schemas.microsoft.com/office/drawing/2014/main" id="{1D3DA865-12D8-17CF-0E84-900CA6875EBD}"/>
                </a:ext>
              </a:extLst>
            </p:cNvPr>
            <p:cNvSpPr/>
            <p:nvPr/>
          </p:nvSpPr>
          <p:spPr>
            <a:xfrm>
              <a:off x="6027291" y="3553821"/>
              <a:ext cx="15441" cy="81109"/>
            </a:xfrm>
            <a:custGeom>
              <a:avLst/>
              <a:gdLst>
                <a:gd name="connsiteX0" fmla="*/ 6747 w 15441"/>
                <a:gd name="connsiteY0" fmla="*/ 81109 h 81109"/>
                <a:gd name="connsiteX1" fmla="*/ 2904 w 15441"/>
                <a:gd name="connsiteY1" fmla="*/ 71966 h 81109"/>
                <a:gd name="connsiteX2" fmla="*/ 2904 w 15441"/>
                <a:gd name="connsiteY2" fmla="*/ 35104 h 81109"/>
                <a:gd name="connsiteX3" fmla="*/ 92 w 15441"/>
                <a:gd name="connsiteY3" fmla="*/ 8243 h 81109"/>
                <a:gd name="connsiteX4" fmla="*/ 4310 w 15441"/>
                <a:gd name="connsiteY4" fmla="*/ 242 h 81109"/>
                <a:gd name="connsiteX5" fmla="*/ 11715 w 15441"/>
                <a:gd name="connsiteY5" fmla="*/ 5100 h 81109"/>
                <a:gd name="connsiteX6" fmla="*/ 15184 w 15441"/>
                <a:gd name="connsiteY6" fmla="*/ 31389 h 81109"/>
                <a:gd name="connsiteX7" fmla="*/ 15371 w 15441"/>
                <a:gd name="connsiteY7" fmla="*/ 72251 h 81109"/>
                <a:gd name="connsiteX8" fmla="*/ 11528 w 15441"/>
                <a:gd name="connsiteY8" fmla="*/ 81014 h 81109"/>
                <a:gd name="connsiteX9" fmla="*/ 6747 w 15441"/>
                <a:gd name="connsiteY9" fmla="*/ 81014 h 8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41" h="81109">
                  <a:moveTo>
                    <a:pt x="6747" y="81109"/>
                  </a:moveTo>
                  <a:cubicBezTo>
                    <a:pt x="3748" y="78824"/>
                    <a:pt x="2904" y="75680"/>
                    <a:pt x="2904" y="71966"/>
                  </a:cubicBezTo>
                  <a:cubicBezTo>
                    <a:pt x="3091" y="59678"/>
                    <a:pt x="3279" y="47391"/>
                    <a:pt x="2904" y="35104"/>
                  </a:cubicBezTo>
                  <a:cubicBezTo>
                    <a:pt x="2529" y="26150"/>
                    <a:pt x="1217" y="17197"/>
                    <a:pt x="92" y="8243"/>
                  </a:cubicBezTo>
                  <a:cubicBezTo>
                    <a:pt x="-377" y="4338"/>
                    <a:pt x="936" y="1290"/>
                    <a:pt x="4310" y="242"/>
                  </a:cubicBezTo>
                  <a:cubicBezTo>
                    <a:pt x="7497" y="-710"/>
                    <a:pt x="11059" y="1195"/>
                    <a:pt x="11715" y="5100"/>
                  </a:cubicBezTo>
                  <a:cubicBezTo>
                    <a:pt x="13215" y="13863"/>
                    <a:pt x="14809" y="22626"/>
                    <a:pt x="15184" y="31389"/>
                  </a:cubicBezTo>
                  <a:cubicBezTo>
                    <a:pt x="15746" y="45010"/>
                    <a:pt x="15184" y="58630"/>
                    <a:pt x="15371" y="72251"/>
                  </a:cubicBezTo>
                  <a:cubicBezTo>
                    <a:pt x="15371" y="75871"/>
                    <a:pt x="14434" y="78824"/>
                    <a:pt x="11528" y="81014"/>
                  </a:cubicBezTo>
                  <a:lnTo>
                    <a:pt x="6747" y="81014"/>
                  </a:lnTo>
                  <a:close/>
                </a:path>
              </a:pathLst>
            </a:custGeom>
            <a:grpFill/>
            <a:ln w="9298" cap="flat">
              <a:noFill/>
              <a:prstDash val="solid"/>
              <a:miter/>
            </a:ln>
          </p:spPr>
          <p:txBody>
            <a:bodyPr rtlCol="0" anchor="ctr"/>
            <a:lstStyle/>
            <a:p>
              <a:endParaRPr lang="en-IL"/>
            </a:p>
          </p:txBody>
        </p:sp>
      </p:grpSp>
      <p:grpSp>
        <p:nvGrpSpPr>
          <p:cNvPr id="60" name="Graphic 9">
            <a:extLst>
              <a:ext uri="{FF2B5EF4-FFF2-40B4-BE49-F238E27FC236}">
                <a16:creationId xmlns:a16="http://schemas.microsoft.com/office/drawing/2014/main" id="{A86087BD-9433-1F86-ED62-8A0CBE505D98}"/>
              </a:ext>
            </a:extLst>
          </p:cNvPr>
          <p:cNvGrpSpPr/>
          <p:nvPr/>
        </p:nvGrpSpPr>
        <p:grpSpPr>
          <a:xfrm>
            <a:off x="2722335" y="1290420"/>
            <a:ext cx="387020" cy="410133"/>
            <a:chOff x="5898955" y="3219164"/>
            <a:chExt cx="392515" cy="415956"/>
          </a:xfrm>
          <a:gradFill>
            <a:gsLst>
              <a:gs pos="100000">
                <a:srgbClr val="29C1E9"/>
              </a:gs>
              <a:gs pos="0">
                <a:schemeClr val="tx2"/>
              </a:gs>
            </a:gsLst>
            <a:lin ang="10800000" scaled="0"/>
          </a:gradFill>
        </p:grpSpPr>
        <p:sp>
          <p:nvSpPr>
            <p:cNvPr id="61" name="Freeform 60">
              <a:extLst>
                <a:ext uri="{FF2B5EF4-FFF2-40B4-BE49-F238E27FC236}">
                  <a16:creationId xmlns:a16="http://schemas.microsoft.com/office/drawing/2014/main" id="{FDB49F1A-D36A-035C-B17C-31C605A778CC}"/>
                </a:ext>
              </a:extLst>
            </p:cNvPr>
            <p:cNvSpPr/>
            <p:nvPr/>
          </p:nvSpPr>
          <p:spPr>
            <a:xfrm>
              <a:off x="5898955" y="3219164"/>
              <a:ext cx="392515" cy="415956"/>
            </a:xfrm>
            <a:custGeom>
              <a:avLst/>
              <a:gdLst>
                <a:gd name="connsiteX0" fmla="*/ 317123 w 392515"/>
                <a:gd name="connsiteY0" fmla="*/ 415766 h 415956"/>
                <a:gd name="connsiteX1" fmla="*/ 312999 w 392515"/>
                <a:gd name="connsiteY1" fmla="*/ 403193 h 415956"/>
                <a:gd name="connsiteX2" fmla="*/ 305593 w 392515"/>
                <a:gd name="connsiteY2" fmla="*/ 403193 h 415956"/>
                <a:gd name="connsiteX3" fmla="*/ 291626 w 392515"/>
                <a:gd name="connsiteY3" fmla="*/ 388430 h 415956"/>
                <a:gd name="connsiteX4" fmla="*/ 291626 w 392515"/>
                <a:gd name="connsiteY4" fmla="*/ 338519 h 415956"/>
                <a:gd name="connsiteX5" fmla="*/ 291626 w 392515"/>
                <a:gd name="connsiteY5" fmla="*/ 333756 h 415956"/>
                <a:gd name="connsiteX6" fmla="*/ 269410 w 392515"/>
                <a:gd name="connsiteY6" fmla="*/ 333756 h 415956"/>
                <a:gd name="connsiteX7" fmla="*/ 255725 w 392515"/>
                <a:gd name="connsiteY7" fmla="*/ 325279 h 415956"/>
                <a:gd name="connsiteX8" fmla="*/ 259474 w 392515"/>
                <a:gd name="connsiteY8" fmla="*/ 309086 h 415956"/>
                <a:gd name="connsiteX9" fmla="*/ 311124 w 392515"/>
                <a:gd name="connsiteY9" fmla="*/ 256604 h 415956"/>
                <a:gd name="connsiteX10" fmla="*/ 313186 w 392515"/>
                <a:gd name="connsiteY10" fmla="*/ 253365 h 415956"/>
                <a:gd name="connsiteX11" fmla="*/ 313186 w 392515"/>
                <a:gd name="connsiteY11" fmla="*/ 228219 h 415956"/>
                <a:gd name="connsiteX12" fmla="*/ 273629 w 392515"/>
                <a:gd name="connsiteY12" fmla="*/ 226219 h 415956"/>
                <a:gd name="connsiteX13" fmla="*/ 214386 w 392515"/>
                <a:gd name="connsiteY13" fmla="*/ 230886 h 415956"/>
                <a:gd name="connsiteX14" fmla="*/ 195638 w 392515"/>
                <a:gd name="connsiteY14" fmla="*/ 241649 h 415956"/>
                <a:gd name="connsiteX15" fmla="*/ 203231 w 392515"/>
                <a:gd name="connsiteY15" fmla="*/ 270129 h 415956"/>
                <a:gd name="connsiteX16" fmla="*/ 204356 w 392515"/>
                <a:gd name="connsiteY16" fmla="*/ 284607 h 415956"/>
                <a:gd name="connsiteX17" fmla="*/ 198169 w 392515"/>
                <a:gd name="connsiteY17" fmla="*/ 292037 h 415956"/>
                <a:gd name="connsiteX18" fmla="*/ 192170 w 392515"/>
                <a:gd name="connsiteY18" fmla="*/ 284798 h 415956"/>
                <a:gd name="connsiteX19" fmla="*/ 182890 w 392515"/>
                <a:gd name="connsiteY19" fmla="*/ 245840 h 415956"/>
                <a:gd name="connsiteX20" fmla="*/ 175016 w 392515"/>
                <a:gd name="connsiteY20" fmla="*/ 237935 h 415956"/>
                <a:gd name="connsiteX21" fmla="*/ 157956 w 392515"/>
                <a:gd name="connsiteY21" fmla="*/ 219551 h 415956"/>
                <a:gd name="connsiteX22" fmla="*/ 154112 w 392515"/>
                <a:gd name="connsiteY22" fmla="*/ 214789 h 415956"/>
                <a:gd name="connsiteX23" fmla="*/ 115774 w 392515"/>
                <a:gd name="connsiteY23" fmla="*/ 202787 h 415956"/>
                <a:gd name="connsiteX24" fmla="*/ 106306 w 392515"/>
                <a:gd name="connsiteY24" fmla="*/ 196501 h 415956"/>
                <a:gd name="connsiteX25" fmla="*/ 115961 w 392515"/>
                <a:gd name="connsiteY25" fmla="*/ 190119 h 415956"/>
                <a:gd name="connsiteX26" fmla="*/ 154300 w 392515"/>
                <a:gd name="connsiteY26" fmla="*/ 190119 h 415956"/>
                <a:gd name="connsiteX27" fmla="*/ 178109 w 392515"/>
                <a:gd name="connsiteY27" fmla="*/ 167164 h 415956"/>
                <a:gd name="connsiteX28" fmla="*/ 154019 w 392515"/>
                <a:gd name="connsiteY28" fmla="*/ 144399 h 415956"/>
                <a:gd name="connsiteX29" fmla="*/ 110149 w 392515"/>
                <a:gd name="connsiteY29" fmla="*/ 144399 h 415956"/>
                <a:gd name="connsiteX30" fmla="*/ 80247 w 392515"/>
                <a:gd name="connsiteY30" fmla="*/ 173927 h 415956"/>
                <a:gd name="connsiteX31" fmla="*/ 80247 w 392515"/>
                <a:gd name="connsiteY31" fmla="*/ 196215 h 415956"/>
                <a:gd name="connsiteX32" fmla="*/ 82497 w 392515"/>
                <a:gd name="connsiteY32" fmla="*/ 200978 h 415956"/>
                <a:gd name="connsiteX33" fmla="*/ 133490 w 392515"/>
                <a:gd name="connsiteY33" fmla="*/ 252984 h 415956"/>
                <a:gd name="connsiteX34" fmla="*/ 136865 w 392515"/>
                <a:gd name="connsiteY34" fmla="*/ 270320 h 415956"/>
                <a:gd name="connsiteX35" fmla="*/ 125335 w 392515"/>
                <a:gd name="connsiteY35" fmla="*/ 277749 h 415956"/>
                <a:gd name="connsiteX36" fmla="*/ 103775 w 392515"/>
                <a:gd name="connsiteY36" fmla="*/ 277940 h 415956"/>
                <a:gd name="connsiteX37" fmla="*/ 101713 w 392515"/>
                <a:gd name="connsiteY37" fmla="*/ 278130 h 415956"/>
                <a:gd name="connsiteX38" fmla="*/ 104900 w 392515"/>
                <a:gd name="connsiteY38" fmla="*/ 288893 h 415956"/>
                <a:gd name="connsiteX39" fmla="*/ 125241 w 392515"/>
                <a:gd name="connsiteY39" fmla="*/ 309372 h 415956"/>
                <a:gd name="connsiteX40" fmla="*/ 125429 w 392515"/>
                <a:gd name="connsiteY40" fmla="*/ 320040 h 415956"/>
                <a:gd name="connsiteX41" fmla="*/ 115680 w 392515"/>
                <a:gd name="connsiteY41" fmla="*/ 317087 h 415956"/>
                <a:gd name="connsiteX42" fmla="*/ 102463 w 392515"/>
                <a:gd name="connsiteY42" fmla="*/ 302324 h 415956"/>
                <a:gd name="connsiteX43" fmla="*/ 101244 w 392515"/>
                <a:gd name="connsiteY43" fmla="*/ 302990 h 415956"/>
                <a:gd name="connsiteX44" fmla="*/ 101244 w 392515"/>
                <a:gd name="connsiteY44" fmla="*/ 327946 h 415956"/>
                <a:gd name="connsiteX45" fmla="*/ 101244 w 392515"/>
                <a:gd name="connsiteY45" fmla="*/ 333661 h 415956"/>
                <a:gd name="connsiteX46" fmla="*/ 87746 w 392515"/>
                <a:gd name="connsiteY46" fmla="*/ 347282 h 415956"/>
                <a:gd name="connsiteX47" fmla="*/ 50626 w 392515"/>
                <a:gd name="connsiteY47" fmla="*/ 347282 h 415956"/>
                <a:gd name="connsiteX48" fmla="*/ 37315 w 392515"/>
                <a:gd name="connsiteY48" fmla="*/ 332804 h 415956"/>
                <a:gd name="connsiteX49" fmla="*/ 37315 w 392515"/>
                <a:gd name="connsiteY49" fmla="*/ 282893 h 415956"/>
                <a:gd name="connsiteX50" fmla="*/ 37315 w 392515"/>
                <a:gd name="connsiteY50" fmla="*/ 277940 h 415956"/>
                <a:gd name="connsiteX51" fmla="*/ 32253 w 392515"/>
                <a:gd name="connsiteY51" fmla="*/ 277940 h 415956"/>
                <a:gd name="connsiteX52" fmla="*/ 11912 w 392515"/>
                <a:gd name="connsiteY52" fmla="*/ 277559 h 415956"/>
                <a:gd name="connsiteX53" fmla="*/ 2632 w 392515"/>
                <a:gd name="connsiteY53" fmla="*/ 255746 h 415956"/>
                <a:gd name="connsiteX54" fmla="*/ 5538 w 392515"/>
                <a:gd name="connsiteY54" fmla="*/ 252413 h 415956"/>
                <a:gd name="connsiteX55" fmla="*/ 55313 w 392515"/>
                <a:gd name="connsiteY55" fmla="*/ 202025 h 415956"/>
                <a:gd name="connsiteX56" fmla="*/ 66561 w 392515"/>
                <a:gd name="connsiteY56" fmla="*/ 194310 h 415956"/>
                <a:gd name="connsiteX57" fmla="*/ 67873 w 392515"/>
                <a:gd name="connsiteY57" fmla="*/ 195263 h 415956"/>
                <a:gd name="connsiteX58" fmla="*/ 67873 w 392515"/>
                <a:gd name="connsiteY58" fmla="*/ 189738 h 415956"/>
                <a:gd name="connsiteX59" fmla="*/ 69092 w 392515"/>
                <a:gd name="connsiteY59" fmla="*/ 164687 h 415956"/>
                <a:gd name="connsiteX60" fmla="*/ 98620 w 392515"/>
                <a:gd name="connsiteY60" fmla="*/ 133445 h 415956"/>
                <a:gd name="connsiteX61" fmla="*/ 101807 w 392515"/>
                <a:gd name="connsiteY61" fmla="*/ 129445 h 415956"/>
                <a:gd name="connsiteX62" fmla="*/ 102744 w 392515"/>
                <a:gd name="connsiteY62" fmla="*/ 114110 h 415956"/>
                <a:gd name="connsiteX63" fmla="*/ 127397 w 392515"/>
                <a:gd name="connsiteY63" fmla="*/ 88773 h 415956"/>
                <a:gd name="connsiteX64" fmla="*/ 160580 w 392515"/>
                <a:gd name="connsiteY64" fmla="*/ 100489 h 415956"/>
                <a:gd name="connsiteX65" fmla="*/ 162736 w 392515"/>
                <a:gd name="connsiteY65" fmla="*/ 103251 h 415956"/>
                <a:gd name="connsiteX66" fmla="*/ 191326 w 392515"/>
                <a:gd name="connsiteY66" fmla="*/ 90773 h 415956"/>
                <a:gd name="connsiteX67" fmla="*/ 217761 w 392515"/>
                <a:gd name="connsiteY67" fmla="*/ 107728 h 415956"/>
                <a:gd name="connsiteX68" fmla="*/ 238758 w 392515"/>
                <a:gd name="connsiteY68" fmla="*/ 96488 h 415956"/>
                <a:gd name="connsiteX69" fmla="*/ 238758 w 392515"/>
                <a:gd name="connsiteY69" fmla="*/ 82772 h 415956"/>
                <a:gd name="connsiteX70" fmla="*/ 215886 w 392515"/>
                <a:gd name="connsiteY70" fmla="*/ 82772 h 415956"/>
                <a:gd name="connsiteX71" fmla="*/ 203794 w 392515"/>
                <a:gd name="connsiteY71" fmla="*/ 61722 h 415956"/>
                <a:gd name="connsiteX72" fmla="*/ 206793 w 392515"/>
                <a:gd name="connsiteY72" fmla="*/ 58007 h 415956"/>
                <a:gd name="connsiteX73" fmla="*/ 257881 w 392515"/>
                <a:gd name="connsiteY73" fmla="*/ 6096 h 415956"/>
                <a:gd name="connsiteX74" fmla="*/ 284033 w 392515"/>
                <a:gd name="connsiteY74" fmla="*/ 5906 h 415956"/>
                <a:gd name="connsiteX75" fmla="*/ 293032 w 392515"/>
                <a:gd name="connsiteY75" fmla="*/ 15145 h 415956"/>
                <a:gd name="connsiteX76" fmla="*/ 293314 w 392515"/>
                <a:gd name="connsiteY76" fmla="*/ 24098 h 415956"/>
                <a:gd name="connsiteX77" fmla="*/ 284502 w 392515"/>
                <a:gd name="connsiteY77" fmla="*/ 23717 h 415956"/>
                <a:gd name="connsiteX78" fmla="*/ 275691 w 392515"/>
                <a:gd name="connsiteY78" fmla="*/ 14859 h 415956"/>
                <a:gd name="connsiteX79" fmla="*/ 266411 w 392515"/>
                <a:gd name="connsiteY79" fmla="*/ 14764 h 415956"/>
                <a:gd name="connsiteX80" fmla="*/ 215605 w 392515"/>
                <a:gd name="connsiteY80" fmla="*/ 66389 h 415956"/>
                <a:gd name="connsiteX81" fmla="*/ 214105 w 392515"/>
                <a:gd name="connsiteY81" fmla="*/ 69437 h 415956"/>
                <a:gd name="connsiteX82" fmla="*/ 217386 w 392515"/>
                <a:gd name="connsiteY82" fmla="*/ 70485 h 415956"/>
                <a:gd name="connsiteX83" fmla="*/ 243351 w 392515"/>
                <a:gd name="connsiteY83" fmla="*/ 70485 h 415956"/>
                <a:gd name="connsiteX84" fmla="*/ 251225 w 392515"/>
                <a:gd name="connsiteY84" fmla="*/ 78581 h 415956"/>
                <a:gd name="connsiteX85" fmla="*/ 251319 w 392515"/>
                <a:gd name="connsiteY85" fmla="*/ 94774 h 415956"/>
                <a:gd name="connsiteX86" fmla="*/ 253287 w 392515"/>
                <a:gd name="connsiteY86" fmla="*/ 98108 h 415956"/>
                <a:gd name="connsiteX87" fmla="*/ 272972 w 392515"/>
                <a:gd name="connsiteY87" fmla="*/ 116586 h 415956"/>
                <a:gd name="connsiteX88" fmla="*/ 290595 w 392515"/>
                <a:gd name="connsiteY88" fmla="*/ 108204 h 415956"/>
                <a:gd name="connsiteX89" fmla="*/ 290783 w 392515"/>
                <a:gd name="connsiteY89" fmla="*/ 105156 h 415956"/>
                <a:gd name="connsiteX90" fmla="*/ 290783 w 392515"/>
                <a:gd name="connsiteY90" fmla="*/ 78391 h 415956"/>
                <a:gd name="connsiteX91" fmla="*/ 298563 w 392515"/>
                <a:gd name="connsiteY91" fmla="*/ 70580 h 415956"/>
                <a:gd name="connsiteX92" fmla="*/ 323685 w 392515"/>
                <a:gd name="connsiteY92" fmla="*/ 70580 h 415956"/>
                <a:gd name="connsiteX93" fmla="*/ 329028 w 392515"/>
                <a:gd name="connsiteY93" fmla="*/ 69723 h 415956"/>
                <a:gd name="connsiteX94" fmla="*/ 325653 w 392515"/>
                <a:gd name="connsiteY94" fmla="*/ 65723 h 415956"/>
                <a:gd name="connsiteX95" fmla="*/ 305593 w 392515"/>
                <a:gd name="connsiteY95" fmla="*/ 45339 h 415956"/>
                <a:gd name="connsiteX96" fmla="*/ 304468 w 392515"/>
                <a:gd name="connsiteY96" fmla="*/ 35814 h 415956"/>
                <a:gd name="connsiteX97" fmla="*/ 314123 w 392515"/>
                <a:gd name="connsiteY97" fmla="*/ 36862 h 415956"/>
                <a:gd name="connsiteX98" fmla="*/ 335308 w 392515"/>
                <a:gd name="connsiteY98" fmla="*/ 58388 h 415956"/>
                <a:gd name="connsiteX99" fmla="*/ 338964 w 392515"/>
                <a:gd name="connsiteY99" fmla="*/ 74295 h 415956"/>
                <a:gd name="connsiteX100" fmla="*/ 324997 w 392515"/>
                <a:gd name="connsiteY100" fmla="*/ 83058 h 415956"/>
                <a:gd name="connsiteX101" fmla="*/ 302969 w 392515"/>
                <a:gd name="connsiteY101" fmla="*/ 83058 h 415956"/>
                <a:gd name="connsiteX102" fmla="*/ 303062 w 392515"/>
                <a:gd name="connsiteY102" fmla="*/ 109157 h 415956"/>
                <a:gd name="connsiteX103" fmla="*/ 305312 w 392515"/>
                <a:gd name="connsiteY103" fmla="*/ 111443 h 415956"/>
                <a:gd name="connsiteX104" fmla="*/ 324903 w 392515"/>
                <a:gd name="connsiteY104" fmla="*/ 142399 h 415956"/>
                <a:gd name="connsiteX105" fmla="*/ 324903 w 392515"/>
                <a:gd name="connsiteY105" fmla="*/ 245840 h 415956"/>
                <a:gd name="connsiteX106" fmla="*/ 324903 w 392515"/>
                <a:gd name="connsiteY106" fmla="*/ 251079 h 415956"/>
                <a:gd name="connsiteX107" fmla="*/ 342057 w 392515"/>
                <a:gd name="connsiteY107" fmla="*/ 262795 h 415956"/>
                <a:gd name="connsiteX108" fmla="*/ 386864 w 392515"/>
                <a:gd name="connsiteY108" fmla="*/ 308515 h 415956"/>
                <a:gd name="connsiteX109" fmla="*/ 392301 w 392515"/>
                <a:gd name="connsiteY109" fmla="*/ 318421 h 415956"/>
                <a:gd name="connsiteX110" fmla="*/ 379178 w 392515"/>
                <a:gd name="connsiteY110" fmla="*/ 333851 h 415956"/>
                <a:gd name="connsiteX111" fmla="*/ 355274 w 392515"/>
                <a:gd name="connsiteY111" fmla="*/ 333851 h 415956"/>
                <a:gd name="connsiteX112" fmla="*/ 355274 w 392515"/>
                <a:gd name="connsiteY112" fmla="*/ 346710 h 415956"/>
                <a:gd name="connsiteX113" fmla="*/ 349463 w 392515"/>
                <a:gd name="connsiteY113" fmla="*/ 354044 h 415956"/>
                <a:gd name="connsiteX114" fmla="*/ 343182 w 392515"/>
                <a:gd name="connsiteY114" fmla="*/ 346710 h 415956"/>
                <a:gd name="connsiteX115" fmla="*/ 343182 w 392515"/>
                <a:gd name="connsiteY115" fmla="*/ 328898 h 415956"/>
                <a:gd name="connsiteX116" fmla="*/ 350306 w 392515"/>
                <a:gd name="connsiteY116" fmla="*/ 321755 h 415956"/>
                <a:gd name="connsiteX117" fmla="*/ 376647 w 392515"/>
                <a:gd name="connsiteY117" fmla="*/ 321755 h 415956"/>
                <a:gd name="connsiteX118" fmla="*/ 380209 w 392515"/>
                <a:gd name="connsiteY118" fmla="*/ 320612 h 415956"/>
                <a:gd name="connsiteX119" fmla="*/ 378428 w 392515"/>
                <a:gd name="connsiteY119" fmla="*/ 317278 h 415956"/>
                <a:gd name="connsiteX120" fmla="*/ 328465 w 392515"/>
                <a:gd name="connsiteY120" fmla="*/ 266510 h 415956"/>
                <a:gd name="connsiteX121" fmla="*/ 318248 w 392515"/>
                <a:gd name="connsiteY121" fmla="*/ 266510 h 415956"/>
                <a:gd name="connsiteX122" fmla="*/ 268285 w 392515"/>
                <a:gd name="connsiteY122" fmla="*/ 317278 h 415956"/>
                <a:gd name="connsiteX123" fmla="*/ 266504 w 392515"/>
                <a:gd name="connsiteY123" fmla="*/ 320612 h 415956"/>
                <a:gd name="connsiteX124" fmla="*/ 270067 w 392515"/>
                <a:gd name="connsiteY124" fmla="*/ 321755 h 415956"/>
                <a:gd name="connsiteX125" fmla="*/ 295657 w 392515"/>
                <a:gd name="connsiteY125" fmla="*/ 321755 h 415956"/>
                <a:gd name="connsiteX126" fmla="*/ 303437 w 392515"/>
                <a:gd name="connsiteY126" fmla="*/ 329756 h 415956"/>
                <a:gd name="connsiteX127" fmla="*/ 303437 w 392515"/>
                <a:gd name="connsiteY127" fmla="*/ 385763 h 415956"/>
                <a:gd name="connsiteX128" fmla="*/ 303625 w 392515"/>
                <a:gd name="connsiteY128" fmla="*/ 390716 h 415956"/>
                <a:gd name="connsiteX129" fmla="*/ 343182 w 392515"/>
                <a:gd name="connsiteY129" fmla="*/ 390716 h 415956"/>
                <a:gd name="connsiteX130" fmla="*/ 343182 w 392515"/>
                <a:gd name="connsiteY130" fmla="*/ 378143 h 415956"/>
                <a:gd name="connsiteX131" fmla="*/ 349275 w 392515"/>
                <a:gd name="connsiteY131" fmla="*/ 370427 h 415956"/>
                <a:gd name="connsiteX132" fmla="*/ 355274 w 392515"/>
                <a:gd name="connsiteY132" fmla="*/ 378238 h 415956"/>
                <a:gd name="connsiteX133" fmla="*/ 355274 w 392515"/>
                <a:gd name="connsiteY133" fmla="*/ 389192 h 415956"/>
                <a:gd name="connsiteX134" fmla="*/ 341682 w 392515"/>
                <a:gd name="connsiteY134" fmla="*/ 403384 h 415956"/>
                <a:gd name="connsiteX135" fmla="*/ 328465 w 392515"/>
                <a:gd name="connsiteY135" fmla="*/ 403384 h 415956"/>
                <a:gd name="connsiteX136" fmla="*/ 324997 w 392515"/>
                <a:gd name="connsiteY136" fmla="*/ 403670 h 415956"/>
                <a:gd name="connsiteX137" fmla="*/ 321529 w 392515"/>
                <a:gd name="connsiteY137" fmla="*/ 415957 h 415956"/>
                <a:gd name="connsiteX138" fmla="*/ 316748 w 392515"/>
                <a:gd name="connsiteY138" fmla="*/ 415957 h 415956"/>
                <a:gd name="connsiteX139" fmla="*/ 125991 w 392515"/>
                <a:gd name="connsiteY139" fmla="*/ 265843 h 415956"/>
                <a:gd name="connsiteX140" fmla="*/ 126647 w 392515"/>
                <a:gd name="connsiteY140" fmla="*/ 264605 h 415956"/>
                <a:gd name="connsiteX141" fmla="*/ 124585 w 392515"/>
                <a:gd name="connsiteY141" fmla="*/ 261557 h 415956"/>
                <a:gd name="connsiteX142" fmla="*/ 74341 w 392515"/>
                <a:gd name="connsiteY142" fmla="*/ 210503 h 415956"/>
                <a:gd name="connsiteX143" fmla="*/ 64499 w 392515"/>
                <a:gd name="connsiteY143" fmla="*/ 210503 h 415956"/>
                <a:gd name="connsiteX144" fmla="*/ 14349 w 392515"/>
                <a:gd name="connsiteY144" fmla="*/ 261557 h 415956"/>
                <a:gd name="connsiteX145" fmla="*/ 12755 w 392515"/>
                <a:gd name="connsiteY145" fmla="*/ 264890 h 415956"/>
                <a:gd name="connsiteX146" fmla="*/ 16036 w 392515"/>
                <a:gd name="connsiteY146" fmla="*/ 265748 h 415956"/>
                <a:gd name="connsiteX147" fmla="*/ 41158 w 392515"/>
                <a:gd name="connsiteY147" fmla="*/ 265748 h 415956"/>
                <a:gd name="connsiteX148" fmla="*/ 49688 w 392515"/>
                <a:gd name="connsiteY148" fmla="*/ 274415 h 415956"/>
                <a:gd name="connsiteX149" fmla="*/ 49688 w 392515"/>
                <a:gd name="connsiteY149" fmla="*/ 330708 h 415956"/>
                <a:gd name="connsiteX150" fmla="*/ 54188 w 392515"/>
                <a:gd name="connsiteY150" fmla="*/ 335185 h 415956"/>
                <a:gd name="connsiteX151" fmla="*/ 84465 w 392515"/>
                <a:gd name="connsiteY151" fmla="*/ 335185 h 415956"/>
                <a:gd name="connsiteX152" fmla="*/ 89527 w 392515"/>
                <a:gd name="connsiteY152" fmla="*/ 329946 h 415956"/>
                <a:gd name="connsiteX153" fmla="*/ 89527 w 392515"/>
                <a:gd name="connsiteY153" fmla="*/ 274796 h 415956"/>
                <a:gd name="connsiteX154" fmla="*/ 98338 w 392515"/>
                <a:gd name="connsiteY154" fmla="*/ 265652 h 415956"/>
                <a:gd name="connsiteX155" fmla="*/ 121867 w 392515"/>
                <a:gd name="connsiteY155" fmla="*/ 265652 h 415956"/>
                <a:gd name="connsiteX156" fmla="*/ 126179 w 392515"/>
                <a:gd name="connsiteY156" fmla="*/ 265652 h 415956"/>
                <a:gd name="connsiteX157" fmla="*/ 263692 w 392515"/>
                <a:gd name="connsiteY157" fmla="*/ 172403 h 415956"/>
                <a:gd name="connsiteX158" fmla="*/ 263692 w 392515"/>
                <a:gd name="connsiteY158" fmla="*/ 130683 h 415956"/>
                <a:gd name="connsiteX159" fmla="*/ 242976 w 392515"/>
                <a:gd name="connsiteY159" fmla="*/ 109061 h 415956"/>
                <a:gd name="connsiteX160" fmla="*/ 221979 w 392515"/>
                <a:gd name="connsiteY160" fmla="*/ 130683 h 415956"/>
                <a:gd name="connsiteX161" fmla="*/ 221979 w 392515"/>
                <a:gd name="connsiteY161" fmla="*/ 212979 h 415956"/>
                <a:gd name="connsiteX162" fmla="*/ 242789 w 392515"/>
                <a:gd name="connsiteY162" fmla="*/ 234887 h 415956"/>
                <a:gd name="connsiteX163" fmla="*/ 263599 w 392515"/>
                <a:gd name="connsiteY163" fmla="*/ 212979 h 415956"/>
                <a:gd name="connsiteX164" fmla="*/ 263599 w 392515"/>
                <a:gd name="connsiteY164" fmla="*/ 172403 h 415956"/>
                <a:gd name="connsiteX165" fmla="*/ 209793 w 392515"/>
                <a:gd name="connsiteY165" fmla="*/ 166021 h 415956"/>
                <a:gd name="connsiteX166" fmla="*/ 209605 w 392515"/>
                <a:gd name="connsiteY166" fmla="*/ 166021 h 415956"/>
                <a:gd name="connsiteX167" fmla="*/ 209512 w 392515"/>
                <a:gd name="connsiteY167" fmla="*/ 123063 h 415956"/>
                <a:gd name="connsiteX168" fmla="*/ 190014 w 392515"/>
                <a:gd name="connsiteY168" fmla="*/ 103346 h 415956"/>
                <a:gd name="connsiteX169" fmla="*/ 168173 w 392515"/>
                <a:gd name="connsiteY169" fmla="*/ 121920 h 415956"/>
                <a:gd name="connsiteX170" fmla="*/ 167798 w 392515"/>
                <a:gd name="connsiteY170" fmla="*/ 130397 h 415956"/>
                <a:gd name="connsiteX171" fmla="*/ 171548 w 392515"/>
                <a:gd name="connsiteY171" fmla="*/ 136874 h 415956"/>
                <a:gd name="connsiteX172" fmla="*/ 189920 w 392515"/>
                <a:gd name="connsiteY172" fmla="*/ 165735 h 415956"/>
                <a:gd name="connsiteX173" fmla="*/ 173235 w 392515"/>
                <a:gd name="connsiteY173" fmla="*/ 197549 h 415956"/>
                <a:gd name="connsiteX174" fmla="*/ 167798 w 392515"/>
                <a:gd name="connsiteY174" fmla="*/ 208788 h 415956"/>
                <a:gd name="connsiteX175" fmla="*/ 168267 w 392515"/>
                <a:gd name="connsiteY175" fmla="*/ 212027 h 415956"/>
                <a:gd name="connsiteX176" fmla="*/ 192826 w 392515"/>
                <a:gd name="connsiteY176" fmla="*/ 228791 h 415956"/>
                <a:gd name="connsiteX177" fmla="*/ 209512 w 392515"/>
                <a:gd name="connsiteY177" fmla="*/ 206788 h 415956"/>
                <a:gd name="connsiteX178" fmla="*/ 209512 w 392515"/>
                <a:gd name="connsiteY178" fmla="*/ 166211 h 415956"/>
                <a:gd name="connsiteX179" fmla="*/ 313186 w 392515"/>
                <a:gd name="connsiteY179" fmla="*/ 172403 h 415956"/>
                <a:gd name="connsiteX180" fmla="*/ 313186 w 392515"/>
                <a:gd name="connsiteY180" fmla="*/ 141161 h 415956"/>
                <a:gd name="connsiteX181" fmla="*/ 311780 w 392515"/>
                <a:gd name="connsiteY181" fmla="*/ 133636 h 415956"/>
                <a:gd name="connsiteX182" fmla="*/ 290876 w 392515"/>
                <a:gd name="connsiteY182" fmla="*/ 122015 h 415956"/>
                <a:gd name="connsiteX183" fmla="*/ 275878 w 392515"/>
                <a:gd name="connsiteY183" fmla="*/ 140970 h 415956"/>
                <a:gd name="connsiteX184" fmla="*/ 275878 w 392515"/>
                <a:gd name="connsiteY184" fmla="*/ 169736 h 415956"/>
                <a:gd name="connsiteX185" fmla="*/ 275878 w 392515"/>
                <a:gd name="connsiteY185" fmla="*/ 202597 h 415956"/>
                <a:gd name="connsiteX186" fmla="*/ 295095 w 392515"/>
                <a:gd name="connsiteY186" fmla="*/ 221933 h 415956"/>
                <a:gd name="connsiteX187" fmla="*/ 313186 w 392515"/>
                <a:gd name="connsiteY187" fmla="*/ 201930 h 415956"/>
                <a:gd name="connsiteX188" fmla="*/ 313186 w 392515"/>
                <a:gd name="connsiteY188" fmla="*/ 172307 h 415956"/>
                <a:gd name="connsiteX189" fmla="*/ 155893 w 392515"/>
                <a:gd name="connsiteY189" fmla="*/ 132398 h 415956"/>
                <a:gd name="connsiteX190" fmla="*/ 155893 w 392515"/>
                <a:gd name="connsiteY190" fmla="*/ 121063 h 415956"/>
                <a:gd name="connsiteX191" fmla="*/ 144832 w 392515"/>
                <a:gd name="connsiteY191" fmla="*/ 103061 h 415956"/>
                <a:gd name="connsiteX192" fmla="*/ 123929 w 392515"/>
                <a:gd name="connsiteY192" fmla="*/ 103918 h 415956"/>
                <a:gd name="connsiteX193" fmla="*/ 114836 w 392515"/>
                <a:gd name="connsiteY193" fmla="*/ 132398 h 415956"/>
                <a:gd name="connsiteX194" fmla="*/ 155893 w 392515"/>
                <a:gd name="connsiteY194" fmla="*/ 132398 h 41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392515" h="415956">
                  <a:moveTo>
                    <a:pt x="317123" y="415766"/>
                  </a:moveTo>
                  <a:cubicBezTo>
                    <a:pt x="312061" y="413099"/>
                    <a:pt x="313467" y="407956"/>
                    <a:pt x="312999" y="403193"/>
                  </a:cubicBezTo>
                  <a:cubicBezTo>
                    <a:pt x="310374" y="403193"/>
                    <a:pt x="307937" y="403193"/>
                    <a:pt x="305593" y="403193"/>
                  </a:cubicBezTo>
                  <a:cubicBezTo>
                    <a:pt x="296782" y="402812"/>
                    <a:pt x="291626" y="397383"/>
                    <a:pt x="291626" y="388430"/>
                  </a:cubicBezTo>
                  <a:cubicBezTo>
                    <a:pt x="291626" y="371761"/>
                    <a:pt x="291626" y="355187"/>
                    <a:pt x="291626" y="338519"/>
                  </a:cubicBezTo>
                  <a:cubicBezTo>
                    <a:pt x="291626" y="337090"/>
                    <a:pt x="291626" y="335661"/>
                    <a:pt x="291626" y="333756"/>
                  </a:cubicBezTo>
                  <a:cubicBezTo>
                    <a:pt x="283940" y="333756"/>
                    <a:pt x="276628" y="333756"/>
                    <a:pt x="269410" y="333756"/>
                  </a:cubicBezTo>
                  <a:cubicBezTo>
                    <a:pt x="263036" y="333756"/>
                    <a:pt x="258349" y="331184"/>
                    <a:pt x="255725" y="325279"/>
                  </a:cubicBezTo>
                  <a:cubicBezTo>
                    <a:pt x="253287" y="319754"/>
                    <a:pt x="254600" y="313944"/>
                    <a:pt x="259474" y="309086"/>
                  </a:cubicBezTo>
                  <a:cubicBezTo>
                    <a:pt x="276628" y="291560"/>
                    <a:pt x="293876" y="274130"/>
                    <a:pt x="311124" y="256604"/>
                  </a:cubicBezTo>
                  <a:cubicBezTo>
                    <a:pt x="311967" y="255746"/>
                    <a:pt x="313092" y="254508"/>
                    <a:pt x="313186" y="253365"/>
                  </a:cubicBezTo>
                  <a:cubicBezTo>
                    <a:pt x="313373" y="245174"/>
                    <a:pt x="313186" y="236982"/>
                    <a:pt x="313186" y="228219"/>
                  </a:cubicBezTo>
                  <a:cubicBezTo>
                    <a:pt x="299219" y="236982"/>
                    <a:pt x="286189" y="236220"/>
                    <a:pt x="273629" y="226219"/>
                  </a:cubicBezTo>
                  <a:cubicBezTo>
                    <a:pt x="261911" y="252222"/>
                    <a:pt x="228541" y="254127"/>
                    <a:pt x="214386" y="230886"/>
                  </a:cubicBezTo>
                  <a:cubicBezTo>
                    <a:pt x="207918" y="234601"/>
                    <a:pt x="201450" y="238220"/>
                    <a:pt x="195638" y="241649"/>
                  </a:cubicBezTo>
                  <a:cubicBezTo>
                    <a:pt x="198076" y="250698"/>
                    <a:pt x="200982" y="260318"/>
                    <a:pt x="203231" y="270129"/>
                  </a:cubicBezTo>
                  <a:cubicBezTo>
                    <a:pt x="204262" y="274796"/>
                    <a:pt x="204262" y="279749"/>
                    <a:pt x="204356" y="284607"/>
                  </a:cubicBezTo>
                  <a:cubicBezTo>
                    <a:pt x="204450" y="289084"/>
                    <a:pt x="201731" y="292132"/>
                    <a:pt x="198169" y="292037"/>
                  </a:cubicBezTo>
                  <a:cubicBezTo>
                    <a:pt x="194701" y="292037"/>
                    <a:pt x="192170" y="289274"/>
                    <a:pt x="192170" y="284798"/>
                  </a:cubicBezTo>
                  <a:cubicBezTo>
                    <a:pt x="192170" y="271082"/>
                    <a:pt x="189264" y="258032"/>
                    <a:pt x="182890" y="245840"/>
                  </a:cubicBezTo>
                  <a:cubicBezTo>
                    <a:pt x="181109" y="242316"/>
                    <a:pt x="179047" y="239554"/>
                    <a:pt x="175016" y="237935"/>
                  </a:cubicBezTo>
                  <a:cubicBezTo>
                    <a:pt x="166767" y="234506"/>
                    <a:pt x="161330" y="228029"/>
                    <a:pt x="157956" y="219551"/>
                  </a:cubicBezTo>
                  <a:cubicBezTo>
                    <a:pt x="157206" y="217742"/>
                    <a:pt x="155800" y="215837"/>
                    <a:pt x="154112" y="214789"/>
                  </a:cubicBezTo>
                  <a:cubicBezTo>
                    <a:pt x="142395" y="207359"/>
                    <a:pt x="129647" y="203264"/>
                    <a:pt x="115774" y="202787"/>
                  </a:cubicBezTo>
                  <a:cubicBezTo>
                    <a:pt x="109306" y="202597"/>
                    <a:pt x="106400" y="200692"/>
                    <a:pt x="106306" y="196501"/>
                  </a:cubicBezTo>
                  <a:cubicBezTo>
                    <a:pt x="106306" y="192215"/>
                    <a:pt x="109306" y="190119"/>
                    <a:pt x="115961" y="190119"/>
                  </a:cubicBezTo>
                  <a:cubicBezTo>
                    <a:pt x="128709" y="190119"/>
                    <a:pt x="141552" y="189833"/>
                    <a:pt x="154300" y="190119"/>
                  </a:cubicBezTo>
                  <a:cubicBezTo>
                    <a:pt x="167142" y="190500"/>
                    <a:pt x="178016" y="180689"/>
                    <a:pt x="178109" y="167164"/>
                  </a:cubicBezTo>
                  <a:cubicBezTo>
                    <a:pt x="178203" y="154305"/>
                    <a:pt x="167611" y="144399"/>
                    <a:pt x="154019" y="144399"/>
                  </a:cubicBezTo>
                  <a:cubicBezTo>
                    <a:pt x="139396" y="144399"/>
                    <a:pt x="124772" y="144399"/>
                    <a:pt x="110149" y="144399"/>
                  </a:cubicBezTo>
                  <a:cubicBezTo>
                    <a:pt x="92901" y="144399"/>
                    <a:pt x="80809" y="156305"/>
                    <a:pt x="80247" y="173927"/>
                  </a:cubicBezTo>
                  <a:cubicBezTo>
                    <a:pt x="80059" y="181356"/>
                    <a:pt x="80059" y="188786"/>
                    <a:pt x="80247" y="196215"/>
                  </a:cubicBezTo>
                  <a:cubicBezTo>
                    <a:pt x="80247" y="197834"/>
                    <a:pt x="81372" y="199739"/>
                    <a:pt x="82497" y="200978"/>
                  </a:cubicBezTo>
                  <a:cubicBezTo>
                    <a:pt x="99463" y="218313"/>
                    <a:pt x="116523" y="235649"/>
                    <a:pt x="133490" y="252984"/>
                  </a:cubicBezTo>
                  <a:cubicBezTo>
                    <a:pt x="138646" y="258223"/>
                    <a:pt x="139864" y="264605"/>
                    <a:pt x="136865" y="270320"/>
                  </a:cubicBezTo>
                  <a:cubicBezTo>
                    <a:pt x="134427" y="274987"/>
                    <a:pt x="130584" y="277559"/>
                    <a:pt x="125335" y="277749"/>
                  </a:cubicBezTo>
                  <a:cubicBezTo>
                    <a:pt x="118117" y="277940"/>
                    <a:pt x="110993" y="277844"/>
                    <a:pt x="103775" y="277940"/>
                  </a:cubicBezTo>
                  <a:cubicBezTo>
                    <a:pt x="103119" y="277940"/>
                    <a:pt x="102463" y="278035"/>
                    <a:pt x="101713" y="278130"/>
                  </a:cubicBezTo>
                  <a:cubicBezTo>
                    <a:pt x="100682" y="282416"/>
                    <a:pt x="101432" y="285750"/>
                    <a:pt x="104900" y="288893"/>
                  </a:cubicBezTo>
                  <a:cubicBezTo>
                    <a:pt x="111930" y="295466"/>
                    <a:pt x="118492" y="302514"/>
                    <a:pt x="125241" y="309372"/>
                  </a:cubicBezTo>
                  <a:cubicBezTo>
                    <a:pt x="129272" y="313468"/>
                    <a:pt x="128053" y="318040"/>
                    <a:pt x="125429" y="320040"/>
                  </a:cubicBezTo>
                  <a:cubicBezTo>
                    <a:pt x="122242" y="322421"/>
                    <a:pt x="119242" y="321374"/>
                    <a:pt x="115680" y="317087"/>
                  </a:cubicBezTo>
                  <a:cubicBezTo>
                    <a:pt x="111462" y="312039"/>
                    <a:pt x="106868" y="307181"/>
                    <a:pt x="102463" y="302324"/>
                  </a:cubicBezTo>
                  <a:cubicBezTo>
                    <a:pt x="102088" y="302514"/>
                    <a:pt x="101619" y="302800"/>
                    <a:pt x="101244" y="302990"/>
                  </a:cubicBezTo>
                  <a:cubicBezTo>
                    <a:pt x="101244" y="311277"/>
                    <a:pt x="101244" y="319564"/>
                    <a:pt x="101244" y="327946"/>
                  </a:cubicBezTo>
                  <a:cubicBezTo>
                    <a:pt x="101244" y="329851"/>
                    <a:pt x="101244" y="331756"/>
                    <a:pt x="101244" y="333661"/>
                  </a:cubicBezTo>
                  <a:cubicBezTo>
                    <a:pt x="100963" y="341471"/>
                    <a:pt x="95432" y="347186"/>
                    <a:pt x="87746" y="347282"/>
                  </a:cubicBezTo>
                  <a:cubicBezTo>
                    <a:pt x="75372" y="347377"/>
                    <a:pt x="62999" y="347377"/>
                    <a:pt x="50626" y="347282"/>
                  </a:cubicBezTo>
                  <a:cubicBezTo>
                    <a:pt x="42564" y="347282"/>
                    <a:pt x="37315" y="341471"/>
                    <a:pt x="37315" y="332804"/>
                  </a:cubicBezTo>
                  <a:cubicBezTo>
                    <a:pt x="37315" y="316135"/>
                    <a:pt x="37315" y="299561"/>
                    <a:pt x="37315" y="282893"/>
                  </a:cubicBezTo>
                  <a:cubicBezTo>
                    <a:pt x="37315" y="281464"/>
                    <a:pt x="37315" y="279940"/>
                    <a:pt x="37315" y="277940"/>
                  </a:cubicBezTo>
                  <a:cubicBezTo>
                    <a:pt x="35346" y="277940"/>
                    <a:pt x="33846" y="277940"/>
                    <a:pt x="32253" y="277940"/>
                  </a:cubicBezTo>
                  <a:cubicBezTo>
                    <a:pt x="25504" y="277940"/>
                    <a:pt x="18661" y="278225"/>
                    <a:pt x="11912" y="277559"/>
                  </a:cubicBezTo>
                  <a:cubicBezTo>
                    <a:pt x="1601" y="276606"/>
                    <a:pt x="-3461" y="264224"/>
                    <a:pt x="2632" y="255746"/>
                  </a:cubicBezTo>
                  <a:cubicBezTo>
                    <a:pt x="3475" y="254603"/>
                    <a:pt x="4506" y="253460"/>
                    <a:pt x="5538" y="252413"/>
                  </a:cubicBezTo>
                  <a:cubicBezTo>
                    <a:pt x="22129" y="235553"/>
                    <a:pt x="38533" y="218694"/>
                    <a:pt x="55313" y="202025"/>
                  </a:cubicBezTo>
                  <a:cubicBezTo>
                    <a:pt x="58500" y="198882"/>
                    <a:pt x="62812" y="196787"/>
                    <a:pt x="66561" y="194310"/>
                  </a:cubicBezTo>
                  <a:cubicBezTo>
                    <a:pt x="67030" y="194596"/>
                    <a:pt x="67405" y="194977"/>
                    <a:pt x="67873" y="195263"/>
                  </a:cubicBezTo>
                  <a:cubicBezTo>
                    <a:pt x="67873" y="193453"/>
                    <a:pt x="67873" y="191643"/>
                    <a:pt x="67873" y="189738"/>
                  </a:cubicBezTo>
                  <a:cubicBezTo>
                    <a:pt x="68155" y="181356"/>
                    <a:pt x="67405" y="172784"/>
                    <a:pt x="69092" y="164687"/>
                  </a:cubicBezTo>
                  <a:cubicBezTo>
                    <a:pt x="72373" y="148400"/>
                    <a:pt x="82872" y="137922"/>
                    <a:pt x="98620" y="133445"/>
                  </a:cubicBezTo>
                  <a:cubicBezTo>
                    <a:pt x="101057" y="132779"/>
                    <a:pt x="101713" y="131826"/>
                    <a:pt x="101807" y="129445"/>
                  </a:cubicBezTo>
                  <a:cubicBezTo>
                    <a:pt x="101900" y="124301"/>
                    <a:pt x="101619" y="119063"/>
                    <a:pt x="102744" y="114110"/>
                  </a:cubicBezTo>
                  <a:cubicBezTo>
                    <a:pt x="105744" y="100679"/>
                    <a:pt x="114274" y="92012"/>
                    <a:pt x="127397" y="88773"/>
                  </a:cubicBezTo>
                  <a:cubicBezTo>
                    <a:pt x="140614" y="85630"/>
                    <a:pt x="151769" y="90011"/>
                    <a:pt x="160580" y="100489"/>
                  </a:cubicBezTo>
                  <a:cubicBezTo>
                    <a:pt x="161237" y="101251"/>
                    <a:pt x="161893" y="102108"/>
                    <a:pt x="162736" y="103251"/>
                  </a:cubicBezTo>
                  <a:cubicBezTo>
                    <a:pt x="170423" y="94488"/>
                    <a:pt x="179797" y="89821"/>
                    <a:pt x="191326" y="90773"/>
                  </a:cubicBezTo>
                  <a:cubicBezTo>
                    <a:pt x="202950" y="91631"/>
                    <a:pt x="211386" y="97822"/>
                    <a:pt x="217761" y="107728"/>
                  </a:cubicBezTo>
                  <a:cubicBezTo>
                    <a:pt x="223572" y="101537"/>
                    <a:pt x="230415" y="97727"/>
                    <a:pt x="238758" y="96488"/>
                  </a:cubicBezTo>
                  <a:lnTo>
                    <a:pt x="238758" y="82772"/>
                  </a:lnTo>
                  <a:cubicBezTo>
                    <a:pt x="230978" y="82772"/>
                    <a:pt x="223479" y="82868"/>
                    <a:pt x="215886" y="82772"/>
                  </a:cubicBezTo>
                  <a:cubicBezTo>
                    <a:pt x="204919" y="82487"/>
                    <a:pt x="198357" y="71057"/>
                    <a:pt x="203794" y="61722"/>
                  </a:cubicBezTo>
                  <a:cubicBezTo>
                    <a:pt x="204637" y="60389"/>
                    <a:pt x="205762" y="59150"/>
                    <a:pt x="206793" y="58007"/>
                  </a:cubicBezTo>
                  <a:cubicBezTo>
                    <a:pt x="223760" y="40672"/>
                    <a:pt x="240820" y="23336"/>
                    <a:pt x="257881" y="6096"/>
                  </a:cubicBezTo>
                  <a:cubicBezTo>
                    <a:pt x="265848" y="-2000"/>
                    <a:pt x="276066" y="-2000"/>
                    <a:pt x="284033" y="5906"/>
                  </a:cubicBezTo>
                  <a:cubicBezTo>
                    <a:pt x="287033" y="8954"/>
                    <a:pt x="290126" y="12002"/>
                    <a:pt x="293032" y="15145"/>
                  </a:cubicBezTo>
                  <a:cubicBezTo>
                    <a:pt x="295844" y="18193"/>
                    <a:pt x="295938" y="21527"/>
                    <a:pt x="293314" y="24098"/>
                  </a:cubicBezTo>
                  <a:cubicBezTo>
                    <a:pt x="290783" y="26670"/>
                    <a:pt x="287502" y="26575"/>
                    <a:pt x="284502" y="23717"/>
                  </a:cubicBezTo>
                  <a:cubicBezTo>
                    <a:pt x="281503" y="20860"/>
                    <a:pt x="278690" y="17812"/>
                    <a:pt x="275691" y="14859"/>
                  </a:cubicBezTo>
                  <a:cubicBezTo>
                    <a:pt x="272222" y="11525"/>
                    <a:pt x="269692" y="11430"/>
                    <a:pt x="266411" y="14764"/>
                  </a:cubicBezTo>
                  <a:cubicBezTo>
                    <a:pt x="249444" y="31909"/>
                    <a:pt x="232478" y="49149"/>
                    <a:pt x="215605" y="66389"/>
                  </a:cubicBezTo>
                  <a:cubicBezTo>
                    <a:pt x="214855" y="67151"/>
                    <a:pt x="214574" y="68390"/>
                    <a:pt x="214105" y="69437"/>
                  </a:cubicBezTo>
                  <a:cubicBezTo>
                    <a:pt x="215230" y="69818"/>
                    <a:pt x="216261" y="70485"/>
                    <a:pt x="217386" y="70485"/>
                  </a:cubicBezTo>
                  <a:cubicBezTo>
                    <a:pt x="226010" y="70485"/>
                    <a:pt x="234727" y="70485"/>
                    <a:pt x="243351" y="70485"/>
                  </a:cubicBezTo>
                  <a:cubicBezTo>
                    <a:pt x="249163" y="70485"/>
                    <a:pt x="251225" y="72581"/>
                    <a:pt x="251225" y="78581"/>
                  </a:cubicBezTo>
                  <a:cubicBezTo>
                    <a:pt x="251225" y="84011"/>
                    <a:pt x="251131" y="89440"/>
                    <a:pt x="251319" y="94774"/>
                  </a:cubicBezTo>
                  <a:cubicBezTo>
                    <a:pt x="251319" y="95917"/>
                    <a:pt x="252350" y="97727"/>
                    <a:pt x="253287" y="98108"/>
                  </a:cubicBezTo>
                  <a:cubicBezTo>
                    <a:pt x="262567" y="101537"/>
                    <a:pt x="269035" y="107918"/>
                    <a:pt x="272972" y="116586"/>
                  </a:cubicBezTo>
                  <a:cubicBezTo>
                    <a:pt x="278597" y="113919"/>
                    <a:pt x="284127" y="111252"/>
                    <a:pt x="290595" y="108204"/>
                  </a:cubicBezTo>
                  <a:cubicBezTo>
                    <a:pt x="290595" y="108014"/>
                    <a:pt x="290783" y="106585"/>
                    <a:pt x="290783" y="105156"/>
                  </a:cubicBezTo>
                  <a:cubicBezTo>
                    <a:pt x="290783" y="96203"/>
                    <a:pt x="290783" y="87344"/>
                    <a:pt x="290783" y="78391"/>
                  </a:cubicBezTo>
                  <a:cubicBezTo>
                    <a:pt x="290783" y="72676"/>
                    <a:pt x="292939" y="70580"/>
                    <a:pt x="298563" y="70580"/>
                  </a:cubicBezTo>
                  <a:cubicBezTo>
                    <a:pt x="306906" y="70580"/>
                    <a:pt x="315342" y="70580"/>
                    <a:pt x="323685" y="70580"/>
                  </a:cubicBezTo>
                  <a:cubicBezTo>
                    <a:pt x="325184" y="70580"/>
                    <a:pt x="326591" y="70104"/>
                    <a:pt x="329028" y="69723"/>
                  </a:cubicBezTo>
                  <a:cubicBezTo>
                    <a:pt x="327434" y="67818"/>
                    <a:pt x="326684" y="66675"/>
                    <a:pt x="325653" y="65723"/>
                  </a:cubicBezTo>
                  <a:cubicBezTo>
                    <a:pt x="318998" y="58865"/>
                    <a:pt x="312249" y="52197"/>
                    <a:pt x="305593" y="45339"/>
                  </a:cubicBezTo>
                  <a:cubicBezTo>
                    <a:pt x="302125" y="41815"/>
                    <a:pt x="301844" y="38576"/>
                    <a:pt x="304468" y="35814"/>
                  </a:cubicBezTo>
                  <a:cubicBezTo>
                    <a:pt x="307281" y="32861"/>
                    <a:pt x="310561" y="33147"/>
                    <a:pt x="314123" y="36862"/>
                  </a:cubicBezTo>
                  <a:cubicBezTo>
                    <a:pt x="321247" y="44006"/>
                    <a:pt x="328184" y="51245"/>
                    <a:pt x="335308" y="58388"/>
                  </a:cubicBezTo>
                  <a:cubicBezTo>
                    <a:pt x="339808" y="62960"/>
                    <a:pt x="341401" y="68294"/>
                    <a:pt x="338964" y="74295"/>
                  </a:cubicBezTo>
                  <a:cubicBezTo>
                    <a:pt x="336433" y="80486"/>
                    <a:pt x="331465" y="83058"/>
                    <a:pt x="324997" y="83058"/>
                  </a:cubicBezTo>
                  <a:cubicBezTo>
                    <a:pt x="317873" y="83058"/>
                    <a:pt x="310655" y="83058"/>
                    <a:pt x="302969" y="83058"/>
                  </a:cubicBezTo>
                  <a:cubicBezTo>
                    <a:pt x="302969" y="92012"/>
                    <a:pt x="302969" y="100584"/>
                    <a:pt x="303062" y="109157"/>
                  </a:cubicBezTo>
                  <a:cubicBezTo>
                    <a:pt x="303062" y="109919"/>
                    <a:pt x="304375" y="111062"/>
                    <a:pt x="305312" y="111443"/>
                  </a:cubicBezTo>
                  <a:cubicBezTo>
                    <a:pt x="318529" y="117443"/>
                    <a:pt x="324903" y="127730"/>
                    <a:pt x="324903" y="142399"/>
                  </a:cubicBezTo>
                  <a:cubicBezTo>
                    <a:pt x="324903" y="176879"/>
                    <a:pt x="324903" y="211360"/>
                    <a:pt x="324903" y="245840"/>
                  </a:cubicBezTo>
                  <a:cubicBezTo>
                    <a:pt x="324903" y="247460"/>
                    <a:pt x="324903" y="249079"/>
                    <a:pt x="324903" y="251079"/>
                  </a:cubicBezTo>
                  <a:cubicBezTo>
                    <a:pt x="332684" y="252032"/>
                    <a:pt x="337089" y="257747"/>
                    <a:pt x="342057" y="262795"/>
                  </a:cubicBezTo>
                  <a:cubicBezTo>
                    <a:pt x="357055" y="278035"/>
                    <a:pt x="372054" y="293084"/>
                    <a:pt x="386864" y="308515"/>
                  </a:cubicBezTo>
                  <a:cubicBezTo>
                    <a:pt x="389395" y="311182"/>
                    <a:pt x="391645" y="314897"/>
                    <a:pt x="392301" y="318421"/>
                  </a:cubicBezTo>
                  <a:cubicBezTo>
                    <a:pt x="393801" y="326327"/>
                    <a:pt x="387239" y="333661"/>
                    <a:pt x="379178" y="333851"/>
                  </a:cubicBezTo>
                  <a:cubicBezTo>
                    <a:pt x="371397" y="334042"/>
                    <a:pt x="363523" y="333851"/>
                    <a:pt x="355274" y="333851"/>
                  </a:cubicBezTo>
                  <a:cubicBezTo>
                    <a:pt x="355274" y="338423"/>
                    <a:pt x="355274" y="342614"/>
                    <a:pt x="355274" y="346710"/>
                  </a:cubicBezTo>
                  <a:cubicBezTo>
                    <a:pt x="355274" y="351187"/>
                    <a:pt x="352931" y="353854"/>
                    <a:pt x="349463" y="354044"/>
                  </a:cubicBezTo>
                  <a:cubicBezTo>
                    <a:pt x="345807" y="354140"/>
                    <a:pt x="343276" y="351282"/>
                    <a:pt x="343182" y="346710"/>
                  </a:cubicBezTo>
                  <a:cubicBezTo>
                    <a:pt x="343182" y="340805"/>
                    <a:pt x="343182" y="334804"/>
                    <a:pt x="343182" y="328898"/>
                  </a:cubicBezTo>
                  <a:cubicBezTo>
                    <a:pt x="343182" y="323945"/>
                    <a:pt x="345432" y="321755"/>
                    <a:pt x="350306" y="321755"/>
                  </a:cubicBezTo>
                  <a:cubicBezTo>
                    <a:pt x="359118" y="321755"/>
                    <a:pt x="367835" y="321755"/>
                    <a:pt x="376647" y="321755"/>
                  </a:cubicBezTo>
                  <a:cubicBezTo>
                    <a:pt x="377865" y="321755"/>
                    <a:pt x="378990" y="320993"/>
                    <a:pt x="380209" y="320612"/>
                  </a:cubicBezTo>
                  <a:cubicBezTo>
                    <a:pt x="379646" y="319469"/>
                    <a:pt x="379271" y="318135"/>
                    <a:pt x="378428" y="317278"/>
                  </a:cubicBezTo>
                  <a:cubicBezTo>
                    <a:pt x="361836" y="300323"/>
                    <a:pt x="345151" y="283369"/>
                    <a:pt x="328465" y="266510"/>
                  </a:cubicBezTo>
                  <a:cubicBezTo>
                    <a:pt x="324716" y="262700"/>
                    <a:pt x="321997" y="262604"/>
                    <a:pt x="318248" y="266510"/>
                  </a:cubicBezTo>
                  <a:cubicBezTo>
                    <a:pt x="301563" y="283369"/>
                    <a:pt x="284877" y="300323"/>
                    <a:pt x="268285" y="317278"/>
                  </a:cubicBezTo>
                  <a:cubicBezTo>
                    <a:pt x="267442" y="318135"/>
                    <a:pt x="267067" y="319469"/>
                    <a:pt x="266504" y="320612"/>
                  </a:cubicBezTo>
                  <a:cubicBezTo>
                    <a:pt x="267723" y="320993"/>
                    <a:pt x="268848" y="321755"/>
                    <a:pt x="270067" y="321755"/>
                  </a:cubicBezTo>
                  <a:cubicBezTo>
                    <a:pt x="278597" y="321850"/>
                    <a:pt x="287127" y="321755"/>
                    <a:pt x="295657" y="321755"/>
                  </a:cubicBezTo>
                  <a:cubicBezTo>
                    <a:pt x="301563" y="321755"/>
                    <a:pt x="303437" y="323660"/>
                    <a:pt x="303437" y="329756"/>
                  </a:cubicBezTo>
                  <a:cubicBezTo>
                    <a:pt x="303437" y="348425"/>
                    <a:pt x="303437" y="367094"/>
                    <a:pt x="303437" y="385763"/>
                  </a:cubicBezTo>
                  <a:cubicBezTo>
                    <a:pt x="303437" y="387382"/>
                    <a:pt x="303625" y="388906"/>
                    <a:pt x="303625" y="390716"/>
                  </a:cubicBezTo>
                  <a:lnTo>
                    <a:pt x="343182" y="390716"/>
                  </a:lnTo>
                  <a:cubicBezTo>
                    <a:pt x="343182" y="386429"/>
                    <a:pt x="343182" y="382238"/>
                    <a:pt x="343182" y="378143"/>
                  </a:cubicBezTo>
                  <a:cubicBezTo>
                    <a:pt x="343182" y="373094"/>
                    <a:pt x="345338" y="370332"/>
                    <a:pt x="349275" y="370427"/>
                  </a:cubicBezTo>
                  <a:cubicBezTo>
                    <a:pt x="353212" y="370427"/>
                    <a:pt x="355181" y="372999"/>
                    <a:pt x="355274" y="378238"/>
                  </a:cubicBezTo>
                  <a:cubicBezTo>
                    <a:pt x="355274" y="381857"/>
                    <a:pt x="355274" y="385572"/>
                    <a:pt x="355274" y="389192"/>
                  </a:cubicBezTo>
                  <a:cubicBezTo>
                    <a:pt x="355087" y="397764"/>
                    <a:pt x="350119" y="403003"/>
                    <a:pt x="341682" y="403384"/>
                  </a:cubicBezTo>
                  <a:cubicBezTo>
                    <a:pt x="337277" y="403574"/>
                    <a:pt x="332871" y="403384"/>
                    <a:pt x="328465" y="403384"/>
                  </a:cubicBezTo>
                  <a:cubicBezTo>
                    <a:pt x="327434" y="403384"/>
                    <a:pt x="326403" y="403574"/>
                    <a:pt x="324997" y="403670"/>
                  </a:cubicBezTo>
                  <a:cubicBezTo>
                    <a:pt x="324622" y="408051"/>
                    <a:pt x="325747" y="412814"/>
                    <a:pt x="321529" y="415957"/>
                  </a:cubicBezTo>
                  <a:lnTo>
                    <a:pt x="316748" y="415957"/>
                  </a:lnTo>
                  <a:close/>
                  <a:moveTo>
                    <a:pt x="125991" y="265843"/>
                  </a:moveTo>
                  <a:cubicBezTo>
                    <a:pt x="125991" y="265843"/>
                    <a:pt x="126460" y="265081"/>
                    <a:pt x="126647" y="264605"/>
                  </a:cubicBezTo>
                  <a:cubicBezTo>
                    <a:pt x="125991" y="263557"/>
                    <a:pt x="125429" y="262414"/>
                    <a:pt x="124585" y="261557"/>
                  </a:cubicBezTo>
                  <a:cubicBezTo>
                    <a:pt x="107900" y="244507"/>
                    <a:pt x="91120" y="227552"/>
                    <a:pt x="74341" y="210503"/>
                  </a:cubicBezTo>
                  <a:cubicBezTo>
                    <a:pt x="70686" y="206788"/>
                    <a:pt x="68061" y="206788"/>
                    <a:pt x="64499" y="210503"/>
                  </a:cubicBezTo>
                  <a:cubicBezTo>
                    <a:pt x="47720" y="227457"/>
                    <a:pt x="31034" y="244507"/>
                    <a:pt x="14349" y="261557"/>
                  </a:cubicBezTo>
                  <a:cubicBezTo>
                    <a:pt x="13505" y="262414"/>
                    <a:pt x="13224" y="263747"/>
                    <a:pt x="12755" y="264890"/>
                  </a:cubicBezTo>
                  <a:cubicBezTo>
                    <a:pt x="13880" y="265176"/>
                    <a:pt x="14911" y="265748"/>
                    <a:pt x="16036" y="265748"/>
                  </a:cubicBezTo>
                  <a:cubicBezTo>
                    <a:pt x="24379" y="265748"/>
                    <a:pt x="32815" y="265748"/>
                    <a:pt x="41158" y="265748"/>
                  </a:cubicBezTo>
                  <a:cubicBezTo>
                    <a:pt x="47720" y="265748"/>
                    <a:pt x="49688" y="267748"/>
                    <a:pt x="49688" y="274415"/>
                  </a:cubicBezTo>
                  <a:cubicBezTo>
                    <a:pt x="49688" y="293180"/>
                    <a:pt x="49782" y="311944"/>
                    <a:pt x="49688" y="330708"/>
                  </a:cubicBezTo>
                  <a:cubicBezTo>
                    <a:pt x="49688" y="334423"/>
                    <a:pt x="50813" y="335280"/>
                    <a:pt x="54188" y="335185"/>
                  </a:cubicBezTo>
                  <a:cubicBezTo>
                    <a:pt x="64311" y="334994"/>
                    <a:pt x="74435" y="334899"/>
                    <a:pt x="84465" y="335185"/>
                  </a:cubicBezTo>
                  <a:cubicBezTo>
                    <a:pt x="88590" y="335280"/>
                    <a:pt x="89621" y="333947"/>
                    <a:pt x="89527" y="329946"/>
                  </a:cubicBezTo>
                  <a:cubicBezTo>
                    <a:pt x="89339" y="311563"/>
                    <a:pt x="89433" y="293180"/>
                    <a:pt x="89527" y="274796"/>
                  </a:cubicBezTo>
                  <a:cubicBezTo>
                    <a:pt x="89527" y="267462"/>
                    <a:pt x="91308" y="265652"/>
                    <a:pt x="98338" y="265652"/>
                  </a:cubicBezTo>
                  <a:cubicBezTo>
                    <a:pt x="106212" y="265652"/>
                    <a:pt x="113993" y="265652"/>
                    <a:pt x="121867" y="265652"/>
                  </a:cubicBezTo>
                  <a:lnTo>
                    <a:pt x="126179" y="265652"/>
                  </a:lnTo>
                  <a:close/>
                  <a:moveTo>
                    <a:pt x="263692" y="172403"/>
                  </a:moveTo>
                  <a:cubicBezTo>
                    <a:pt x="263692" y="158496"/>
                    <a:pt x="263692" y="144590"/>
                    <a:pt x="263692" y="130683"/>
                  </a:cubicBezTo>
                  <a:cubicBezTo>
                    <a:pt x="263692" y="118491"/>
                    <a:pt x="254693" y="109157"/>
                    <a:pt x="242976" y="109061"/>
                  </a:cubicBezTo>
                  <a:cubicBezTo>
                    <a:pt x="231071" y="109061"/>
                    <a:pt x="221979" y="118205"/>
                    <a:pt x="221979" y="130683"/>
                  </a:cubicBezTo>
                  <a:cubicBezTo>
                    <a:pt x="221979" y="158115"/>
                    <a:pt x="221979" y="185547"/>
                    <a:pt x="221979" y="212979"/>
                  </a:cubicBezTo>
                  <a:cubicBezTo>
                    <a:pt x="221979" y="225457"/>
                    <a:pt x="231071" y="234887"/>
                    <a:pt x="242789" y="234887"/>
                  </a:cubicBezTo>
                  <a:cubicBezTo>
                    <a:pt x="254506" y="234887"/>
                    <a:pt x="263599" y="225362"/>
                    <a:pt x="263599" y="212979"/>
                  </a:cubicBezTo>
                  <a:cubicBezTo>
                    <a:pt x="263599" y="199454"/>
                    <a:pt x="263599" y="185928"/>
                    <a:pt x="263599" y="172403"/>
                  </a:cubicBezTo>
                  <a:close/>
                  <a:moveTo>
                    <a:pt x="209793" y="166021"/>
                  </a:moveTo>
                  <a:cubicBezTo>
                    <a:pt x="209793" y="166021"/>
                    <a:pt x="209699" y="166021"/>
                    <a:pt x="209605" y="166021"/>
                  </a:cubicBezTo>
                  <a:cubicBezTo>
                    <a:pt x="209605" y="151733"/>
                    <a:pt x="209980" y="137351"/>
                    <a:pt x="209512" y="123063"/>
                  </a:cubicBezTo>
                  <a:cubicBezTo>
                    <a:pt x="209137" y="111824"/>
                    <a:pt x="200419" y="103632"/>
                    <a:pt x="190014" y="103346"/>
                  </a:cubicBezTo>
                  <a:cubicBezTo>
                    <a:pt x="178484" y="102965"/>
                    <a:pt x="169860" y="110300"/>
                    <a:pt x="168173" y="121920"/>
                  </a:cubicBezTo>
                  <a:cubicBezTo>
                    <a:pt x="167798" y="124682"/>
                    <a:pt x="168173" y="127635"/>
                    <a:pt x="167798" y="130397"/>
                  </a:cubicBezTo>
                  <a:cubicBezTo>
                    <a:pt x="167423" y="133636"/>
                    <a:pt x="168642" y="135255"/>
                    <a:pt x="171548" y="136874"/>
                  </a:cubicBezTo>
                  <a:cubicBezTo>
                    <a:pt x="182703" y="143066"/>
                    <a:pt x="189264" y="152686"/>
                    <a:pt x="189920" y="165735"/>
                  </a:cubicBezTo>
                  <a:cubicBezTo>
                    <a:pt x="190670" y="179546"/>
                    <a:pt x="185140" y="190786"/>
                    <a:pt x="173235" y="197549"/>
                  </a:cubicBezTo>
                  <a:cubicBezTo>
                    <a:pt x="168173" y="200501"/>
                    <a:pt x="167142" y="203740"/>
                    <a:pt x="167798" y="208788"/>
                  </a:cubicBezTo>
                  <a:cubicBezTo>
                    <a:pt x="167986" y="209836"/>
                    <a:pt x="168079" y="210884"/>
                    <a:pt x="168267" y="212027"/>
                  </a:cubicBezTo>
                  <a:cubicBezTo>
                    <a:pt x="170329" y="223647"/>
                    <a:pt x="181578" y="231267"/>
                    <a:pt x="192826" y="228791"/>
                  </a:cubicBezTo>
                  <a:cubicBezTo>
                    <a:pt x="203231" y="226505"/>
                    <a:pt x="209418" y="218504"/>
                    <a:pt x="209512" y="206788"/>
                  </a:cubicBezTo>
                  <a:cubicBezTo>
                    <a:pt x="209605" y="193262"/>
                    <a:pt x="209512" y="179737"/>
                    <a:pt x="209512" y="166211"/>
                  </a:cubicBezTo>
                  <a:close/>
                  <a:moveTo>
                    <a:pt x="313186" y="172403"/>
                  </a:moveTo>
                  <a:cubicBezTo>
                    <a:pt x="313186" y="162020"/>
                    <a:pt x="313186" y="151543"/>
                    <a:pt x="313186" y="141161"/>
                  </a:cubicBezTo>
                  <a:cubicBezTo>
                    <a:pt x="313186" y="138684"/>
                    <a:pt x="312717" y="136017"/>
                    <a:pt x="311780" y="133636"/>
                  </a:cubicBezTo>
                  <a:cubicBezTo>
                    <a:pt x="308593" y="125063"/>
                    <a:pt x="300063" y="120396"/>
                    <a:pt x="290876" y="122015"/>
                  </a:cubicBezTo>
                  <a:cubicBezTo>
                    <a:pt x="282440" y="123444"/>
                    <a:pt x="276159" y="131159"/>
                    <a:pt x="275878" y="140970"/>
                  </a:cubicBezTo>
                  <a:cubicBezTo>
                    <a:pt x="275691" y="150590"/>
                    <a:pt x="275878" y="160211"/>
                    <a:pt x="275878" y="169736"/>
                  </a:cubicBezTo>
                  <a:cubicBezTo>
                    <a:pt x="275878" y="180689"/>
                    <a:pt x="275691" y="191643"/>
                    <a:pt x="275878" y="202597"/>
                  </a:cubicBezTo>
                  <a:cubicBezTo>
                    <a:pt x="276159" y="214217"/>
                    <a:pt x="284127" y="222123"/>
                    <a:pt x="295095" y="221933"/>
                  </a:cubicBezTo>
                  <a:cubicBezTo>
                    <a:pt x="305593" y="221742"/>
                    <a:pt x="313186" y="213360"/>
                    <a:pt x="313186" y="201930"/>
                  </a:cubicBezTo>
                  <a:cubicBezTo>
                    <a:pt x="313186" y="192024"/>
                    <a:pt x="313186" y="182213"/>
                    <a:pt x="313186" y="172307"/>
                  </a:cubicBezTo>
                  <a:close/>
                  <a:moveTo>
                    <a:pt x="155893" y="132398"/>
                  </a:moveTo>
                  <a:cubicBezTo>
                    <a:pt x="155893" y="128302"/>
                    <a:pt x="156081" y="124682"/>
                    <a:pt x="155893" y="121063"/>
                  </a:cubicBezTo>
                  <a:cubicBezTo>
                    <a:pt x="155519" y="113062"/>
                    <a:pt x="151769" y="106871"/>
                    <a:pt x="144832" y="103061"/>
                  </a:cubicBezTo>
                  <a:cubicBezTo>
                    <a:pt x="137802" y="99346"/>
                    <a:pt x="130584" y="99536"/>
                    <a:pt x="123929" y="103918"/>
                  </a:cubicBezTo>
                  <a:cubicBezTo>
                    <a:pt x="114555" y="110109"/>
                    <a:pt x="112961" y="118491"/>
                    <a:pt x="114836" y="132398"/>
                  </a:cubicBezTo>
                  <a:lnTo>
                    <a:pt x="155893" y="132398"/>
                  </a:lnTo>
                  <a:close/>
                </a:path>
              </a:pathLst>
            </a:custGeom>
            <a:grpFill/>
            <a:ln w="9298"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3F4BA649-35F3-4F37-3395-B1986864E339}"/>
                </a:ext>
              </a:extLst>
            </p:cNvPr>
            <p:cNvSpPr/>
            <p:nvPr/>
          </p:nvSpPr>
          <p:spPr>
            <a:xfrm>
              <a:off x="6027291" y="3553821"/>
              <a:ext cx="15441" cy="81109"/>
            </a:xfrm>
            <a:custGeom>
              <a:avLst/>
              <a:gdLst>
                <a:gd name="connsiteX0" fmla="*/ 6747 w 15441"/>
                <a:gd name="connsiteY0" fmla="*/ 81109 h 81109"/>
                <a:gd name="connsiteX1" fmla="*/ 2904 w 15441"/>
                <a:gd name="connsiteY1" fmla="*/ 71966 h 81109"/>
                <a:gd name="connsiteX2" fmla="*/ 2904 w 15441"/>
                <a:gd name="connsiteY2" fmla="*/ 35104 h 81109"/>
                <a:gd name="connsiteX3" fmla="*/ 92 w 15441"/>
                <a:gd name="connsiteY3" fmla="*/ 8243 h 81109"/>
                <a:gd name="connsiteX4" fmla="*/ 4310 w 15441"/>
                <a:gd name="connsiteY4" fmla="*/ 242 h 81109"/>
                <a:gd name="connsiteX5" fmla="*/ 11715 w 15441"/>
                <a:gd name="connsiteY5" fmla="*/ 5100 h 81109"/>
                <a:gd name="connsiteX6" fmla="*/ 15184 w 15441"/>
                <a:gd name="connsiteY6" fmla="*/ 31389 h 81109"/>
                <a:gd name="connsiteX7" fmla="*/ 15371 w 15441"/>
                <a:gd name="connsiteY7" fmla="*/ 72251 h 81109"/>
                <a:gd name="connsiteX8" fmla="*/ 11528 w 15441"/>
                <a:gd name="connsiteY8" fmla="*/ 81014 h 81109"/>
                <a:gd name="connsiteX9" fmla="*/ 6747 w 15441"/>
                <a:gd name="connsiteY9" fmla="*/ 81014 h 8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41" h="81109">
                  <a:moveTo>
                    <a:pt x="6747" y="81109"/>
                  </a:moveTo>
                  <a:cubicBezTo>
                    <a:pt x="3748" y="78824"/>
                    <a:pt x="2904" y="75680"/>
                    <a:pt x="2904" y="71966"/>
                  </a:cubicBezTo>
                  <a:cubicBezTo>
                    <a:pt x="3091" y="59678"/>
                    <a:pt x="3279" y="47391"/>
                    <a:pt x="2904" y="35104"/>
                  </a:cubicBezTo>
                  <a:cubicBezTo>
                    <a:pt x="2529" y="26150"/>
                    <a:pt x="1217" y="17197"/>
                    <a:pt x="92" y="8243"/>
                  </a:cubicBezTo>
                  <a:cubicBezTo>
                    <a:pt x="-377" y="4338"/>
                    <a:pt x="936" y="1290"/>
                    <a:pt x="4310" y="242"/>
                  </a:cubicBezTo>
                  <a:cubicBezTo>
                    <a:pt x="7497" y="-710"/>
                    <a:pt x="11059" y="1195"/>
                    <a:pt x="11715" y="5100"/>
                  </a:cubicBezTo>
                  <a:cubicBezTo>
                    <a:pt x="13215" y="13863"/>
                    <a:pt x="14809" y="22626"/>
                    <a:pt x="15184" y="31389"/>
                  </a:cubicBezTo>
                  <a:cubicBezTo>
                    <a:pt x="15746" y="45010"/>
                    <a:pt x="15184" y="58630"/>
                    <a:pt x="15371" y="72251"/>
                  </a:cubicBezTo>
                  <a:cubicBezTo>
                    <a:pt x="15371" y="75871"/>
                    <a:pt x="14434" y="78824"/>
                    <a:pt x="11528" y="81014"/>
                  </a:cubicBezTo>
                  <a:lnTo>
                    <a:pt x="6747" y="81014"/>
                  </a:lnTo>
                  <a:close/>
                </a:path>
              </a:pathLst>
            </a:custGeom>
            <a:grpFill/>
            <a:ln w="9298" cap="flat">
              <a:noFill/>
              <a:prstDash val="solid"/>
              <a:miter/>
            </a:ln>
          </p:spPr>
          <p:txBody>
            <a:bodyPr rtlCol="0" anchor="ctr"/>
            <a:lstStyle/>
            <a:p>
              <a:endParaRPr lang="en-IL"/>
            </a:p>
          </p:txBody>
        </p:sp>
      </p:grpSp>
      <p:grpSp>
        <p:nvGrpSpPr>
          <p:cNvPr id="85" name="Graphic 62">
            <a:extLst>
              <a:ext uri="{FF2B5EF4-FFF2-40B4-BE49-F238E27FC236}">
                <a16:creationId xmlns:a16="http://schemas.microsoft.com/office/drawing/2014/main" id="{DE3DDDBD-D956-ADE4-91F1-3641F93694CE}"/>
              </a:ext>
            </a:extLst>
          </p:cNvPr>
          <p:cNvGrpSpPr/>
          <p:nvPr/>
        </p:nvGrpSpPr>
        <p:grpSpPr>
          <a:xfrm>
            <a:off x="8839052" y="3989965"/>
            <a:ext cx="384223" cy="384412"/>
            <a:chOff x="8717441" y="6233743"/>
            <a:chExt cx="507579" cy="507829"/>
          </a:xfrm>
          <a:gradFill>
            <a:gsLst>
              <a:gs pos="100000">
                <a:srgbClr val="29C1E9"/>
              </a:gs>
              <a:gs pos="0">
                <a:schemeClr val="tx2"/>
              </a:gs>
            </a:gsLst>
            <a:lin ang="10800000" scaled="0"/>
          </a:gradFill>
        </p:grpSpPr>
        <p:sp>
          <p:nvSpPr>
            <p:cNvPr id="86" name="Freeform 85">
              <a:extLst>
                <a:ext uri="{FF2B5EF4-FFF2-40B4-BE49-F238E27FC236}">
                  <a16:creationId xmlns:a16="http://schemas.microsoft.com/office/drawing/2014/main" id="{31EC8E06-50C6-7F0E-B01B-BF8C92DA6AAD}"/>
                </a:ext>
              </a:extLst>
            </p:cNvPr>
            <p:cNvSpPr/>
            <p:nvPr/>
          </p:nvSpPr>
          <p:spPr>
            <a:xfrm>
              <a:off x="8869432" y="6360522"/>
              <a:ext cx="203475" cy="380883"/>
            </a:xfrm>
            <a:custGeom>
              <a:avLst/>
              <a:gdLst>
                <a:gd name="connsiteX0" fmla="*/ 152324 w 203475"/>
                <a:gd name="connsiteY0" fmla="*/ 380883 h 380883"/>
                <a:gd name="connsiteX1" fmla="*/ 152490 w 203475"/>
                <a:gd name="connsiteY1" fmla="*/ 187591 h 380883"/>
                <a:gd name="connsiteX2" fmla="*/ 152822 w 203475"/>
                <a:gd name="connsiteY2" fmla="*/ 186676 h 380883"/>
                <a:gd name="connsiteX3" fmla="*/ 169276 w 203475"/>
                <a:gd name="connsiteY3" fmla="*/ 186676 h 380883"/>
                <a:gd name="connsiteX4" fmla="*/ 169276 w 203475"/>
                <a:gd name="connsiteY4" fmla="*/ 202881 h 380883"/>
                <a:gd name="connsiteX5" fmla="*/ 185813 w 203475"/>
                <a:gd name="connsiteY5" fmla="*/ 202881 h 380883"/>
                <a:gd name="connsiteX6" fmla="*/ 186063 w 203475"/>
                <a:gd name="connsiteY6" fmla="*/ 197812 h 380883"/>
                <a:gd name="connsiteX7" fmla="*/ 186063 w 203475"/>
                <a:gd name="connsiteY7" fmla="*/ 77316 h 380883"/>
                <a:gd name="connsiteX8" fmla="*/ 139277 w 203475"/>
                <a:gd name="connsiteY8" fmla="*/ 18397 h 380883"/>
                <a:gd name="connsiteX9" fmla="*/ 131466 w 203475"/>
                <a:gd name="connsiteY9" fmla="*/ 17317 h 380883"/>
                <a:gd name="connsiteX10" fmla="*/ 67145 w 203475"/>
                <a:gd name="connsiteY10" fmla="*/ 18148 h 380883"/>
                <a:gd name="connsiteX11" fmla="*/ 17617 w 203475"/>
                <a:gd name="connsiteY11" fmla="*/ 71416 h 380883"/>
                <a:gd name="connsiteX12" fmla="*/ 17368 w 203475"/>
                <a:gd name="connsiteY12" fmla="*/ 200804 h 380883"/>
                <a:gd name="connsiteX13" fmla="*/ 17784 w 203475"/>
                <a:gd name="connsiteY13" fmla="*/ 202881 h 380883"/>
                <a:gd name="connsiteX14" fmla="*/ 33822 w 203475"/>
                <a:gd name="connsiteY14" fmla="*/ 202881 h 380883"/>
                <a:gd name="connsiteX15" fmla="*/ 33822 w 203475"/>
                <a:gd name="connsiteY15" fmla="*/ 186510 h 380883"/>
                <a:gd name="connsiteX16" fmla="*/ 51190 w 203475"/>
                <a:gd name="connsiteY16" fmla="*/ 186510 h 380883"/>
                <a:gd name="connsiteX17" fmla="*/ 51190 w 203475"/>
                <a:gd name="connsiteY17" fmla="*/ 380800 h 380883"/>
                <a:gd name="connsiteX18" fmla="*/ 34321 w 203475"/>
                <a:gd name="connsiteY18" fmla="*/ 380800 h 380883"/>
                <a:gd name="connsiteX19" fmla="*/ 33988 w 203475"/>
                <a:gd name="connsiteY19" fmla="*/ 374401 h 380883"/>
                <a:gd name="connsiteX20" fmla="*/ 33988 w 203475"/>
                <a:gd name="connsiteY20" fmla="*/ 226731 h 380883"/>
                <a:gd name="connsiteX21" fmla="*/ 33988 w 203475"/>
                <a:gd name="connsiteY21" fmla="*/ 220332 h 380883"/>
                <a:gd name="connsiteX22" fmla="*/ 0 w 203475"/>
                <a:gd name="connsiteY22" fmla="*/ 220332 h 380883"/>
                <a:gd name="connsiteX23" fmla="*/ 0 w 203475"/>
                <a:gd name="connsiteY23" fmla="*/ 214515 h 380883"/>
                <a:gd name="connsiteX24" fmla="*/ 0 w 203475"/>
                <a:gd name="connsiteY24" fmla="*/ 79726 h 380883"/>
                <a:gd name="connsiteX25" fmla="*/ 52187 w 203475"/>
                <a:gd name="connsiteY25" fmla="*/ 4187 h 380883"/>
                <a:gd name="connsiteX26" fmla="*/ 73960 w 203475"/>
                <a:gd name="connsiteY26" fmla="*/ 364 h 380883"/>
                <a:gd name="connsiteX27" fmla="*/ 128972 w 203475"/>
                <a:gd name="connsiteY27" fmla="*/ 198 h 380883"/>
                <a:gd name="connsiteX28" fmla="*/ 202766 w 203475"/>
                <a:gd name="connsiteY28" fmla="*/ 70834 h 380883"/>
                <a:gd name="connsiteX29" fmla="*/ 203431 w 203475"/>
                <a:gd name="connsiteY29" fmla="*/ 155015 h 380883"/>
                <a:gd name="connsiteX30" fmla="*/ 203431 w 203475"/>
                <a:gd name="connsiteY30" fmla="*/ 214017 h 380883"/>
                <a:gd name="connsiteX31" fmla="*/ 203431 w 203475"/>
                <a:gd name="connsiteY31" fmla="*/ 220166 h 380883"/>
                <a:gd name="connsiteX32" fmla="*/ 169443 w 203475"/>
                <a:gd name="connsiteY32" fmla="*/ 220166 h 380883"/>
                <a:gd name="connsiteX33" fmla="*/ 169443 w 203475"/>
                <a:gd name="connsiteY33" fmla="*/ 226814 h 380883"/>
                <a:gd name="connsiteX34" fmla="*/ 169443 w 203475"/>
                <a:gd name="connsiteY34" fmla="*/ 374484 h 380883"/>
                <a:gd name="connsiteX35" fmla="*/ 169110 w 203475"/>
                <a:gd name="connsiteY35" fmla="*/ 380883 h 380883"/>
                <a:gd name="connsiteX36" fmla="*/ 152241 w 203475"/>
                <a:gd name="connsiteY36" fmla="*/ 380883 h 3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475" h="380883">
                  <a:moveTo>
                    <a:pt x="152324" y="380883"/>
                  </a:moveTo>
                  <a:cubicBezTo>
                    <a:pt x="152324" y="316480"/>
                    <a:pt x="152407" y="251994"/>
                    <a:pt x="152490" y="187591"/>
                  </a:cubicBezTo>
                  <a:cubicBezTo>
                    <a:pt x="152490" y="187424"/>
                    <a:pt x="152573" y="187258"/>
                    <a:pt x="152822" y="186676"/>
                  </a:cubicBezTo>
                  <a:lnTo>
                    <a:pt x="169276" y="186676"/>
                  </a:lnTo>
                  <a:lnTo>
                    <a:pt x="169276" y="202881"/>
                  </a:lnTo>
                  <a:lnTo>
                    <a:pt x="185813" y="202881"/>
                  </a:lnTo>
                  <a:cubicBezTo>
                    <a:pt x="185813" y="201053"/>
                    <a:pt x="186063" y="199474"/>
                    <a:pt x="186063" y="197812"/>
                  </a:cubicBezTo>
                  <a:cubicBezTo>
                    <a:pt x="186063" y="157674"/>
                    <a:pt x="186063" y="117537"/>
                    <a:pt x="186063" y="77316"/>
                  </a:cubicBezTo>
                  <a:cubicBezTo>
                    <a:pt x="186063" y="47898"/>
                    <a:pt x="167697" y="24962"/>
                    <a:pt x="139277" y="18397"/>
                  </a:cubicBezTo>
                  <a:cubicBezTo>
                    <a:pt x="136701" y="17816"/>
                    <a:pt x="134042" y="17317"/>
                    <a:pt x="131466" y="17317"/>
                  </a:cubicBezTo>
                  <a:cubicBezTo>
                    <a:pt x="110025" y="17400"/>
                    <a:pt x="88502" y="16569"/>
                    <a:pt x="67145" y="18148"/>
                  </a:cubicBezTo>
                  <a:cubicBezTo>
                    <a:pt x="41384" y="20059"/>
                    <a:pt x="18033" y="45488"/>
                    <a:pt x="17617" y="71416"/>
                  </a:cubicBezTo>
                  <a:cubicBezTo>
                    <a:pt x="16953" y="114545"/>
                    <a:pt x="17368" y="157674"/>
                    <a:pt x="17368" y="200804"/>
                  </a:cubicBezTo>
                  <a:cubicBezTo>
                    <a:pt x="17368" y="201385"/>
                    <a:pt x="17617" y="202050"/>
                    <a:pt x="17784" y="202881"/>
                  </a:cubicBezTo>
                  <a:lnTo>
                    <a:pt x="33822" y="202881"/>
                  </a:lnTo>
                  <a:lnTo>
                    <a:pt x="33822" y="186510"/>
                  </a:lnTo>
                  <a:lnTo>
                    <a:pt x="51190" y="186510"/>
                  </a:lnTo>
                  <a:lnTo>
                    <a:pt x="51190" y="380800"/>
                  </a:lnTo>
                  <a:lnTo>
                    <a:pt x="34321" y="380800"/>
                  </a:lnTo>
                  <a:cubicBezTo>
                    <a:pt x="34238" y="378639"/>
                    <a:pt x="33988" y="376562"/>
                    <a:pt x="33988" y="374401"/>
                  </a:cubicBezTo>
                  <a:cubicBezTo>
                    <a:pt x="33988" y="325206"/>
                    <a:pt x="33988" y="275927"/>
                    <a:pt x="33988" y="226731"/>
                  </a:cubicBezTo>
                  <a:cubicBezTo>
                    <a:pt x="33988" y="224737"/>
                    <a:pt x="33988" y="222825"/>
                    <a:pt x="33988" y="220332"/>
                  </a:cubicBezTo>
                  <a:lnTo>
                    <a:pt x="0" y="220332"/>
                  </a:lnTo>
                  <a:cubicBezTo>
                    <a:pt x="0" y="218005"/>
                    <a:pt x="0" y="216260"/>
                    <a:pt x="0" y="214515"/>
                  </a:cubicBezTo>
                  <a:cubicBezTo>
                    <a:pt x="0" y="169558"/>
                    <a:pt x="0" y="124683"/>
                    <a:pt x="0" y="79726"/>
                  </a:cubicBezTo>
                  <a:cubicBezTo>
                    <a:pt x="0" y="43660"/>
                    <a:pt x="19529" y="15239"/>
                    <a:pt x="52187" y="4187"/>
                  </a:cubicBezTo>
                  <a:cubicBezTo>
                    <a:pt x="59085" y="1860"/>
                    <a:pt x="66647" y="531"/>
                    <a:pt x="73960" y="364"/>
                  </a:cubicBezTo>
                  <a:cubicBezTo>
                    <a:pt x="92242" y="-217"/>
                    <a:pt x="110607" y="32"/>
                    <a:pt x="128972" y="198"/>
                  </a:cubicBezTo>
                  <a:cubicBezTo>
                    <a:pt x="167781" y="614"/>
                    <a:pt x="201187" y="32109"/>
                    <a:pt x="202766" y="70834"/>
                  </a:cubicBezTo>
                  <a:cubicBezTo>
                    <a:pt x="203846" y="98839"/>
                    <a:pt x="203348" y="127010"/>
                    <a:pt x="203431" y="155015"/>
                  </a:cubicBezTo>
                  <a:cubicBezTo>
                    <a:pt x="203431" y="174710"/>
                    <a:pt x="203431" y="194322"/>
                    <a:pt x="203431" y="214017"/>
                  </a:cubicBezTo>
                  <a:cubicBezTo>
                    <a:pt x="203431" y="215928"/>
                    <a:pt x="203431" y="217922"/>
                    <a:pt x="203431" y="220166"/>
                  </a:cubicBezTo>
                  <a:lnTo>
                    <a:pt x="169443" y="220166"/>
                  </a:lnTo>
                  <a:lnTo>
                    <a:pt x="169443" y="226814"/>
                  </a:lnTo>
                  <a:cubicBezTo>
                    <a:pt x="169443" y="276010"/>
                    <a:pt x="169443" y="325289"/>
                    <a:pt x="169443" y="374484"/>
                  </a:cubicBezTo>
                  <a:cubicBezTo>
                    <a:pt x="169443" y="376645"/>
                    <a:pt x="169276" y="378722"/>
                    <a:pt x="169110" y="380883"/>
                  </a:cubicBezTo>
                  <a:lnTo>
                    <a:pt x="152241" y="380883"/>
                  </a:lnTo>
                  <a:close/>
                </a:path>
              </a:pathLst>
            </a:custGeom>
            <a:grpFill/>
            <a:ln w="8276" cap="flat">
              <a:noFill/>
              <a:prstDash val="solid"/>
              <a:miter/>
            </a:ln>
          </p:spPr>
          <p:txBody>
            <a:bodyPr rtlCol="0" anchor="ctr"/>
            <a:lstStyle/>
            <a:p>
              <a:endParaRPr lang="en-IL"/>
            </a:p>
          </p:txBody>
        </p:sp>
        <p:sp>
          <p:nvSpPr>
            <p:cNvPr id="87" name="Freeform 86">
              <a:extLst>
                <a:ext uri="{FF2B5EF4-FFF2-40B4-BE49-F238E27FC236}">
                  <a16:creationId xmlns:a16="http://schemas.microsoft.com/office/drawing/2014/main" id="{92DE4737-E615-BA4A-2D70-24EEAA7529A5}"/>
                </a:ext>
              </a:extLst>
            </p:cNvPr>
            <p:cNvSpPr/>
            <p:nvPr/>
          </p:nvSpPr>
          <p:spPr>
            <a:xfrm>
              <a:off x="9089335" y="6428115"/>
              <a:ext cx="135684" cy="313290"/>
            </a:xfrm>
            <a:custGeom>
              <a:avLst/>
              <a:gdLst>
                <a:gd name="connsiteX0" fmla="*/ 85077 w 135684"/>
                <a:gd name="connsiteY0" fmla="*/ 313290 h 313290"/>
                <a:gd name="connsiteX1" fmla="*/ 84910 w 135684"/>
                <a:gd name="connsiteY1" fmla="*/ 262266 h 313290"/>
                <a:gd name="connsiteX2" fmla="*/ 84910 w 135684"/>
                <a:gd name="connsiteY2" fmla="*/ 159138 h 313290"/>
                <a:gd name="connsiteX3" fmla="*/ 84910 w 135684"/>
                <a:gd name="connsiteY3" fmla="*/ 152906 h 313290"/>
                <a:gd name="connsiteX4" fmla="*/ 101863 w 135684"/>
                <a:gd name="connsiteY4" fmla="*/ 152906 h 313290"/>
                <a:gd name="connsiteX5" fmla="*/ 101863 w 135684"/>
                <a:gd name="connsiteY5" fmla="*/ 169193 h 313290"/>
                <a:gd name="connsiteX6" fmla="*/ 118400 w 135684"/>
                <a:gd name="connsiteY6" fmla="*/ 169193 h 313290"/>
                <a:gd name="connsiteX7" fmla="*/ 118732 w 135684"/>
                <a:gd name="connsiteY7" fmla="*/ 165288 h 313290"/>
                <a:gd name="connsiteX8" fmla="*/ 118732 w 135684"/>
                <a:gd name="connsiteY8" fmla="*/ 61744 h 313290"/>
                <a:gd name="connsiteX9" fmla="*/ 85908 w 135684"/>
                <a:gd name="connsiteY9" fmla="*/ 18531 h 313290"/>
                <a:gd name="connsiteX10" fmla="*/ 72196 w 135684"/>
                <a:gd name="connsiteY10" fmla="*/ 17285 h 313290"/>
                <a:gd name="connsiteX11" fmla="*/ 5300 w 135684"/>
                <a:gd name="connsiteY11" fmla="*/ 17285 h 313290"/>
                <a:gd name="connsiteX12" fmla="*/ 64 w 135684"/>
                <a:gd name="connsiteY12" fmla="*/ 11967 h 313290"/>
                <a:gd name="connsiteX13" fmla="*/ 64 w 135684"/>
                <a:gd name="connsiteY13" fmla="*/ 0 h 313290"/>
                <a:gd name="connsiteX14" fmla="*/ 5798 w 135684"/>
                <a:gd name="connsiteY14" fmla="*/ 0 h 313290"/>
                <a:gd name="connsiteX15" fmla="*/ 72695 w 135684"/>
                <a:gd name="connsiteY15" fmla="*/ 0 h 313290"/>
                <a:gd name="connsiteX16" fmla="*/ 134937 w 135684"/>
                <a:gd name="connsiteY16" fmla="*/ 50193 h 313290"/>
                <a:gd name="connsiteX17" fmla="*/ 135685 w 135684"/>
                <a:gd name="connsiteY17" fmla="*/ 51439 h 313290"/>
                <a:gd name="connsiteX18" fmla="*/ 135685 w 135684"/>
                <a:gd name="connsiteY18" fmla="*/ 186312 h 313290"/>
                <a:gd name="connsiteX19" fmla="*/ 101946 w 135684"/>
                <a:gd name="connsiteY19" fmla="*/ 186312 h 313290"/>
                <a:gd name="connsiteX20" fmla="*/ 101946 w 135684"/>
                <a:gd name="connsiteY20" fmla="*/ 313207 h 313290"/>
                <a:gd name="connsiteX21" fmla="*/ 85077 w 135684"/>
                <a:gd name="connsiteY21" fmla="*/ 313207 h 31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684" h="313290">
                  <a:moveTo>
                    <a:pt x="85077" y="313290"/>
                  </a:moveTo>
                  <a:cubicBezTo>
                    <a:pt x="85077" y="296254"/>
                    <a:pt x="84910" y="279302"/>
                    <a:pt x="84910" y="262266"/>
                  </a:cubicBezTo>
                  <a:cubicBezTo>
                    <a:pt x="84910" y="227862"/>
                    <a:pt x="84910" y="193542"/>
                    <a:pt x="84910" y="159138"/>
                  </a:cubicBezTo>
                  <a:lnTo>
                    <a:pt x="84910" y="152906"/>
                  </a:lnTo>
                  <a:lnTo>
                    <a:pt x="101863" y="152906"/>
                  </a:lnTo>
                  <a:lnTo>
                    <a:pt x="101863" y="169193"/>
                  </a:lnTo>
                  <a:lnTo>
                    <a:pt x="118400" y="169193"/>
                  </a:lnTo>
                  <a:cubicBezTo>
                    <a:pt x="118566" y="167864"/>
                    <a:pt x="118732" y="166617"/>
                    <a:pt x="118732" y="165288"/>
                  </a:cubicBezTo>
                  <a:cubicBezTo>
                    <a:pt x="118732" y="130801"/>
                    <a:pt x="118815" y="96231"/>
                    <a:pt x="118732" y="61744"/>
                  </a:cubicBezTo>
                  <a:cubicBezTo>
                    <a:pt x="118732" y="39888"/>
                    <a:pt x="106517" y="23850"/>
                    <a:pt x="85908" y="18531"/>
                  </a:cubicBezTo>
                  <a:cubicBezTo>
                    <a:pt x="81503" y="17368"/>
                    <a:pt x="76766" y="17285"/>
                    <a:pt x="72196" y="17285"/>
                  </a:cubicBezTo>
                  <a:cubicBezTo>
                    <a:pt x="49925" y="17202"/>
                    <a:pt x="27571" y="17119"/>
                    <a:pt x="5300" y="17285"/>
                  </a:cubicBezTo>
                  <a:cubicBezTo>
                    <a:pt x="1228" y="17285"/>
                    <a:pt x="-351" y="16122"/>
                    <a:pt x="64" y="11967"/>
                  </a:cubicBezTo>
                  <a:cubicBezTo>
                    <a:pt x="397" y="8227"/>
                    <a:pt x="64" y="4404"/>
                    <a:pt x="64" y="0"/>
                  </a:cubicBezTo>
                  <a:cubicBezTo>
                    <a:pt x="2308" y="0"/>
                    <a:pt x="4053" y="0"/>
                    <a:pt x="5798" y="0"/>
                  </a:cubicBezTo>
                  <a:cubicBezTo>
                    <a:pt x="28069" y="0"/>
                    <a:pt x="50423" y="0"/>
                    <a:pt x="72695" y="0"/>
                  </a:cubicBezTo>
                  <a:cubicBezTo>
                    <a:pt x="105602" y="0"/>
                    <a:pt x="127957" y="18116"/>
                    <a:pt x="134937" y="50193"/>
                  </a:cubicBezTo>
                  <a:cubicBezTo>
                    <a:pt x="135020" y="50608"/>
                    <a:pt x="135436" y="51024"/>
                    <a:pt x="135685" y="51439"/>
                  </a:cubicBezTo>
                  <a:lnTo>
                    <a:pt x="135685" y="186312"/>
                  </a:lnTo>
                  <a:lnTo>
                    <a:pt x="101946" y="186312"/>
                  </a:lnTo>
                  <a:lnTo>
                    <a:pt x="101946" y="313207"/>
                  </a:lnTo>
                  <a:lnTo>
                    <a:pt x="85077" y="313207"/>
                  </a:lnTo>
                  <a:close/>
                </a:path>
              </a:pathLst>
            </a:custGeom>
            <a:grpFill/>
            <a:ln w="8276" cap="flat">
              <a:noFill/>
              <a:prstDash val="solid"/>
              <a:miter/>
            </a:ln>
          </p:spPr>
          <p:txBody>
            <a:bodyPr rtlCol="0" anchor="ctr"/>
            <a:lstStyle/>
            <a:p>
              <a:endParaRPr lang="en-IL"/>
            </a:p>
          </p:txBody>
        </p:sp>
        <p:sp>
          <p:nvSpPr>
            <p:cNvPr id="88" name="Freeform 87">
              <a:extLst>
                <a:ext uri="{FF2B5EF4-FFF2-40B4-BE49-F238E27FC236}">
                  <a16:creationId xmlns:a16="http://schemas.microsoft.com/office/drawing/2014/main" id="{D0FDCB0F-712F-7867-547C-FB250C43A5AB}"/>
                </a:ext>
              </a:extLst>
            </p:cNvPr>
            <p:cNvSpPr/>
            <p:nvPr/>
          </p:nvSpPr>
          <p:spPr>
            <a:xfrm>
              <a:off x="8717441" y="6428282"/>
              <a:ext cx="135599" cy="313206"/>
            </a:xfrm>
            <a:custGeom>
              <a:avLst/>
              <a:gdLst>
                <a:gd name="connsiteX0" fmla="*/ 33656 w 135599"/>
                <a:gd name="connsiteY0" fmla="*/ 313124 h 313206"/>
                <a:gd name="connsiteX1" fmla="*/ 33656 w 135599"/>
                <a:gd name="connsiteY1" fmla="*/ 186312 h 313206"/>
                <a:gd name="connsiteX2" fmla="*/ 0 w 135599"/>
                <a:gd name="connsiteY2" fmla="*/ 186312 h 313206"/>
                <a:gd name="connsiteX3" fmla="*/ 0 w 135599"/>
                <a:gd name="connsiteY3" fmla="*/ 180994 h 313206"/>
                <a:gd name="connsiteX4" fmla="*/ 0 w 135599"/>
                <a:gd name="connsiteY4" fmla="*/ 61079 h 313206"/>
                <a:gd name="connsiteX5" fmla="*/ 60913 w 135599"/>
                <a:gd name="connsiteY5" fmla="*/ 0 h 313206"/>
                <a:gd name="connsiteX6" fmla="*/ 130302 w 135599"/>
                <a:gd name="connsiteY6" fmla="*/ 0 h 313206"/>
                <a:gd name="connsiteX7" fmla="*/ 135537 w 135599"/>
                <a:gd name="connsiteY7" fmla="*/ 0 h 313206"/>
                <a:gd name="connsiteX8" fmla="*/ 135288 w 135599"/>
                <a:gd name="connsiteY8" fmla="*/ 14958 h 313206"/>
                <a:gd name="connsiteX9" fmla="*/ 130884 w 135599"/>
                <a:gd name="connsiteY9" fmla="*/ 17119 h 313206"/>
                <a:gd name="connsiteX10" fmla="*/ 67976 w 135599"/>
                <a:gd name="connsiteY10" fmla="*/ 17202 h 313206"/>
                <a:gd name="connsiteX11" fmla="*/ 55594 w 135599"/>
                <a:gd name="connsiteY11" fmla="*/ 17617 h 313206"/>
                <a:gd name="connsiteX12" fmla="*/ 17617 w 135599"/>
                <a:gd name="connsiteY12" fmla="*/ 54265 h 313206"/>
                <a:gd name="connsiteX13" fmla="*/ 16869 w 135599"/>
                <a:gd name="connsiteY13" fmla="*/ 67561 h 313206"/>
                <a:gd name="connsiteX14" fmla="*/ 16869 w 135599"/>
                <a:gd name="connsiteY14" fmla="*/ 163210 h 313206"/>
                <a:gd name="connsiteX15" fmla="*/ 16869 w 135599"/>
                <a:gd name="connsiteY15" fmla="*/ 168944 h 313206"/>
                <a:gd name="connsiteX16" fmla="*/ 33573 w 135599"/>
                <a:gd name="connsiteY16" fmla="*/ 168944 h 313206"/>
                <a:gd name="connsiteX17" fmla="*/ 33573 w 135599"/>
                <a:gd name="connsiteY17" fmla="*/ 152822 h 313206"/>
                <a:gd name="connsiteX18" fmla="*/ 50359 w 135599"/>
                <a:gd name="connsiteY18" fmla="*/ 152822 h 313206"/>
                <a:gd name="connsiteX19" fmla="*/ 50692 w 135599"/>
                <a:gd name="connsiteY19" fmla="*/ 156562 h 313206"/>
                <a:gd name="connsiteX20" fmla="*/ 50692 w 135599"/>
                <a:gd name="connsiteY20" fmla="*/ 310714 h 313206"/>
                <a:gd name="connsiteX21" fmla="*/ 50525 w 135599"/>
                <a:gd name="connsiteY21" fmla="*/ 313207 h 313206"/>
                <a:gd name="connsiteX22" fmla="*/ 33656 w 135599"/>
                <a:gd name="connsiteY22" fmla="*/ 313207 h 31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599" h="313206">
                  <a:moveTo>
                    <a:pt x="33656" y="313124"/>
                  </a:moveTo>
                  <a:lnTo>
                    <a:pt x="33656" y="186312"/>
                  </a:lnTo>
                  <a:lnTo>
                    <a:pt x="0" y="186312"/>
                  </a:lnTo>
                  <a:cubicBezTo>
                    <a:pt x="0" y="184151"/>
                    <a:pt x="0" y="182573"/>
                    <a:pt x="0" y="180994"/>
                  </a:cubicBezTo>
                  <a:cubicBezTo>
                    <a:pt x="0" y="141022"/>
                    <a:pt x="0" y="101051"/>
                    <a:pt x="0" y="61079"/>
                  </a:cubicBezTo>
                  <a:cubicBezTo>
                    <a:pt x="0" y="25927"/>
                    <a:pt x="25761" y="166"/>
                    <a:pt x="60913" y="0"/>
                  </a:cubicBezTo>
                  <a:cubicBezTo>
                    <a:pt x="84015" y="0"/>
                    <a:pt x="107200" y="0"/>
                    <a:pt x="130302" y="0"/>
                  </a:cubicBezTo>
                  <a:cubicBezTo>
                    <a:pt x="131798" y="0"/>
                    <a:pt x="133211" y="0"/>
                    <a:pt x="135537" y="0"/>
                  </a:cubicBezTo>
                  <a:cubicBezTo>
                    <a:pt x="135537" y="5152"/>
                    <a:pt x="135787" y="10055"/>
                    <a:pt x="135288" y="14958"/>
                  </a:cubicBezTo>
                  <a:cubicBezTo>
                    <a:pt x="135288" y="15872"/>
                    <a:pt x="132380" y="17119"/>
                    <a:pt x="130884" y="17119"/>
                  </a:cubicBezTo>
                  <a:cubicBezTo>
                    <a:pt x="109942" y="17285"/>
                    <a:pt x="88918" y="17119"/>
                    <a:pt x="67976" y="17202"/>
                  </a:cubicBezTo>
                  <a:cubicBezTo>
                    <a:pt x="63821" y="17202"/>
                    <a:pt x="59749" y="17368"/>
                    <a:pt x="55594" y="17617"/>
                  </a:cubicBezTo>
                  <a:cubicBezTo>
                    <a:pt x="35983" y="18947"/>
                    <a:pt x="19695" y="34570"/>
                    <a:pt x="17617" y="54265"/>
                  </a:cubicBezTo>
                  <a:cubicBezTo>
                    <a:pt x="17202" y="58669"/>
                    <a:pt x="16869" y="63157"/>
                    <a:pt x="16869" y="67561"/>
                  </a:cubicBezTo>
                  <a:cubicBezTo>
                    <a:pt x="16869" y="99472"/>
                    <a:pt x="16869" y="131299"/>
                    <a:pt x="16869" y="163210"/>
                  </a:cubicBezTo>
                  <a:lnTo>
                    <a:pt x="16869" y="168944"/>
                  </a:lnTo>
                  <a:lnTo>
                    <a:pt x="33573" y="168944"/>
                  </a:lnTo>
                  <a:lnTo>
                    <a:pt x="33573" y="152822"/>
                  </a:lnTo>
                  <a:lnTo>
                    <a:pt x="50359" y="152822"/>
                  </a:lnTo>
                  <a:cubicBezTo>
                    <a:pt x="50442" y="153986"/>
                    <a:pt x="50692" y="155315"/>
                    <a:pt x="50692" y="156562"/>
                  </a:cubicBezTo>
                  <a:cubicBezTo>
                    <a:pt x="50692" y="207918"/>
                    <a:pt x="50692" y="259358"/>
                    <a:pt x="50692" y="310714"/>
                  </a:cubicBezTo>
                  <a:cubicBezTo>
                    <a:pt x="50692" y="311545"/>
                    <a:pt x="50608" y="312376"/>
                    <a:pt x="50525" y="313207"/>
                  </a:cubicBezTo>
                  <a:lnTo>
                    <a:pt x="33656" y="313207"/>
                  </a:lnTo>
                  <a:close/>
                </a:path>
              </a:pathLst>
            </a:custGeom>
            <a:grpFill/>
            <a:ln w="8276" cap="flat">
              <a:noFill/>
              <a:prstDash val="solid"/>
              <a:miter/>
            </a:ln>
          </p:spPr>
          <p:txBody>
            <a:bodyPr rtlCol="0" anchor="ctr"/>
            <a:lstStyle/>
            <a:p>
              <a:endParaRPr lang="en-IL"/>
            </a:p>
          </p:txBody>
        </p:sp>
        <p:sp>
          <p:nvSpPr>
            <p:cNvPr id="89" name="Freeform 88">
              <a:extLst>
                <a:ext uri="{FF2B5EF4-FFF2-40B4-BE49-F238E27FC236}">
                  <a16:creationId xmlns:a16="http://schemas.microsoft.com/office/drawing/2014/main" id="{FED73C72-5620-6C18-BBF6-D89C4BDAADD1}"/>
                </a:ext>
              </a:extLst>
            </p:cNvPr>
            <p:cNvSpPr/>
            <p:nvPr/>
          </p:nvSpPr>
          <p:spPr>
            <a:xfrm>
              <a:off x="8835361" y="6581187"/>
              <a:ext cx="51107" cy="160384"/>
            </a:xfrm>
            <a:custGeom>
              <a:avLst/>
              <a:gdLst>
                <a:gd name="connsiteX0" fmla="*/ 0 w 51107"/>
                <a:gd name="connsiteY0" fmla="*/ 160218 h 160384"/>
                <a:gd name="connsiteX1" fmla="*/ 249 w 51107"/>
                <a:gd name="connsiteY1" fmla="*/ 154318 h 160384"/>
                <a:gd name="connsiteX2" fmla="*/ 249 w 51107"/>
                <a:gd name="connsiteY2" fmla="*/ 6233 h 160384"/>
                <a:gd name="connsiteX3" fmla="*/ 249 w 51107"/>
                <a:gd name="connsiteY3" fmla="*/ 0 h 160384"/>
                <a:gd name="connsiteX4" fmla="*/ 17451 w 51107"/>
                <a:gd name="connsiteY4" fmla="*/ 0 h 160384"/>
                <a:gd name="connsiteX5" fmla="*/ 17451 w 51107"/>
                <a:gd name="connsiteY5" fmla="*/ 16371 h 160384"/>
                <a:gd name="connsiteX6" fmla="*/ 51107 w 51107"/>
                <a:gd name="connsiteY6" fmla="*/ 16371 h 160384"/>
                <a:gd name="connsiteX7" fmla="*/ 51107 w 51107"/>
                <a:gd name="connsiteY7" fmla="*/ 33157 h 160384"/>
                <a:gd name="connsiteX8" fmla="*/ 18033 w 51107"/>
                <a:gd name="connsiteY8" fmla="*/ 33157 h 160384"/>
                <a:gd name="connsiteX9" fmla="*/ 17617 w 51107"/>
                <a:gd name="connsiteY9" fmla="*/ 36980 h 160384"/>
                <a:gd name="connsiteX10" fmla="*/ 17617 w 51107"/>
                <a:gd name="connsiteY10" fmla="*/ 157892 h 160384"/>
                <a:gd name="connsiteX11" fmla="*/ 17867 w 51107"/>
                <a:gd name="connsiteY11" fmla="*/ 160385 h 160384"/>
                <a:gd name="connsiteX12" fmla="*/ 0 w 51107"/>
                <a:gd name="connsiteY12" fmla="*/ 160385 h 16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07" h="160384">
                  <a:moveTo>
                    <a:pt x="0" y="160218"/>
                  </a:moveTo>
                  <a:cubicBezTo>
                    <a:pt x="0" y="158224"/>
                    <a:pt x="249" y="156230"/>
                    <a:pt x="249" y="154318"/>
                  </a:cubicBezTo>
                  <a:cubicBezTo>
                    <a:pt x="249" y="104956"/>
                    <a:pt x="249" y="55594"/>
                    <a:pt x="249" y="6233"/>
                  </a:cubicBezTo>
                  <a:lnTo>
                    <a:pt x="249" y="0"/>
                  </a:lnTo>
                  <a:lnTo>
                    <a:pt x="17451" y="0"/>
                  </a:lnTo>
                  <a:lnTo>
                    <a:pt x="17451" y="16371"/>
                  </a:lnTo>
                  <a:lnTo>
                    <a:pt x="51107" y="16371"/>
                  </a:lnTo>
                  <a:lnTo>
                    <a:pt x="51107" y="33157"/>
                  </a:lnTo>
                  <a:lnTo>
                    <a:pt x="18033" y="33157"/>
                  </a:lnTo>
                  <a:cubicBezTo>
                    <a:pt x="17867" y="34819"/>
                    <a:pt x="17617" y="35900"/>
                    <a:pt x="17617" y="36980"/>
                  </a:cubicBezTo>
                  <a:cubicBezTo>
                    <a:pt x="17617" y="77284"/>
                    <a:pt x="17617" y="117588"/>
                    <a:pt x="17617" y="157892"/>
                  </a:cubicBezTo>
                  <a:cubicBezTo>
                    <a:pt x="17617" y="158723"/>
                    <a:pt x="17784" y="159554"/>
                    <a:pt x="17867" y="160385"/>
                  </a:cubicBezTo>
                  <a:lnTo>
                    <a:pt x="0" y="160385"/>
                  </a:lnTo>
                  <a:close/>
                </a:path>
              </a:pathLst>
            </a:custGeom>
            <a:grpFill/>
            <a:ln w="8276" cap="flat">
              <a:noFill/>
              <a:prstDash val="solid"/>
              <a:miter/>
            </a:ln>
          </p:spPr>
          <p:txBody>
            <a:bodyPr rtlCol="0" anchor="ctr"/>
            <a:lstStyle/>
            <a:p>
              <a:endParaRPr lang="en-IL"/>
            </a:p>
          </p:txBody>
        </p:sp>
        <p:sp>
          <p:nvSpPr>
            <p:cNvPr id="90" name="Freeform 89">
              <a:extLst>
                <a:ext uri="{FF2B5EF4-FFF2-40B4-BE49-F238E27FC236}">
                  <a16:creationId xmlns:a16="http://schemas.microsoft.com/office/drawing/2014/main" id="{A13505A6-F8CE-17F9-A2A0-C1E8B4050A78}"/>
                </a:ext>
              </a:extLst>
            </p:cNvPr>
            <p:cNvSpPr/>
            <p:nvPr/>
          </p:nvSpPr>
          <p:spPr>
            <a:xfrm>
              <a:off x="9055910" y="6580938"/>
              <a:ext cx="51107" cy="160467"/>
            </a:xfrm>
            <a:custGeom>
              <a:avLst/>
              <a:gdLst>
                <a:gd name="connsiteX0" fmla="*/ 33240 w 51107"/>
                <a:gd name="connsiteY0" fmla="*/ 160468 h 160467"/>
                <a:gd name="connsiteX1" fmla="*/ 33490 w 51107"/>
                <a:gd name="connsiteY1" fmla="*/ 139194 h 160467"/>
                <a:gd name="connsiteX2" fmla="*/ 33490 w 51107"/>
                <a:gd name="connsiteY2" fmla="*/ 40138 h 160467"/>
                <a:gd name="connsiteX3" fmla="*/ 33490 w 51107"/>
                <a:gd name="connsiteY3" fmla="*/ 33656 h 160467"/>
                <a:gd name="connsiteX4" fmla="*/ 0 w 51107"/>
                <a:gd name="connsiteY4" fmla="*/ 33656 h 160467"/>
                <a:gd name="connsiteX5" fmla="*/ 0 w 51107"/>
                <a:gd name="connsiteY5" fmla="*/ 16869 h 160467"/>
                <a:gd name="connsiteX6" fmla="*/ 33407 w 51107"/>
                <a:gd name="connsiteY6" fmla="*/ 16869 h 160467"/>
                <a:gd name="connsiteX7" fmla="*/ 33407 w 51107"/>
                <a:gd name="connsiteY7" fmla="*/ 0 h 160467"/>
                <a:gd name="connsiteX8" fmla="*/ 50858 w 51107"/>
                <a:gd name="connsiteY8" fmla="*/ 0 h 160467"/>
                <a:gd name="connsiteX9" fmla="*/ 50858 w 51107"/>
                <a:gd name="connsiteY9" fmla="*/ 5900 h 160467"/>
                <a:gd name="connsiteX10" fmla="*/ 50858 w 51107"/>
                <a:gd name="connsiteY10" fmla="*/ 154484 h 160467"/>
                <a:gd name="connsiteX11" fmla="*/ 51107 w 51107"/>
                <a:gd name="connsiteY11" fmla="*/ 160385 h 160467"/>
                <a:gd name="connsiteX12" fmla="*/ 33240 w 51107"/>
                <a:gd name="connsiteY12" fmla="*/ 160385 h 16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07" h="160467">
                  <a:moveTo>
                    <a:pt x="33240" y="160468"/>
                  </a:moveTo>
                  <a:cubicBezTo>
                    <a:pt x="33240" y="153404"/>
                    <a:pt x="33490" y="146257"/>
                    <a:pt x="33490" y="139194"/>
                  </a:cubicBezTo>
                  <a:cubicBezTo>
                    <a:pt x="33490" y="106203"/>
                    <a:pt x="33490" y="73129"/>
                    <a:pt x="33490" y="40138"/>
                  </a:cubicBezTo>
                  <a:lnTo>
                    <a:pt x="33490" y="33656"/>
                  </a:lnTo>
                  <a:lnTo>
                    <a:pt x="0" y="33656"/>
                  </a:lnTo>
                  <a:lnTo>
                    <a:pt x="0" y="16869"/>
                  </a:lnTo>
                  <a:lnTo>
                    <a:pt x="33407" y="16869"/>
                  </a:lnTo>
                  <a:lnTo>
                    <a:pt x="33407" y="0"/>
                  </a:lnTo>
                  <a:lnTo>
                    <a:pt x="50858" y="0"/>
                  </a:lnTo>
                  <a:lnTo>
                    <a:pt x="50858" y="5900"/>
                  </a:lnTo>
                  <a:cubicBezTo>
                    <a:pt x="50858" y="55428"/>
                    <a:pt x="50858" y="104956"/>
                    <a:pt x="50858" y="154484"/>
                  </a:cubicBezTo>
                  <a:cubicBezTo>
                    <a:pt x="50858" y="156479"/>
                    <a:pt x="51024" y="158473"/>
                    <a:pt x="51107" y="160385"/>
                  </a:cubicBezTo>
                  <a:lnTo>
                    <a:pt x="33240" y="160385"/>
                  </a:lnTo>
                  <a:close/>
                </a:path>
              </a:pathLst>
            </a:custGeom>
            <a:grpFill/>
            <a:ln w="8276" cap="flat">
              <a:noFill/>
              <a:prstDash val="solid"/>
              <a:miter/>
            </a:ln>
          </p:spPr>
          <p:txBody>
            <a:bodyPr rtlCol="0" anchor="ctr"/>
            <a:lstStyle/>
            <a:p>
              <a:endParaRPr lang="en-IL"/>
            </a:p>
          </p:txBody>
        </p:sp>
        <p:sp>
          <p:nvSpPr>
            <p:cNvPr id="91" name="Freeform 90">
              <a:extLst>
                <a:ext uri="{FF2B5EF4-FFF2-40B4-BE49-F238E27FC236}">
                  <a16:creationId xmlns:a16="http://schemas.microsoft.com/office/drawing/2014/main" id="{1FCA73B6-5E9D-30CA-5906-023D43A89232}"/>
                </a:ext>
              </a:extLst>
            </p:cNvPr>
            <p:cNvSpPr/>
            <p:nvPr/>
          </p:nvSpPr>
          <p:spPr>
            <a:xfrm>
              <a:off x="8962256" y="6581187"/>
              <a:ext cx="17866" cy="160218"/>
            </a:xfrm>
            <a:custGeom>
              <a:avLst/>
              <a:gdLst>
                <a:gd name="connsiteX0" fmla="*/ 0 w 17866"/>
                <a:gd name="connsiteY0" fmla="*/ 160218 h 160218"/>
                <a:gd name="connsiteX1" fmla="*/ 249 w 17866"/>
                <a:gd name="connsiteY1" fmla="*/ 154318 h 160218"/>
                <a:gd name="connsiteX2" fmla="*/ 249 w 17866"/>
                <a:gd name="connsiteY2" fmla="*/ 6316 h 160218"/>
                <a:gd name="connsiteX3" fmla="*/ 249 w 17866"/>
                <a:gd name="connsiteY3" fmla="*/ 0 h 160218"/>
                <a:gd name="connsiteX4" fmla="*/ 17617 w 17866"/>
                <a:gd name="connsiteY4" fmla="*/ 0 h 160218"/>
                <a:gd name="connsiteX5" fmla="*/ 17617 w 17866"/>
                <a:gd name="connsiteY5" fmla="*/ 5817 h 160218"/>
                <a:gd name="connsiteX6" fmla="*/ 17617 w 17866"/>
                <a:gd name="connsiteY6" fmla="*/ 154318 h 160218"/>
                <a:gd name="connsiteX7" fmla="*/ 17867 w 17866"/>
                <a:gd name="connsiteY7" fmla="*/ 160218 h 160218"/>
                <a:gd name="connsiteX8" fmla="*/ 0 w 17866"/>
                <a:gd name="connsiteY8" fmla="*/ 160218 h 1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6" h="160218">
                  <a:moveTo>
                    <a:pt x="0" y="160218"/>
                  </a:moveTo>
                  <a:cubicBezTo>
                    <a:pt x="0" y="158224"/>
                    <a:pt x="249" y="156313"/>
                    <a:pt x="249" y="154318"/>
                  </a:cubicBezTo>
                  <a:cubicBezTo>
                    <a:pt x="249" y="104956"/>
                    <a:pt x="249" y="55594"/>
                    <a:pt x="249" y="6316"/>
                  </a:cubicBezTo>
                  <a:cubicBezTo>
                    <a:pt x="249" y="4321"/>
                    <a:pt x="249" y="2410"/>
                    <a:pt x="249" y="0"/>
                  </a:cubicBezTo>
                  <a:lnTo>
                    <a:pt x="17617" y="0"/>
                  </a:lnTo>
                  <a:lnTo>
                    <a:pt x="17617" y="5817"/>
                  </a:lnTo>
                  <a:cubicBezTo>
                    <a:pt x="17617" y="55345"/>
                    <a:pt x="17617" y="104873"/>
                    <a:pt x="17617" y="154318"/>
                  </a:cubicBezTo>
                  <a:cubicBezTo>
                    <a:pt x="17617" y="156313"/>
                    <a:pt x="17784" y="158224"/>
                    <a:pt x="17867" y="160218"/>
                  </a:cubicBezTo>
                  <a:lnTo>
                    <a:pt x="0" y="160218"/>
                  </a:lnTo>
                  <a:close/>
                </a:path>
              </a:pathLst>
            </a:custGeom>
            <a:grpFill/>
            <a:ln w="8276" cap="flat">
              <a:noFill/>
              <a:prstDash val="solid"/>
              <a:miter/>
            </a:ln>
          </p:spPr>
          <p:txBody>
            <a:bodyPr rtlCol="0" anchor="ctr"/>
            <a:lstStyle/>
            <a:p>
              <a:endParaRPr lang="en-IL"/>
            </a:p>
          </p:txBody>
        </p:sp>
        <p:sp>
          <p:nvSpPr>
            <p:cNvPr id="92" name="Freeform 91">
              <a:extLst>
                <a:ext uri="{FF2B5EF4-FFF2-40B4-BE49-F238E27FC236}">
                  <a16:creationId xmlns:a16="http://schemas.microsoft.com/office/drawing/2014/main" id="{B5DD2A07-1265-1434-24F0-ACDA2A4DC012}"/>
                </a:ext>
              </a:extLst>
            </p:cNvPr>
            <p:cNvSpPr/>
            <p:nvPr/>
          </p:nvSpPr>
          <p:spPr>
            <a:xfrm>
              <a:off x="8793561" y="6614926"/>
              <a:ext cx="17035" cy="126562"/>
            </a:xfrm>
            <a:custGeom>
              <a:avLst/>
              <a:gdLst>
                <a:gd name="connsiteX0" fmla="*/ 166 w 17035"/>
                <a:gd name="connsiteY0" fmla="*/ 126479 h 126562"/>
                <a:gd name="connsiteX1" fmla="*/ 0 w 17035"/>
                <a:gd name="connsiteY1" fmla="*/ 15124 h 126562"/>
                <a:gd name="connsiteX2" fmla="*/ 0 w 17035"/>
                <a:gd name="connsiteY2" fmla="*/ 0 h 126562"/>
                <a:gd name="connsiteX3" fmla="*/ 17036 w 17035"/>
                <a:gd name="connsiteY3" fmla="*/ 0 h 126562"/>
                <a:gd name="connsiteX4" fmla="*/ 17036 w 17035"/>
                <a:gd name="connsiteY4" fmla="*/ 126563 h 126562"/>
                <a:gd name="connsiteX5" fmla="*/ 166 w 17035"/>
                <a:gd name="connsiteY5" fmla="*/ 126563 h 12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5" h="126562">
                  <a:moveTo>
                    <a:pt x="166" y="126479"/>
                  </a:moveTo>
                  <a:cubicBezTo>
                    <a:pt x="166" y="89333"/>
                    <a:pt x="83" y="52187"/>
                    <a:pt x="0" y="15124"/>
                  </a:cubicBezTo>
                  <a:cubicBezTo>
                    <a:pt x="0" y="10221"/>
                    <a:pt x="0" y="5235"/>
                    <a:pt x="0" y="0"/>
                  </a:cubicBezTo>
                  <a:lnTo>
                    <a:pt x="17036" y="0"/>
                  </a:lnTo>
                  <a:lnTo>
                    <a:pt x="17036" y="126563"/>
                  </a:lnTo>
                  <a:lnTo>
                    <a:pt x="166" y="126563"/>
                  </a:lnTo>
                  <a:close/>
                </a:path>
              </a:pathLst>
            </a:custGeom>
            <a:grpFill/>
            <a:ln w="8276" cap="flat">
              <a:noFill/>
              <a:prstDash val="solid"/>
              <a:miter/>
            </a:ln>
          </p:spPr>
          <p:txBody>
            <a:bodyPr rtlCol="0" anchor="ctr"/>
            <a:lstStyle/>
            <a:p>
              <a:endParaRPr lang="en-IL"/>
            </a:p>
          </p:txBody>
        </p:sp>
        <p:sp>
          <p:nvSpPr>
            <p:cNvPr id="93" name="Freeform 92">
              <a:extLst>
                <a:ext uri="{FF2B5EF4-FFF2-40B4-BE49-F238E27FC236}">
                  <a16:creationId xmlns:a16="http://schemas.microsoft.com/office/drawing/2014/main" id="{7B4B339B-5EE2-5850-2555-0B2229CD84FB}"/>
                </a:ext>
              </a:extLst>
            </p:cNvPr>
            <p:cNvSpPr/>
            <p:nvPr/>
          </p:nvSpPr>
          <p:spPr>
            <a:xfrm>
              <a:off x="9131781" y="6614843"/>
              <a:ext cx="17035" cy="126562"/>
            </a:xfrm>
            <a:custGeom>
              <a:avLst/>
              <a:gdLst>
                <a:gd name="connsiteX0" fmla="*/ 0 w 17035"/>
                <a:gd name="connsiteY0" fmla="*/ 126563 h 126562"/>
                <a:gd name="connsiteX1" fmla="*/ 0 w 17035"/>
                <a:gd name="connsiteY1" fmla="*/ 0 h 126562"/>
                <a:gd name="connsiteX2" fmla="*/ 16703 w 17035"/>
                <a:gd name="connsiteY2" fmla="*/ 0 h 126562"/>
                <a:gd name="connsiteX3" fmla="*/ 17036 w 17035"/>
                <a:gd name="connsiteY3" fmla="*/ 3241 h 126562"/>
                <a:gd name="connsiteX4" fmla="*/ 17036 w 17035"/>
                <a:gd name="connsiteY4" fmla="*/ 124568 h 126562"/>
                <a:gd name="connsiteX5" fmla="*/ 16869 w 17035"/>
                <a:gd name="connsiteY5" fmla="*/ 126563 h 126562"/>
                <a:gd name="connsiteX6" fmla="*/ 0 w 17035"/>
                <a:gd name="connsiteY6" fmla="*/ 126563 h 12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35" h="126562">
                  <a:moveTo>
                    <a:pt x="0" y="126563"/>
                  </a:moveTo>
                  <a:lnTo>
                    <a:pt x="0" y="0"/>
                  </a:lnTo>
                  <a:lnTo>
                    <a:pt x="16703" y="0"/>
                  </a:lnTo>
                  <a:cubicBezTo>
                    <a:pt x="16786" y="1080"/>
                    <a:pt x="17036" y="2161"/>
                    <a:pt x="17036" y="3241"/>
                  </a:cubicBezTo>
                  <a:cubicBezTo>
                    <a:pt x="17036" y="43711"/>
                    <a:pt x="17036" y="84098"/>
                    <a:pt x="17036" y="124568"/>
                  </a:cubicBezTo>
                  <a:cubicBezTo>
                    <a:pt x="17036" y="125233"/>
                    <a:pt x="16953" y="125898"/>
                    <a:pt x="16869" y="126563"/>
                  </a:cubicBezTo>
                  <a:lnTo>
                    <a:pt x="0" y="126563"/>
                  </a:lnTo>
                  <a:close/>
                </a:path>
              </a:pathLst>
            </a:custGeom>
            <a:grpFill/>
            <a:ln w="8276" cap="flat">
              <a:noFill/>
              <a:prstDash val="solid"/>
              <a:miter/>
            </a:ln>
          </p:spPr>
          <p:txBody>
            <a:bodyPr rtlCol="0" anchor="ctr"/>
            <a:lstStyle/>
            <a:p>
              <a:endParaRPr lang="en-IL"/>
            </a:p>
          </p:txBody>
        </p:sp>
        <p:sp>
          <p:nvSpPr>
            <p:cNvPr id="94" name="Freeform 93">
              <a:extLst>
                <a:ext uri="{FF2B5EF4-FFF2-40B4-BE49-F238E27FC236}">
                  <a16:creationId xmlns:a16="http://schemas.microsoft.com/office/drawing/2014/main" id="{F0A22D81-8271-BD0D-BF1A-AEDF465BE835}"/>
                </a:ext>
              </a:extLst>
            </p:cNvPr>
            <p:cNvSpPr/>
            <p:nvPr/>
          </p:nvSpPr>
          <p:spPr>
            <a:xfrm>
              <a:off x="8911896" y="6233743"/>
              <a:ext cx="118668" cy="118587"/>
            </a:xfrm>
            <a:custGeom>
              <a:avLst/>
              <a:gdLst>
                <a:gd name="connsiteX0" fmla="*/ 59334 w 118668"/>
                <a:gd name="connsiteY0" fmla="*/ 0 h 118587"/>
                <a:gd name="connsiteX1" fmla="*/ 118668 w 118668"/>
                <a:gd name="connsiteY1" fmla="*/ 59085 h 118587"/>
                <a:gd name="connsiteX2" fmla="*/ 59085 w 118668"/>
                <a:gd name="connsiteY2" fmla="*/ 118585 h 118587"/>
                <a:gd name="connsiteX3" fmla="*/ 0 w 118668"/>
                <a:gd name="connsiteY3" fmla="*/ 59085 h 118587"/>
                <a:gd name="connsiteX4" fmla="*/ 59334 w 118668"/>
                <a:gd name="connsiteY4" fmla="*/ 0 h 118587"/>
                <a:gd name="connsiteX5" fmla="*/ 101383 w 118668"/>
                <a:gd name="connsiteY5" fmla="*/ 59168 h 118587"/>
                <a:gd name="connsiteX6" fmla="*/ 59168 w 118668"/>
                <a:gd name="connsiteY6" fmla="*/ 17036 h 118587"/>
                <a:gd name="connsiteX7" fmla="*/ 17285 w 118668"/>
                <a:gd name="connsiteY7" fmla="*/ 59417 h 118587"/>
                <a:gd name="connsiteX8" fmla="*/ 59251 w 118668"/>
                <a:gd name="connsiteY8" fmla="*/ 101217 h 118587"/>
                <a:gd name="connsiteX9" fmla="*/ 101383 w 118668"/>
                <a:gd name="connsiteY9" fmla="*/ 59168 h 11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668" h="118587">
                  <a:moveTo>
                    <a:pt x="59334" y="0"/>
                  </a:moveTo>
                  <a:cubicBezTo>
                    <a:pt x="91993" y="0"/>
                    <a:pt x="118585" y="26426"/>
                    <a:pt x="118668" y="59085"/>
                  </a:cubicBezTo>
                  <a:cubicBezTo>
                    <a:pt x="118751" y="91743"/>
                    <a:pt x="91494" y="118917"/>
                    <a:pt x="59085" y="118585"/>
                  </a:cubicBezTo>
                  <a:cubicBezTo>
                    <a:pt x="26426" y="118252"/>
                    <a:pt x="-83" y="91660"/>
                    <a:pt x="0" y="59085"/>
                  </a:cubicBezTo>
                  <a:cubicBezTo>
                    <a:pt x="0" y="26592"/>
                    <a:pt x="26676" y="0"/>
                    <a:pt x="59334" y="0"/>
                  </a:cubicBezTo>
                  <a:close/>
                  <a:moveTo>
                    <a:pt x="101383" y="59168"/>
                  </a:moveTo>
                  <a:cubicBezTo>
                    <a:pt x="101217" y="35983"/>
                    <a:pt x="83350" y="17285"/>
                    <a:pt x="59168" y="17036"/>
                  </a:cubicBezTo>
                  <a:cubicBezTo>
                    <a:pt x="35983" y="16786"/>
                    <a:pt x="17036" y="36398"/>
                    <a:pt x="17285" y="59417"/>
                  </a:cubicBezTo>
                  <a:cubicBezTo>
                    <a:pt x="17534" y="82685"/>
                    <a:pt x="36066" y="101134"/>
                    <a:pt x="59251" y="101217"/>
                  </a:cubicBezTo>
                  <a:cubicBezTo>
                    <a:pt x="82602" y="101217"/>
                    <a:pt x="101383" y="82436"/>
                    <a:pt x="101383" y="59168"/>
                  </a:cubicBezTo>
                  <a:close/>
                </a:path>
              </a:pathLst>
            </a:custGeom>
            <a:grpFill/>
            <a:ln w="8276" cap="flat">
              <a:noFill/>
              <a:prstDash val="solid"/>
              <a:miter/>
            </a:ln>
          </p:spPr>
          <p:txBody>
            <a:bodyPr rtlCol="0" anchor="ctr"/>
            <a:lstStyle/>
            <a:p>
              <a:endParaRPr lang="en-IL"/>
            </a:p>
          </p:txBody>
        </p:sp>
        <p:sp>
          <p:nvSpPr>
            <p:cNvPr id="95" name="Freeform 94">
              <a:extLst>
                <a:ext uri="{FF2B5EF4-FFF2-40B4-BE49-F238E27FC236}">
                  <a16:creationId xmlns:a16="http://schemas.microsoft.com/office/drawing/2014/main" id="{BEFC217D-414D-E578-0144-75BB167634A9}"/>
                </a:ext>
              </a:extLst>
            </p:cNvPr>
            <p:cNvSpPr/>
            <p:nvPr/>
          </p:nvSpPr>
          <p:spPr>
            <a:xfrm>
              <a:off x="8751179" y="6318173"/>
              <a:ext cx="101799" cy="101881"/>
            </a:xfrm>
            <a:custGeom>
              <a:avLst/>
              <a:gdLst>
                <a:gd name="connsiteX0" fmla="*/ 0 w 101799"/>
                <a:gd name="connsiteY0" fmla="*/ 50941 h 101881"/>
                <a:gd name="connsiteX1" fmla="*/ 50692 w 101799"/>
                <a:gd name="connsiteY1" fmla="*/ 0 h 101881"/>
                <a:gd name="connsiteX2" fmla="*/ 101799 w 101799"/>
                <a:gd name="connsiteY2" fmla="*/ 51190 h 101881"/>
                <a:gd name="connsiteX3" fmla="*/ 50775 w 101799"/>
                <a:gd name="connsiteY3" fmla="*/ 101882 h 101881"/>
                <a:gd name="connsiteX4" fmla="*/ 83 w 101799"/>
                <a:gd name="connsiteY4" fmla="*/ 51024 h 101881"/>
                <a:gd name="connsiteX5" fmla="*/ 50941 w 101799"/>
                <a:gd name="connsiteY5" fmla="*/ 84514 h 101881"/>
                <a:gd name="connsiteX6" fmla="*/ 84430 w 101799"/>
                <a:gd name="connsiteY6" fmla="*/ 50775 h 101881"/>
                <a:gd name="connsiteX7" fmla="*/ 50775 w 101799"/>
                <a:gd name="connsiteY7" fmla="*/ 17285 h 101881"/>
                <a:gd name="connsiteX8" fmla="*/ 17119 w 101799"/>
                <a:gd name="connsiteY8" fmla="*/ 50941 h 101881"/>
                <a:gd name="connsiteX9" fmla="*/ 50941 w 101799"/>
                <a:gd name="connsiteY9" fmla="*/ 84431 h 10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99" h="101881">
                  <a:moveTo>
                    <a:pt x="0" y="50941"/>
                  </a:moveTo>
                  <a:cubicBezTo>
                    <a:pt x="0" y="23268"/>
                    <a:pt x="23102" y="83"/>
                    <a:pt x="50692" y="0"/>
                  </a:cubicBezTo>
                  <a:cubicBezTo>
                    <a:pt x="78364" y="-83"/>
                    <a:pt x="101965" y="23601"/>
                    <a:pt x="101799" y="51190"/>
                  </a:cubicBezTo>
                  <a:cubicBezTo>
                    <a:pt x="101549" y="78863"/>
                    <a:pt x="78364" y="101882"/>
                    <a:pt x="50775" y="101882"/>
                  </a:cubicBezTo>
                  <a:cubicBezTo>
                    <a:pt x="23268" y="101882"/>
                    <a:pt x="83" y="78614"/>
                    <a:pt x="83" y="51024"/>
                  </a:cubicBezTo>
                  <a:close/>
                  <a:moveTo>
                    <a:pt x="50941" y="84514"/>
                  </a:moveTo>
                  <a:cubicBezTo>
                    <a:pt x="69638" y="84514"/>
                    <a:pt x="84430" y="69473"/>
                    <a:pt x="84430" y="50775"/>
                  </a:cubicBezTo>
                  <a:cubicBezTo>
                    <a:pt x="84430" y="32077"/>
                    <a:pt x="69389" y="17202"/>
                    <a:pt x="50775" y="17285"/>
                  </a:cubicBezTo>
                  <a:cubicBezTo>
                    <a:pt x="32160" y="17368"/>
                    <a:pt x="16953" y="32576"/>
                    <a:pt x="17119" y="50941"/>
                  </a:cubicBezTo>
                  <a:cubicBezTo>
                    <a:pt x="17285" y="69473"/>
                    <a:pt x="32492" y="84514"/>
                    <a:pt x="50941" y="84431"/>
                  </a:cubicBezTo>
                  <a:close/>
                </a:path>
              </a:pathLst>
            </a:custGeom>
            <a:grpFill/>
            <a:ln w="8276" cap="flat">
              <a:noFill/>
              <a:prstDash val="solid"/>
              <a:miter/>
            </a:ln>
          </p:spPr>
          <p:txBody>
            <a:bodyPr rtlCol="0" anchor="ctr"/>
            <a:lstStyle/>
            <a:p>
              <a:endParaRPr lang="en-IL"/>
            </a:p>
          </p:txBody>
        </p:sp>
        <p:sp>
          <p:nvSpPr>
            <p:cNvPr id="96" name="Freeform 95">
              <a:extLst>
                <a:ext uri="{FF2B5EF4-FFF2-40B4-BE49-F238E27FC236}">
                  <a16:creationId xmlns:a16="http://schemas.microsoft.com/office/drawing/2014/main" id="{398DA863-4E9E-FF49-9261-A3C36776C5E7}"/>
                </a:ext>
              </a:extLst>
            </p:cNvPr>
            <p:cNvSpPr/>
            <p:nvPr/>
          </p:nvSpPr>
          <p:spPr>
            <a:xfrm>
              <a:off x="9089483" y="6318171"/>
              <a:ext cx="101798" cy="101800"/>
            </a:xfrm>
            <a:custGeom>
              <a:avLst/>
              <a:gdLst>
                <a:gd name="connsiteX0" fmla="*/ 101716 w 101798"/>
                <a:gd name="connsiteY0" fmla="*/ 51192 h 101800"/>
                <a:gd name="connsiteX1" fmla="*/ 50775 w 101798"/>
                <a:gd name="connsiteY1" fmla="*/ 101800 h 101800"/>
                <a:gd name="connsiteX2" fmla="*/ 0 w 101798"/>
                <a:gd name="connsiteY2" fmla="*/ 50860 h 101800"/>
                <a:gd name="connsiteX3" fmla="*/ 51357 w 101798"/>
                <a:gd name="connsiteY3" fmla="*/ 2 h 101800"/>
                <a:gd name="connsiteX4" fmla="*/ 101799 w 101798"/>
                <a:gd name="connsiteY4" fmla="*/ 51192 h 101800"/>
                <a:gd name="connsiteX5" fmla="*/ 50775 w 101798"/>
                <a:gd name="connsiteY5" fmla="*/ 17370 h 101800"/>
                <a:gd name="connsiteX6" fmla="*/ 17368 w 101798"/>
                <a:gd name="connsiteY6" fmla="*/ 51109 h 101800"/>
                <a:gd name="connsiteX7" fmla="*/ 51107 w 101798"/>
                <a:gd name="connsiteY7" fmla="*/ 84515 h 101800"/>
                <a:gd name="connsiteX8" fmla="*/ 84680 w 101798"/>
                <a:gd name="connsiteY8" fmla="*/ 50777 h 101800"/>
                <a:gd name="connsiteX9" fmla="*/ 50775 w 101798"/>
                <a:gd name="connsiteY9" fmla="*/ 17370 h 1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98" h="101800">
                  <a:moveTo>
                    <a:pt x="101716" y="51192"/>
                  </a:moveTo>
                  <a:cubicBezTo>
                    <a:pt x="101633" y="78782"/>
                    <a:pt x="78364" y="101884"/>
                    <a:pt x="50775" y="101800"/>
                  </a:cubicBezTo>
                  <a:cubicBezTo>
                    <a:pt x="23268" y="101800"/>
                    <a:pt x="83" y="78449"/>
                    <a:pt x="0" y="50860"/>
                  </a:cubicBezTo>
                  <a:cubicBezTo>
                    <a:pt x="-83" y="23353"/>
                    <a:pt x="23684" y="-247"/>
                    <a:pt x="51357" y="2"/>
                  </a:cubicBezTo>
                  <a:cubicBezTo>
                    <a:pt x="78946" y="251"/>
                    <a:pt x="101882" y="23519"/>
                    <a:pt x="101799" y="51192"/>
                  </a:cubicBezTo>
                  <a:close/>
                  <a:moveTo>
                    <a:pt x="50775" y="17370"/>
                  </a:moveTo>
                  <a:cubicBezTo>
                    <a:pt x="32077" y="17453"/>
                    <a:pt x="17285" y="32411"/>
                    <a:pt x="17368" y="51109"/>
                  </a:cubicBezTo>
                  <a:cubicBezTo>
                    <a:pt x="17368" y="69724"/>
                    <a:pt x="32493" y="84682"/>
                    <a:pt x="51107" y="84515"/>
                  </a:cubicBezTo>
                  <a:cubicBezTo>
                    <a:pt x="69722" y="84349"/>
                    <a:pt x="84929" y="69059"/>
                    <a:pt x="84680" y="50777"/>
                  </a:cubicBezTo>
                  <a:cubicBezTo>
                    <a:pt x="84431" y="32162"/>
                    <a:pt x="69306" y="17287"/>
                    <a:pt x="50775" y="17370"/>
                  </a:cubicBezTo>
                  <a:close/>
                </a:path>
              </a:pathLst>
            </a:custGeom>
            <a:grpFill/>
            <a:ln w="8276" cap="flat">
              <a:noFill/>
              <a:prstDash val="solid"/>
              <a:miter/>
            </a:ln>
          </p:spPr>
          <p:txBody>
            <a:bodyPr rtlCol="0" anchor="ctr"/>
            <a:lstStyle/>
            <a:p>
              <a:endParaRPr lang="en-IL"/>
            </a:p>
          </p:txBody>
        </p:sp>
      </p:grpSp>
      <p:grpSp>
        <p:nvGrpSpPr>
          <p:cNvPr id="97" name="Graphic 64">
            <a:extLst>
              <a:ext uri="{FF2B5EF4-FFF2-40B4-BE49-F238E27FC236}">
                <a16:creationId xmlns:a16="http://schemas.microsoft.com/office/drawing/2014/main" id="{A70298EB-90FC-E46A-EDF7-75EE8FCDF49A}"/>
              </a:ext>
            </a:extLst>
          </p:cNvPr>
          <p:cNvGrpSpPr/>
          <p:nvPr/>
        </p:nvGrpSpPr>
        <p:grpSpPr>
          <a:xfrm>
            <a:off x="5594873" y="3990007"/>
            <a:ext cx="384583" cy="384541"/>
            <a:chOff x="8116786" y="6233744"/>
            <a:chExt cx="508056" cy="508000"/>
          </a:xfrm>
          <a:gradFill>
            <a:gsLst>
              <a:gs pos="100000">
                <a:srgbClr val="29C1E9"/>
              </a:gs>
              <a:gs pos="0">
                <a:schemeClr val="tx2"/>
              </a:gs>
            </a:gsLst>
            <a:lin ang="10800000" scaled="0"/>
          </a:gradFill>
        </p:grpSpPr>
        <p:sp>
          <p:nvSpPr>
            <p:cNvPr id="98" name="Freeform 97">
              <a:extLst>
                <a:ext uri="{FF2B5EF4-FFF2-40B4-BE49-F238E27FC236}">
                  <a16:creationId xmlns:a16="http://schemas.microsoft.com/office/drawing/2014/main" id="{B561FAFE-616A-6BEF-1175-44EDF6DE3C54}"/>
                </a:ext>
              </a:extLst>
            </p:cNvPr>
            <p:cNvSpPr/>
            <p:nvPr/>
          </p:nvSpPr>
          <p:spPr>
            <a:xfrm>
              <a:off x="8116786" y="6233744"/>
              <a:ext cx="508056" cy="508000"/>
            </a:xfrm>
            <a:custGeom>
              <a:avLst/>
              <a:gdLst>
                <a:gd name="connsiteX0" fmla="*/ 0 w 508056"/>
                <a:gd name="connsiteY0" fmla="*/ 286644 h 508000"/>
                <a:gd name="connsiteX1" fmla="*/ 0 w 508056"/>
                <a:gd name="connsiteY1" fmla="*/ 253906 h 508000"/>
                <a:gd name="connsiteX2" fmla="*/ 941 w 508056"/>
                <a:gd name="connsiteY2" fmla="*/ 249108 h 508000"/>
                <a:gd name="connsiteX3" fmla="*/ 4704 w 508056"/>
                <a:gd name="connsiteY3" fmla="*/ 223144 h 508000"/>
                <a:gd name="connsiteX4" fmla="*/ 83914 w 508056"/>
                <a:gd name="connsiteY4" fmla="*/ 89370 h 508000"/>
                <a:gd name="connsiteX5" fmla="*/ 287773 w 508056"/>
                <a:gd name="connsiteY5" fmla="*/ 38194 h 508000"/>
                <a:gd name="connsiteX6" fmla="*/ 329071 w 508056"/>
                <a:gd name="connsiteY6" fmla="*/ 49953 h 508000"/>
                <a:gd name="connsiteX7" fmla="*/ 342053 w 508056"/>
                <a:gd name="connsiteY7" fmla="*/ 24177 h 508000"/>
                <a:gd name="connsiteX8" fmla="*/ 379307 w 508056"/>
                <a:gd name="connsiteY8" fmla="*/ 0 h 508000"/>
                <a:gd name="connsiteX9" fmla="*/ 416466 w 508056"/>
                <a:gd name="connsiteY9" fmla="*/ 24271 h 508000"/>
                <a:gd name="connsiteX10" fmla="*/ 444124 w 508056"/>
                <a:gd name="connsiteY10" fmla="*/ 79587 h 508000"/>
                <a:gd name="connsiteX11" fmla="*/ 503390 w 508056"/>
                <a:gd name="connsiteY11" fmla="*/ 198214 h 508000"/>
                <a:gd name="connsiteX12" fmla="*/ 478743 w 508056"/>
                <a:gd name="connsiteY12" fmla="*/ 255787 h 508000"/>
                <a:gd name="connsiteX13" fmla="*/ 475074 w 508056"/>
                <a:gd name="connsiteY13" fmla="*/ 260961 h 508000"/>
                <a:gd name="connsiteX14" fmla="*/ 470841 w 508056"/>
                <a:gd name="connsiteY14" fmla="*/ 316183 h 508000"/>
                <a:gd name="connsiteX15" fmla="*/ 388996 w 508056"/>
                <a:gd name="connsiteY15" fmla="*/ 453437 h 508000"/>
                <a:gd name="connsiteX16" fmla="*/ 280247 w 508056"/>
                <a:gd name="connsiteY16" fmla="*/ 504049 h 508000"/>
                <a:gd name="connsiteX17" fmla="*/ 253906 w 508056"/>
                <a:gd name="connsiteY17" fmla="*/ 508000 h 508000"/>
                <a:gd name="connsiteX18" fmla="*/ 221168 w 508056"/>
                <a:gd name="connsiteY18" fmla="*/ 508000 h 508000"/>
                <a:gd name="connsiteX19" fmla="*/ 216841 w 508056"/>
                <a:gd name="connsiteY19" fmla="*/ 507059 h 508000"/>
                <a:gd name="connsiteX20" fmla="*/ 85607 w 508056"/>
                <a:gd name="connsiteY20" fmla="*/ 453155 h 508000"/>
                <a:gd name="connsiteX21" fmla="*/ 81656 w 508056"/>
                <a:gd name="connsiteY21" fmla="*/ 440267 h 508000"/>
                <a:gd name="connsiteX22" fmla="*/ 95391 w 508056"/>
                <a:gd name="connsiteY22" fmla="*/ 441584 h 508000"/>
                <a:gd name="connsiteX23" fmla="*/ 277236 w 508056"/>
                <a:gd name="connsiteY23" fmla="*/ 489091 h 508000"/>
                <a:gd name="connsiteX24" fmla="*/ 422957 w 508056"/>
                <a:gd name="connsiteY24" fmla="*/ 393230 h 508000"/>
                <a:gd name="connsiteX25" fmla="*/ 459081 w 508056"/>
                <a:gd name="connsiteY25" fmla="*/ 291253 h 508000"/>
                <a:gd name="connsiteX26" fmla="*/ 459270 w 508056"/>
                <a:gd name="connsiteY26" fmla="*/ 258139 h 508000"/>
                <a:gd name="connsiteX27" fmla="*/ 441678 w 508056"/>
                <a:gd name="connsiteY27" fmla="*/ 258139 h 508000"/>
                <a:gd name="connsiteX28" fmla="*/ 441584 w 508056"/>
                <a:gd name="connsiteY28" fmla="*/ 284856 h 508000"/>
                <a:gd name="connsiteX29" fmla="*/ 438197 w 508056"/>
                <a:gd name="connsiteY29" fmla="*/ 311385 h 508000"/>
                <a:gd name="connsiteX30" fmla="*/ 247509 w 508056"/>
                <a:gd name="connsiteY30" fmla="*/ 475074 h 508000"/>
                <a:gd name="connsiteX31" fmla="*/ 114394 w 508056"/>
                <a:gd name="connsiteY31" fmla="*/ 434152 h 508000"/>
                <a:gd name="connsiteX32" fmla="*/ 112419 w 508056"/>
                <a:gd name="connsiteY32" fmla="*/ 408282 h 508000"/>
                <a:gd name="connsiteX33" fmla="*/ 124930 w 508056"/>
                <a:gd name="connsiteY33" fmla="*/ 396146 h 508000"/>
                <a:gd name="connsiteX34" fmla="*/ 115429 w 508056"/>
                <a:gd name="connsiteY34" fmla="*/ 379495 h 508000"/>
                <a:gd name="connsiteX35" fmla="*/ 100189 w 508056"/>
                <a:gd name="connsiteY35" fmla="*/ 395205 h 508000"/>
                <a:gd name="connsiteX36" fmla="*/ 73660 w 508056"/>
                <a:gd name="connsiteY36" fmla="*/ 393324 h 508000"/>
                <a:gd name="connsiteX37" fmla="*/ 61995 w 508056"/>
                <a:gd name="connsiteY37" fmla="*/ 165570 h 508000"/>
                <a:gd name="connsiteX38" fmla="*/ 83914 w 508056"/>
                <a:gd name="connsiteY38" fmla="*/ 135561 h 508000"/>
                <a:gd name="connsiteX39" fmla="*/ 94827 w 508056"/>
                <a:gd name="connsiteY39" fmla="*/ 134432 h 508000"/>
                <a:gd name="connsiteX40" fmla="*/ 95297 w 508056"/>
                <a:gd name="connsiteY40" fmla="*/ 145156 h 508000"/>
                <a:gd name="connsiteX41" fmla="*/ 92757 w 508056"/>
                <a:gd name="connsiteY41" fmla="*/ 148167 h 508000"/>
                <a:gd name="connsiteX42" fmla="*/ 48260 w 508056"/>
                <a:gd name="connsiteY42" fmla="*/ 258704 h 508000"/>
                <a:gd name="connsiteX43" fmla="*/ 84479 w 508056"/>
                <a:gd name="connsiteY43" fmla="*/ 382505 h 508000"/>
                <a:gd name="connsiteX44" fmla="*/ 87583 w 508056"/>
                <a:gd name="connsiteY44" fmla="*/ 386456 h 508000"/>
                <a:gd name="connsiteX45" fmla="*/ 108279 w 508056"/>
                <a:gd name="connsiteY45" fmla="*/ 365478 h 508000"/>
                <a:gd name="connsiteX46" fmla="*/ 109502 w 508056"/>
                <a:gd name="connsiteY46" fmla="*/ 360774 h 508000"/>
                <a:gd name="connsiteX47" fmla="*/ 106962 w 508056"/>
                <a:gd name="connsiteY47" fmla="*/ 339231 h 508000"/>
                <a:gd name="connsiteX48" fmla="*/ 106680 w 508056"/>
                <a:gd name="connsiteY48" fmla="*/ 259362 h 508000"/>
                <a:gd name="connsiteX49" fmla="*/ 107056 w 508056"/>
                <a:gd name="connsiteY49" fmla="*/ 242523 h 508000"/>
                <a:gd name="connsiteX50" fmla="*/ 132927 w 508056"/>
                <a:gd name="connsiteY50" fmla="*/ 214207 h 508000"/>
                <a:gd name="connsiteX51" fmla="*/ 155787 w 508056"/>
                <a:gd name="connsiteY51" fmla="*/ 218252 h 508000"/>
                <a:gd name="connsiteX52" fmla="*/ 155787 w 508056"/>
                <a:gd name="connsiteY52" fmla="*/ 212419 h 508000"/>
                <a:gd name="connsiteX53" fmla="*/ 155787 w 508056"/>
                <a:gd name="connsiteY53" fmla="*/ 164347 h 508000"/>
                <a:gd name="connsiteX54" fmla="*/ 187019 w 508056"/>
                <a:gd name="connsiteY54" fmla="*/ 131798 h 508000"/>
                <a:gd name="connsiteX55" fmla="*/ 205081 w 508056"/>
                <a:gd name="connsiteY55" fmla="*/ 134902 h 508000"/>
                <a:gd name="connsiteX56" fmla="*/ 229917 w 508056"/>
                <a:gd name="connsiteY56" fmla="*/ 99530 h 508000"/>
                <a:gd name="connsiteX57" fmla="*/ 250237 w 508056"/>
                <a:gd name="connsiteY57" fmla="*/ 101412 h 508000"/>
                <a:gd name="connsiteX58" fmla="*/ 268205 w 508056"/>
                <a:gd name="connsiteY58" fmla="*/ 120885 h 508000"/>
                <a:gd name="connsiteX59" fmla="*/ 293605 w 508056"/>
                <a:gd name="connsiteY59" fmla="*/ 115899 h 508000"/>
                <a:gd name="connsiteX60" fmla="*/ 296427 w 508056"/>
                <a:gd name="connsiteY60" fmla="*/ 114959 h 508000"/>
                <a:gd name="connsiteX61" fmla="*/ 306870 w 508056"/>
                <a:gd name="connsiteY61" fmla="*/ 94262 h 508000"/>
                <a:gd name="connsiteX62" fmla="*/ 303483 w 508056"/>
                <a:gd name="connsiteY62" fmla="*/ 92757 h 508000"/>
                <a:gd name="connsiteX63" fmla="*/ 159361 w 508056"/>
                <a:gd name="connsiteY63" fmla="*/ 97931 h 508000"/>
                <a:gd name="connsiteX64" fmla="*/ 120885 w 508056"/>
                <a:gd name="connsiteY64" fmla="*/ 121167 h 508000"/>
                <a:gd name="connsiteX65" fmla="*/ 109690 w 508056"/>
                <a:gd name="connsiteY65" fmla="*/ 121638 h 508000"/>
                <a:gd name="connsiteX66" fmla="*/ 111290 w 508056"/>
                <a:gd name="connsiteY66" fmla="*/ 109502 h 508000"/>
                <a:gd name="connsiteX67" fmla="*/ 144686 w 508056"/>
                <a:gd name="connsiteY67" fmla="*/ 88336 h 508000"/>
                <a:gd name="connsiteX68" fmla="*/ 269146 w 508056"/>
                <a:gd name="connsiteY68" fmla="*/ 68580 h 508000"/>
                <a:gd name="connsiteX69" fmla="*/ 314301 w 508056"/>
                <a:gd name="connsiteY69" fmla="*/ 79304 h 508000"/>
                <a:gd name="connsiteX70" fmla="*/ 321545 w 508056"/>
                <a:gd name="connsiteY70" fmla="*/ 64723 h 508000"/>
                <a:gd name="connsiteX71" fmla="*/ 317124 w 508056"/>
                <a:gd name="connsiteY71" fmla="*/ 62747 h 508000"/>
                <a:gd name="connsiteX72" fmla="*/ 181845 w 508056"/>
                <a:gd name="connsiteY72" fmla="*/ 55033 h 508000"/>
                <a:gd name="connsiteX73" fmla="*/ 15616 w 508056"/>
                <a:gd name="connsiteY73" fmla="*/ 255223 h 508000"/>
                <a:gd name="connsiteX74" fmla="*/ 38100 w 508056"/>
                <a:gd name="connsiteY74" fmla="*/ 368959 h 508000"/>
                <a:gd name="connsiteX75" fmla="*/ 67639 w 508056"/>
                <a:gd name="connsiteY75" fmla="*/ 414020 h 508000"/>
                <a:gd name="connsiteX76" fmla="*/ 68486 w 508056"/>
                <a:gd name="connsiteY76" fmla="*/ 425121 h 508000"/>
                <a:gd name="connsiteX77" fmla="*/ 55880 w 508056"/>
                <a:gd name="connsiteY77" fmla="*/ 423239 h 508000"/>
                <a:gd name="connsiteX78" fmla="*/ 4139 w 508056"/>
                <a:gd name="connsiteY78" fmla="*/ 313925 h 508000"/>
                <a:gd name="connsiteX79" fmla="*/ 94 w 508056"/>
                <a:gd name="connsiteY79" fmla="*/ 286550 h 508000"/>
                <a:gd name="connsiteX80" fmla="*/ 269804 w 508056"/>
                <a:gd name="connsiteY80" fmla="*/ 252777 h 508000"/>
                <a:gd name="connsiteX81" fmla="*/ 269804 w 508056"/>
                <a:gd name="connsiteY81" fmla="*/ 262279 h 508000"/>
                <a:gd name="connsiteX82" fmla="*/ 261996 w 508056"/>
                <a:gd name="connsiteY82" fmla="*/ 269616 h 508000"/>
                <a:gd name="connsiteX83" fmla="*/ 254941 w 508056"/>
                <a:gd name="connsiteY83" fmla="*/ 262090 h 508000"/>
                <a:gd name="connsiteX84" fmla="*/ 254753 w 508056"/>
                <a:gd name="connsiteY84" fmla="*/ 246192 h 508000"/>
                <a:gd name="connsiteX85" fmla="*/ 252213 w 508056"/>
                <a:gd name="connsiteY85" fmla="*/ 228788 h 508000"/>
                <a:gd name="connsiteX86" fmla="*/ 251178 w 508056"/>
                <a:gd name="connsiteY86" fmla="*/ 210726 h 508000"/>
                <a:gd name="connsiteX87" fmla="*/ 254659 w 508056"/>
                <a:gd name="connsiteY87" fmla="*/ 196991 h 508000"/>
                <a:gd name="connsiteX88" fmla="*/ 254659 w 508056"/>
                <a:gd name="connsiteY88" fmla="*/ 130010 h 508000"/>
                <a:gd name="connsiteX89" fmla="*/ 235185 w 508056"/>
                <a:gd name="connsiteY89" fmla="*/ 113736 h 508000"/>
                <a:gd name="connsiteX90" fmla="*/ 220416 w 508056"/>
                <a:gd name="connsiteY90" fmla="*/ 132362 h 508000"/>
                <a:gd name="connsiteX91" fmla="*/ 220416 w 508056"/>
                <a:gd name="connsiteY91" fmla="*/ 257857 h 508000"/>
                <a:gd name="connsiteX92" fmla="*/ 220321 w 508056"/>
                <a:gd name="connsiteY92" fmla="*/ 262843 h 508000"/>
                <a:gd name="connsiteX93" fmla="*/ 213548 w 508056"/>
                <a:gd name="connsiteY93" fmla="*/ 269428 h 508000"/>
                <a:gd name="connsiteX94" fmla="*/ 205740 w 508056"/>
                <a:gd name="connsiteY94" fmla="*/ 263313 h 508000"/>
                <a:gd name="connsiteX95" fmla="*/ 205552 w 508056"/>
                <a:gd name="connsiteY95" fmla="*/ 258327 h 508000"/>
                <a:gd name="connsiteX96" fmla="*/ 205552 w 508056"/>
                <a:gd name="connsiteY96" fmla="*/ 164630 h 508000"/>
                <a:gd name="connsiteX97" fmla="*/ 188807 w 508056"/>
                <a:gd name="connsiteY97" fmla="*/ 146379 h 508000"/>
                <a:gd name="connsiteX98" fmla="*/ 171403 w 508056"/>
                <a:gd name="connsiteY98" fmla="*/ 164347 h 508000"/>
                <a:gd name="connsiteX99" fmla="*/ 171309 w 508056"/>
                <a:gd name="connsiteY99" fmla="*/ 283351 h 508000"/>
                <a:gd name="connsiteX100" fmla="*/ 175730 w 508056"/>
                <a:gd name="connsiteY100" fmla="*/ 288337 h 508000"/>
                <a:gd name="connsiteX101" fmla="*/ 208092 w 508056"/>
                <a:gd name="connsiteY101" fmla="*/ 302260 h 508000"/>
                <a:gd name="connsiteX102" fmla="*/ 237067 w 508056"/>
                <a:gd name="connsiteY102" fmla="*/ 357952 h 508000"/>
                <a:gd name="connsiteX103" fmla="*/ 229917 w 508056"/>
                <a:gd name="connsiteY103" fmla="*/ 367830 h 508000"/>
                <a:gd name="connsiteX104" fmla="*/ 221827 w 508056"/>
                <a:gd name="connsiteY104" fmla="*/ 359175 h 508000"/>
                <a:gd name="connsiteX105" fmla="*/ 220980 w 508056"/>
                <a:gd name="connsiteY105" fmla="*/ 350332 h 508000"/>
                <a:gd name="connsiteX106" fmla="*/ 172061 w 508056"/>
                <a:gd name="connsiteY106" fmla="*/ 303013 h 508000"/>
                <a:gd name="connsiteX107" fmla="*/ 156069 w 508056"/>
                <a:gd name="connsiteY107" fmla="*/ 284104 h 508000"/>
                <a:gd name="connsiteX108" fmla="*/ 156069 w 508056"/>
                <a:gd name="connsiteY108" fmla="*/ 246944 h 508000"/>
                <a:gd name="connsiteX109" fmla="*/ 155410 w 508056"/>
                <a:gd name="connsiteY109" fmla="*/ 240547 h 508000"/>
                <a:gd name="connsiteX110" fmla="*/ 136219 w 508056"/>
                <a:gd name="connsiteY110" fmla="*/ 228694 h 508000"/>
                <a:gd name="connsiteX111" fmla="*/ 122108 w 508056"/>
                <a:gd name="connsiteY111" fmla="*/ 246004 h 508000"/>
                <a:gd name="connsiteX112" fmla="*/ 122108 w 508056"/>
                <a:gd name="connsiteY112" fmla="*/ 337256 h 508000"/>
                <a:gd name="connsiteX113" fmla="*/ 187678 w 508056"/>
                <a:gd name="connsiteY113" fmla="*/ 423051 h 508000"/>
                <a:gd name="connsiteX114" fmla="*/ 221921 w 508056"/>
                <a:gd name="connsiteY114" fmla="*/ 426814 h 508000"/>
                <a:gd name="connsiteX115" fmla="*/ 274414 w 508056"/>
                <a:gd name="connsiteY115" fmla="*/ 425873 h 508000"/>
                <a:gd name="connsiteX116" fmla="*/ 353342 w 508056"/>
                <a:gd name="connsiteY116" fmla="*/ 335939 h 508000"/>
                <a:gd name="connsiteX117" fmla="*/ 353342 w 508056"/>
                <a:gd name="connsiteY117" fmla="*/ 262561 h 508000"/>
                <a:gd name="connsiteX118" fmla="*/ 353154 w 508056"/>
                <a:gd name="connsiteY118" fmla="*/ 257669 h 508000"/>
                <a:gd name="connsiteX119" fmla="*/ 319287 w 508056"/>
                <a:gd name="connsiteY119" fmla="*/ 257669 h 508000"/>
                <a:gd name="connsiteX120" fmla="*/ 319287 w 508056"/>
                <a:gd name="connsiteY120" fmla="*/ 268770 h 508000"/>
                <a:gd name="connsiteX121" fmla="*/ 311385 w 508056"/>
                <a:gd name="connsiteY121" fmla="*/ 277519 h 508000"/>
                <a:gd name="connsiteX122" fmla="*/ 304047 w 508056"/>
                <a:gd name="connsiteY122" fmla="*/ 268770 h 508000"/>
                <a:gd name="connsiteX123" fmla="*/ 304047 w 508056"/>
                <a:gd name="connsiteY123" fmla="*/ 257010 h 508000"/>
                <a:gd name="connsiteX124" fmla="*/ 286832 w 508056"/>
                <a:gd name="connsiteY124" fmla="*/ 256822 h 508000"/>
                <a:gd name="connsiteX125" fmla="*/ 269899 w 508056"/>
                <a:gd name="connsiteY125" fmla="*/ 252589 h 508000"/>
                <a:gd name="connsiteX126" fmla="*/ 379024 w 508056"/>
                <a:gd name="connsiteY126" fmla="*/ 242241 h 508000"/>
                <a:gd name="connsiteX127" fmla="*/ 465855 w 508056"/>
                <a:gd name="connsiteY127" fmla="*/ 242241 h 508000"/>
                <a:gd name="connsiteX128" fmla="*/ 487868 w 508056"/>
                <a:gd name="connsiteY128" fmla="*/ 232175 h 508000"/>
                <a:gd name="connsiteX129" fmla="*/ 489750 w 508056"/>
                <a:gd name="connsiteY129" fmla="*/ 204235 h 508000"/>
                <a:gd name="connsiteX130" fmla="*/ 453625 w 508056"/>
                <a:gd name="connsiteY130" fmla="*/ 132080 h 508000"/>
                <a:gd name="connsiteX131" fmla="*/ 402919 w 508056"/>
                <a:gd name="connsiteY131" fmla="*/ 30668 h 508000"/>
                <a:gd name="connsiteX132" fmla="*/ 385610 w 508056"/>
                <a:gd name="connsiteY132" fmla="*/ 15616 h 508000"/>
                <a:gd name="connsiteX133" fmla="*/ 355600 w 508056"/>
                <a:gd name="connsiteY133" fmla="*/ 30668 h 508000"/>
                <a:gd name="connsiteX134" fmla="*/ 301602 w 508056"/>
                <a:gd name="connsiteY134" fmla="*/ 138665 h 508000"/>
                <a:gd name="connsiteX135" fmla="*/ 268676 w 508056"/>
                <a:gd name="connsiteY135" fmla="*/ 204611 h 508000"/>
                <a:gd name="connsiteX136" fmla="*/ 275073 w 508056"/>
                <a:gd name="connsiteY136" fmla="*/ 236784 h 508000"/>
                <a:gd name="connsiteX137" fmla="*/ 293135 w 508056"/>
                <a:gd name="connsiteY137" fmla="*/ 242241 h 508000"/>
                <a:gd name="connsiteX138" fmla="*/ 378930 w 508056"/>
                <a:gd name="connsiteY138" fmla="*/ 242241 h 508000"/>
                <a:gd name="connsiteX139" fmla="*/ 122108 w 508056"/>
                <a:gd name="connsiteY139" fmla="*/ 420135 h 508000"/>
                <a:gd name="connsiteX140" fmla="*/ 326719 w 508056"/>
                <a:gd name="connsiteY140" fmla="*/ 437727 h 508000"/>
                <a:gd name="connsiteX141" fmla="*/ 426344 w 508056"/>
                <a:gd name="connsiteY141" fmla="*/ 258045 h 508000"/>
                <a:gd name="connsiteX142" fmla="*/ 368300 w 508056"/>
                <a:gd name="connsiteY142" fmla="*/ 258045 h 508000"/>
                <a:gd name="connsiteX143" fmla="*/ 368300 w 508056"/>
                <a:gd name="connsiteY143" fmla="*/ 263878 h 508000"/>
                <a:gd name="connsiteX144" fmla="*/ 368206 w 508056"/>
                <a:gd name="connsiteY144" fmla="*/ 333304 h 508000"/>
                <a:gd name="connsiteX145" fmla="*/ 366042 w 508056"/>
                <a:gd name="connsiteY145" fmla="*/ 357952 h 508000"/>
                <a:gd name="connsiteX146" fmla="*/ 274226 w 508056"/>
                <a:gd name="connsiteY146" fmla="*/ 441301 h 508000"/>
                <a:gd name="connsiteX147" fmla="*/ 206869 w 508056"/>
                <a:gd name="connsiteY147" fmla="*/ 442054 h 508000"/>
                <a:gd name="connsiteX148" fmla="*/ 143369 w 508056"/>
                <a:gd name="connsiteY148" fmla="*/ 416184 h 508000"/>
                <a:gd name="connsiteX149" fmla="*/ 134056 w 508056"/>
                <a:gd name="connsiteY149" fmla="*/ 407435 h 508000"/>
                <a:gd name="connsiteX150" fmla="*/ 123237 w 508056"/>
                <a:gd name="connsiteY150" fmla="*/ 418724 h 508000"/>
                <a:gd name="connsiteX151" fmla="*/ 122108 w 508056"/>
                <a:gd name="connsiteY151" fmla="*/ 420229 h 508000"/>
                <a:gd name="connsiteX152" fmla="*/ 288901 w 508056"/>
                <a:gd name="connsiteY152" fmla="*/ 130387 h 508000"/>
                <a:gd name="connsiteX153" fmla="*/ 270181 w 508056"/>
                <a:gd name="connsiteY153" fmla="*/ 143933 h 508000"/>
                <a:gd name="connsiteX154" fmla="*/ 269993 w 508056"/>
                <a:gd name="connsiteY154" fmla="*/ 166417 h 508000"/>
                <a:gd name="connsiteX155" fmla="*/ 270839 w 508056"/>
                <a:gd name="connsiteY155" fmla="*/ 166605 h 508000"/>
                <a:gd name="connsiteX156" fmla="*/ 288901 w 508056"/>
                <a:gd name="connsiteY156" fmla="*/ 130387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08056" h="508000">
                  <a:moveTo>
                    <a:pt x="0" y="286644"/>
                  </a:moveTo>
                  <a:cubicBezTo>
                    <a:pt x="0" y="275731"/>
                    <a:pt x="0" y="264819"/>
                    <a:pt x="0" y="253906"/>
                  </a:cubicBezTo>
                  <a:cubicBezTo>
                    <a:pt x="282" y="252307"/>
                    <a:pt x="753" y="250707"/>
                    <a:pt x="941" y="249108"/>
                  </a:cubicBezTo>
                  <a:cubicBezTo>
                    <a:pt x="2164" y="240453"/>
                    <a:pt x="2916" y="231704"/>
                    <a:pt x="4704" y="223144"/>
                  </a:cubicBezTo>
                  <a:cubicBezTo>
                    <a:pt x="15710" y="169427"/>
                    <a:pt x="41957" y="124460"/>
                    <a:pt x="83914" y="89370"/>
                  </a:cubicBezTo>
                  <a:cubicBezTo>
                    <a:pt x="143463" y="39605"/>
                    <a:pt x="211855" y="23142"/>
                    <a:pt x="287773" y="38194"/>
                  </a:cubicBezTo>
                  <a:cubicBezTo>
                    <a:pt x="301602" y="40922"/>
                    <a:pt x="314960" y="45814"/>
                    <a:pt x="329071" y="49953"/>
                  </a:cubicBezTo>
                  <a:cubicBezTo>
                    <a:pt x="333210" y="41769"/>
                    <a:pt x="337726" y="33020"/>
                    <a:pt x="342053" y="24177"/>
                  </a:cubicBezTo>
                  <a:cubicBezTo>
                    <a:pt x="349767" y="8749"/>
                    <a:pt x="361903" y="0"/>
                    <a:pt x="379307" y="0"/>
                  </a:cubicBezTo>
                  <a:cubicBezTo>
                    <a:pt x="396804" y="0"/>
                    <a:pt x="408846" y="8843"/>
                    <a:pt x="416466" y="24271"/>
                  </a:cubicBezTo>
                  <a:cubicBezTo>
                    <a:pt x="425591" y="42710"/>
                    <a:pt x="434904" y="61148"/>
                    <a:pt x="444124" y="79587"/>
                  </a:cubicBezTo>
                  <a:cubicBezTo>
                    <a:pt x="463879" y="119098"/>
                    <a:pt x="483729" y="158609"/>
                    <a:pt x="503390" y="198214"/>
                  </a:cubicBezTo>
                  <a:cubicBezTo>
                    <a:pt x="515150" y="221921"/>
                    <a:pt x="503861" y="248167"/>
                    <a:pt x="478743" y="255787"/>
                  </a:cubicBezTo>
                  <a:cubicBezTo>
                    <a:pt x="475733" y="256728"/>
                    <a:pt x="474980" y="257951"/>
                    <a:pt x="475074" y="260961"/>
                  </a:cubicBezTo>
                  <a:cubicBezTo>
                    <a:pt x="475827" y="279494"/>
                    <a:pt x="474510" y="297933"/>
                    <a:pt x="470841" y="316183"/>
                  </a:cubicBezTo>
                  <a:cubicBezTo>
                    <a:pt x="459646" y="371499"/>
                    <a:pt x="432270" y="417313"/>
                    <a:pt x="388996" y="453437"/>
                  </a:cubicBezTo>
                  <a:cubicBezTo>
                    <a:pt x="357293" y="479872"/>
                    <a:pt x="321075" y="496899"/>
                    <a:pt x="280247" y="504049"/>
                  </a:cubicBezTo>
                  <a:cubicBezTo>
                    <a:pt x="271498" y="505554"/>
                    <a:pt x="262655" y="506683"/>
                    <a:pt x="253906" y="508000"/>
                  </a:cubicBezTo>
                  <a:lnTo>
                    <a:pt x="221168" y="508000"/>
                  </a:lnTo>
                  <a:cubicBezTo>
                    <a:pt x="219757" y="507718"/>
                    <a:pt x="218346" y="507247"/>
                    <a:pt x="216841" y="507059"/>
                  </a:cubicBezTo>
                  <a:cubicBezTo>
                    <a:pt x="167546" y="502638"/>
                    <a:pt x="123801" y="484576"/>
                    <a:pt x="85607" y="453155"/>
                  </a:cubicBezTo>
                  <a:cubicBezTo>
                    <a:pt x="79775" y="448357"/>
                    <a:pt x="78552" y="444124"/>
                    <a:pt x="81656" y="440267"/>
                  </a:cubicBezTo>
                  <a:cubicBezTo>
                    <a:pt x="84855" y="436221"/>
                    <a:pt x="89182" y="436692"/>
                    <a:pt x="95391" y="441584"/>
                  </a:cubicBezTo>
                  <a:cubicBezTo>
                    <a:pt x="148919" y="484481"/>
                    <a:pt x="209597" y="501133"/>
                    <a:pt x="277236" y="489091"/>
                  </a:cubicBezTo>
                  <a:cubicBezTo>
                    <a:pt x="339231" y="477990"/>
                    <a:pt x="387585" y="445159"/>
                    <a:pt x="422957" y="393230"/>
                  </a:cubicBezTo>
                  <a:cubicBezTo>
                    <a:pt x="443841" y="362467"/>
                    <a:pt x="455695" y="328224"/>
                    <a:pt x="459081" y="291253"/>
                  </a:cubicBezTo>
                  <a:cubicBezTo>
                    <a:pt x="460116" y="280341"/>
                    <a:pt x="459270" y="269240"/>
                    <a:pt x="459270" y="258139"/>
                  </a:cubicBezTo>
                  <a:lnTo>
                    <a:pt x="441678" y="258139"/>
                  </a:lnTo>
                  <a:cubicBezTo>
                    <a:pt x="441678" y="267359"/>
                    <a:pt x="442148" y="276107"/>
                    <a:pt x="441584" y="284856"/>
                  </a:cubicBezTo>
                  <a:cubicBezTo>
                    <a:pt x="441019" y="293699"/>
                    <a:pt x="439984" y="302636"/>
                    <a:pt x="438197" y="311385"/>
                  </a:cubicBezTo>
                  <a:cubicBezTo>
                    <a:pt x="419476" y="402825"/>
                    <a:pt x="340454" y="470747"/>
                    <a:pt x="247509" y="475074"/>
                  </a:cubicBezTo>
                  <a:cubicBezTo>
                    <a:pt x="198402" y="477332"/>
                    <a:pt x="153905" y="463597"/>
                    <a:pt x="114394" y="434152"/>
                  </a:cubicBezTo>
                  <a:cubicBezTo>
                    <a:pt x="104799" y="427002"/>
                    <a:pt x="103952" y="416748"/>
                    <a:pt x="112419" y="408282"/>
                  </a:cubicBezTo>
                  <a:cubicBezTo>
                    <a:pt x="116558" y="404048"/>
                    <a:pt x="120885" y="400097"/>
                    <a:pt x="124930" y="396146"/>
                  </a:cubicBezTo>
                  <a:cubicBezTo>
                    <a:pt x="121638" y="390313"/>
                    <a:pt x="118721" y="385233"/>
                    <a:pt x="115429" y="379495"/>
                  </a:cubicBezTo>
                  <a:cubicBezTo>
                    <a:pt x="110067" y="384951"/>
                    <a:pt x="105175" y="390125"/>
                    <a:pt x="100189" y="395205"/>
                  </a:cubicBezTo>
                  <a:cubicBezTo>
                    <a:pt x="91252" y="404142"/>
                    <a:pt x="81092" y="403390"/>
                    <a:pt x="73660" y="393324"/>
                  </a:cubicBezTo>
                  <a:cubicBezTo>
                    <a:pt x="23613" y="326155"/>
                    <a:pt x="18909" y="237255"/>
                    <a:pt x="61995" y="165570"/>
                  </a:cubicBezTo>
                  <a:cubicBezTo>
                    <a:pt x="68392" y="155034"/>
                    <a:pt x="76388" y="145439"/>
                    <a:pt x="83914" y="135561"/>
                  </a:cubicBezTo>
                  <a:cubicBezTo>
                    <a:pt x="86924" y="131704"/>
                    <a:pt x="91628" y="131516"/>
                    <a:pt x="94827" y="134432"/>
                  </a:cubicBezTo>
                  <a:cubicBezTo>
                    <a:pt x="97837" y="137160"/>
                    <a:pt x="98025" y="141487"/>
                    <a:pt x="95297" y="145156"/>
                  </a:cubicBezTo>
                  <a:cubicBezTo>
                    <a:pt x="94544" y="146191"/>
                    <a:pt x="93604" y="147226"/>
                    <a:pt x="92757" y="148167"/>
                  </a:cubicBezTo>
                  <a:cubicBezTo>
                    <a:pt x="65946" y="180246"/>
                    <a:pt x="50894" y="216935"/>
                    <a:pt x="48260" y="258704"/>
                  </a:cubicBezTo>
                  <a:cubicBezTo>
                    <a:pt x="45438" y="304330"/>
                    <a:pt x="57761" y="345534"/>
                    <a:pt x="84479" y="382505"/>
                  </a:cubicBezTo>
                  <a:cubicBezTo>
                    <a:pt x="85419" y="383728"/>
                    <a:pt x="86454" y="384951"/>
                    <a:pt x="87583" y="386456"/>
                  </a:cubicBezTo>
                  <a:cubicBezTo>
                    <a:pt x="94827" y="379213"/>
                    <a:pt x="101694" y="372439"/>
                    <a:pt x="108279" y="365478"/>
                  </a:cubicBezTo>
                  <a:cubicBezTo>
                    <a:pt x="109314" y="364443"/>
                    <a:pt x="109690" y="362279"/>
                    <a:pt x="109502" y="360774"/>
                  </a:cubicBezTo>
                  <a:cubicBezTo>
                    <a:pt x="108750" y="353530"/>
                    <a:pt x="107056" y="346381"/>
                    <a:pt x="106962" y="339231"/>
                  </a:cubicBezTo>
                  <a:cubicBezTo>
                    <a:pt x="106586" y="312608"/>
                    <a:pt x="106680" y="285985"/>
                    <a:pt x="106680" y="259362"/>
                  </a:cubicBezTo>
                  <a:cubicBezTo>
                    <a:pt x="106680" y="253718"/>
                    <a:pt x="106680" y="248073"/>
                    <a:pt x="107056" y="242523"/>
                  </a:cubicBezTo>
                  <a:cubicBezTo>
                    <a:pt x="108185" y="228694"/>
                    <a:pt x="119380" y="216841"/>
                    <a:pt x="132927" y="214207"/>
                  </a:cubicBezTo>
                  <a:cubicBezTo>
                    <a:pt x="140923" y="212607"/>
                    <a:pt x="148261" y="214677"/>
                    <a:pt x="155787" y="218252"/>
                  </a:cubicBezTo>
                  <a:cubicBezTo>
                    <a:pt x="155787" y="215900"/>
                    <a:pt x="155787" y="214113"/>
                    <a:pt x="155787" y="212419"/>
                  </a:cubicBezTo>
                  <a:cubicBezTo>
                    <a:pt x="155787" y="196427"/>
                    <a:pt x="155693" y="180340"/>
                    <a:pt x="155787" y="164347"/>
                  </a:cubicBezTo>
                  <a:cubicBezTo>
                    <a:pt x="155975" y="146191"/>
                    <a:pt x="168957" y="132362"/>
                    <a:pt x="187019" y="131798"/>
                  </a:cubicBezTo>
                  <a:cubicBezTo>
                    <a:pt x="193040" y="131610"/>
                    <a:pt x="199061" y="133773"/>
                    <a:pt x="205081" y="134902"/>
                  </a:cubicBezTo>
                  <a:cubicBezTo>
                    <a:pt x="206493" y="114770"/>
                    <a:pt x="214583" y="103011"/>
                    <a:pt x="229917" y="99530"/>
                  </a:cubicBezTo>
                  <a:cubicBezTo>
                    <a:pt x="236879" y="97931"/>
                    <a:pt x="243746" y="98496"/>
                    <a:pt x="250237" y="101412"/>
                  </a:cubicBezTo>
                  <a:cubicBezTo>
                    <a:pt x="258986" y="105269"/>
                    <a:pt x="264630" y="112042"/>
                    <a:pt x="268205" y="120885"/>
                  </a:cubicBezTo>
                  <a:cubicBezTo>
                    <a:pt x="276202" y="115899"/>
                    <a:pt x="284574" y="113924"/>
                    <a:pt x="293605" y="115899"/>
                  </a:cubicBezTo>
                  <a:cubicBezTo>
                    <a:pt x="294452" y="116087"/>
                    <a:pt x="296145" y="115617"/>
                    <a:pt x="296427" y="114959"/>
                  </a:cubicBezTo>
                  <a:cubicBezTo>
                    <a:pt x="300002" y="108185"/>
                    <a:pt x="303389" y="101318"/>
                    <a:pt x="306870" y="94262"/>
                  </a:cubicBezTo>
                  <a:cubicBezTo>
                    <a:pt x="305270" y="93510"/>
                    <a:pt x="304424" y="93133"/>
                    <a:pt x="303483" y="92757"/>
                  </a:cubicBezTo>
                  <a:cubicBezTo>
                    <a:pt x="254753" y="75447"/>
                    <a:pt x="206493" y="76482"/>
                    <a:pt x="159361" y="97931"/>
                  </a:cubicBezTo>
                  <a:cubicBezTo>
                    <a:pt x="145815" y="104140"/>
                    <a:pt x="133585" y="113171"/>
                    <a:pt x="120885" y="121167"/>
                  </a:cubicBezTo>
                  <a:cubicBezTo>
                    <a:pt x="117028" y="123613"/>
                    <a:pt x="113547" y="125119"/>
                    <a:pt x="109690" y="121638"/>
                  </a:cubicBezTo>
                  <a:cubicBezTo>
                    <a:pt x="105739" y="118157"/>
                    <a:pt x="106210" y="112889"/>
                    <a:pt x="111290" y="109502"/>
                  </a:cubicBezTo>
                  <a:cubicBezTo>
                    <a:pt x="122202" y="102164"/>
                    <a:pt x="133021" y="94356"/>
                    <a:pt x="144686" y="88336"/>
                  </a:cubicBezTo>
                  <a:cubicBezTo>
                    <a:pt x="183915" y="68204"/>
                    <a:pt x="225590" y="61148"/>
                    <a:pt x="269146" y="68580"/>
                  </a:cubicBezTo>
                  <a:cubicBezTo>
                    <a:pt x="284198" y="71120"/>
                    <a:pt x="298873" y="75636"/>
                    <a:pt x="314301" y="79304"/>
                  </a:cubicBezTo>
                  <a:cubicBezTo>
                    <a:pt x="316371" y="75165"/>
                    <a:pt x="318911" y="70085"/>
                    <a:pt x="321545" y="64723"/>
                  </a:cubicBezTo>
                  <a:cubicBezTo>
                    <a:pt x="319758" y="63876"/>
                    <a:pt x="318441" y="63218"/>
                    <a:pt x="317124" y="62747"/>
                  </a:cubicBezTo>
                  <a:cubicBezTo>
                    <a:pt x="272815" y="46002"/>
                    <a:pt x="227565" y="43274"/>
                    <a:pt x="181845" y="55033"/>
                  </a:cubicBezTo>
                  <a:cubicBezTo>
                    <a:pt x="87959" y="79116"/>
                    <a:pt x="21543" y="161713"/>
                    <a:pt x="15616" y="255223"/>
                  </a:cubicBezTo>
                  <a:cubicBezTo>
                    <a:pt x="13076" y="295204"/>
                    <a:pt x="20602" y="333022"/>
                    <a:pt x="38100" y="368959"/>
                  </a:cubicBezTo>
                  <a:cubicBezTo>
                    <a:pt x="46002" y="385233"/>
                    <a:pt x="56068" y="400097"/>
                    <a:pt x="67639" y="414020"/>
                  </a:cubicBezTo>
                  <a:cubicBezTo>
                    <a:pt x="71214" y="418347"/>
                    <a:pt x="71308" y="421922"/>
                    <a:pt x="68486" y="425121"/>
                  </a:cubicBezTo>
                  <a:cubicBezTo>
                    <a:pt x="65005" y="428884"/>
                    <a:pt x="60019" y="428225"/>
                    <a:pt x="55880" y="423239"/>
                  </a:cubicBezTo>
                  <a:cubicBezTo>
                    <a:pt x="29163" y="391348"/>
                    <a:pt x="11853" y="354847"/>
                    <a:pt x="4139" y="313925"/>
                  </a:cubicBezTo>
                  <a:cubicBezTo>
                    <a:pt x="2446" y="304894"/>
                    <a:pt x="1411" y="295675"/>
                    <a:pt x="94" y="286550"/>
                  </a:cubicBezTo>
                  <a:close/>
                  <a:moveTo>
                    <a:pt x="269804" y="252777"/>
                  </a:moveTo>
                  <a:cubicBezTo>
                    <a:pt x="269804" y="255787"/>
                    <a:pt x="269993" y="259080"/>
                    <a:pt x="269804" y="262279"/>
                  </a:cubicBezTo>
                  <a:cubicBezTo>
                    <a:pt x="269522" y="266700"/>
                    <a:pt x="266042" y="269804"/>
                    <a:pt x="261996" y="269616"/>
                  </a:cubicBezTo>
                  <a:cubicBezTo>
                    <a:pt x="258139" y="269428"/>
                    <a:pt x="255129" y="266418"/>
                    <a:pt x="254941" y="262090"/>
                  </a:cubicBezTo>
                  <a:cubicBezTo>
                    <a:pt x="254753" y="256822"/>
                    <a:pt x="255223" y="251460"/>
                    <a:pt x="254753" y="246192"/>
                  </a:cubicBezTo>
                  <a:cubicBezTo>
                    <a:pt x="254282" y="240359"/>
                    <a:pt x="252871" y="234621"/>
                    <a:pt x="252213" y="228788"/>
                  </a:cubicBezTo>
                  <a:cubicBezTo>
                    <a:pt x="251554" y="222767"/>
                    <a:pt x="250801" y="216747"/>
                    <a:pt x="251178" y="210726"/>
                  </a:cubicBezTo>
                  <a:cubicBezTo>
                    <a:pt x="251460" y="206116"/>
                    <a:pt x="254564" y="201601"/>
                    <a:pt x="254659" y="196991"/>
                  </a:cubicBezTo>
                  <a:cubicBezTo>
                    <a:pt x="255035" y="174696"/>
                    <a:pt x="255129" y="152306"/>
                    <a:pt x="254659" y="130010"/>
                  </a:cubicBezTo>
                  <a:cubicBezTo>
                    <a:pt x="254470" y="119192"/>
                    <a:pt x="245816" y="112607"/>
                    <a:pt x="235185" y="113736"/>
                  </a:cubicBezTo>
                  <a:cubicBezTo>
                    <a:pt x="226436" y="114676"/>
                    <a:pt x="220416" y="122202"/>
                    <a:pt x="220416" y="132362"/>
                  </a:cubicBezTo>
                  <a:cubicBezTo>
                    <a:pt x="220416" y="174225"/>
                    <a:pt x="220416" y="215994"/>
                    <a:pt x="220416" y="257857"/>
                  </a:cubicBezTo>
                  <a:cubicBezTo>
                    <a:pt x="220416" y="259550"/>
                    <a:pt x="220416" y="261150"/>
                    <a:pt x="220321" y="262843"/>
                  </a:cubicBezTo>
                  <a:cubicBezTo>
                    <a:pt x="219851" y="266888"/>
                    <a:pt x="217311" y="269146"/>
                    <a:pt x="213548" y="269428"/>
                  </a:cubicBezTo>
                  <a:cubicBezTo>
                    <a:pt x="209409" y="269710"/>
                    <a:pt x="206681" y="267359"/>
                    <a:pt x="205740" y="263313"/>
                  </a:cubicBezTo>
                  <a:cubicBezTo>
                    <a:pt x="205364" y="261714"/>
                    <a:pt x="205552" y="260021"/>
                    <a:pt x="205552" y="258327"/>
                  </a:cubicBezTo>
                  <a:cubicBezTo>
                    <a:pt x="205552" y="227095"/>
                    <a:pt x="205552" y="195862"/>
                    <a:pt x="205552" y="164630"/>
                  </a:cubicBezTo>
                  <a:cubicBezTo>
                    <a:pt x="205552" y="153999"/>
                    <a:pt x="198590" y="146473"/>
                    <a:pt x="188807" y="146379"/>
                  </a:cubicBezTo>
                  <a:cubicBezTo>
                    <a:pt x="178553" y="146285"/>
                    <a:pt x="171403" y="153341"/>
                    <a:pt x="171403" y="164347"/>
                  </a:cubicBezTo>
                  <a:cubicBezTo>
                    <a:pt x="171309" y="204047"/>
                    <a:pt x="171403" y="243746"/>
                    <a:pt x="171309" y="283351"/>
                  </a:cubicBezTo>
                  <a:cubicBezTo>
                    <a:pt x="171309" y="286832"/>
                    <a:pt x="172626" y="287867"/>
                    <a:pt x="175730" y="288337"/>
                  </a:cubicBezTo>
                  <a:cubicBezTo>
                    <a:pt x="187772" y="290030"/>
                    <a:pt x="198590" y="294828"/>
                    <a:pt x="208092" y="302260"/>
                  </a:cubicBezTo>
                  <a:cubicBezTo>
                    <a:pt x="226248" y="316371"/>
                    <a:pt x="235750" y="335092"/>
                    <a:pt x="237067" y="357952"/>
                  </a:cubicBezTo>
                  <a:cubicBezTo>
                    <a:pt x="237443" y="364067"/>
                    <a:pt x="234715" y="367642"/>
                    <a:pt x="229917" y="367830"/>
                  </a:cubicBezTo>
                  <a:cubicBezTo>
                    <a:pt x="225119" y="368018"/>
                    <a:pt x="222485" y="365290"/>
                    <a:pt x="221827" y="359175"/>
                  </a:cubicBezTo>
                  <a:cubicBezTo>
                    <a:pt x="221544" y="356259"/>
                    <a:pt x="221544" y="353154"/>
                    <a:pt x="220980" y="350332"/>
                  </a:cubicBezTo>
                  <a:cubicBezTo>
                    <a:pt x="215994" y="324838"/>
                    <a:pt x="197650" y="307152"/>
                    <a:pt x="172061" y="303013"/>
                  </a:cubicBezTo>
                  <a:cubicBezTo>
                    <a:pt x="160867" y="301225"/>
                    <a:pt x="156069" y="295581"/>
                    <a:pt x="156069" y="284104"/>
                  </a:cubicBezTo>
                  <a:cubicBezTo>
                    <a:pt x="156069" y="271686"/>
                    <a:pt x="156069" y="259268"/>
                    <a:pt x="156069" y="246944"/>
                  </a:cubicBezTo>
                  <a:cubicBezTo>
                    <a:pt x="156069" y="244781"/>
                    <a:pt x="156069" y="242617"/>
                    <a:pt x="155410" y="240547"/>
                  </a:cubicBezTo>
                  <a:cubicBezTo>
                    <a:pt x="152964" y="232081"/>
                    <a:pt x="145156" y="227377"/>
                    <a:pt x="136219" y="228694"/>
                  </a:cubicBezTo>
                  <a:cubicBezTo>
                    <a:pt x="128317" y="229823"/>
                    <a:pt x="122108" y="237161"/>
                    <a:pt x="122108" y="246004"/>
                  </a:cubicBezTo>
                  <a:cubicBezTo>
                    <a:pt x="122108" y="276390"/>
                    <a:pt x="121920" y="306870"/>
                    <a:pt x="122108" y="337256"/>
                  </a:cubicBezTo>
                  <a:cubicBezTo>
                    <a:pt x="122390" y="376955"/>
                    <a:pt x="149296" y="412797"/>
                    <a:pt x="187678" y="423051"/>
                  </a:cubicBezTo>
                  <a:cubicBezTo>
                    <a:pt x="198684" y="425967"/>
                    <a:pt x="210444" y="426532"/>
                    <a:pt x="221921" y="426814"/>
                  </a:cubicBezTo>
                  <a:cubicBezTo>
                    <a:pt x="239419" y="427190"/>
                    <a:pt x="257104" y="427943"/>
                    <a:pt x="274414" y="425873"/>
                  </a:cubicBezTo>
                  <a:cubicBezTo>
                    <a:pt x="319476" y="420605"/>
                    <a:pt x="353248" y="381564"/>
                    <a:pt x="353342" y="335939"/>
                  </a:cubicBezTo>
                  <a:cubicBezTo>
                    <a:pt x="353342" y="311479"/>
                    <a:pt x="353342" y="287020"/>
                    <a:pt x="353342" y="262561"/>
                  </a:cubicBezTo>
                  <a:cubicBezTo>
                    <a:pt x="353342" y="260961"/>
                    <a:pt x="353248" y="259362"/>
                    <a:pt x="353154" y="257669"/>
                  </a:cubicBezTo>
                  <a:lnTo>
                    <a:pt x="319287" y="257669"/>
                  </a:lnTo>
                  <a:cubicBezTo>
                    <a:pt x="319287" y="261526"/>
                    <a:pt x="319382" y="265101"/>
                    <a:pt x="319287" y="268770"/>
                  </a:cubicBezTo>
                  <a:cubicBezTo>
                    <a:pt x="319099" y="274602"/>
                    <a:pt x="316183" y="277613"/>
                    <a:pt x="311385" y="277519"/>
                  </a:cubicBezTo>
                  <a:cubicBezTo>
                    <a:pt x="306870" y="277424"/>
                    <a:pt x="304142" y="274320"/>
                    <a:pt x="304047" y="268770"/>
                  </a:cubicBezTo>
                  <a:cubicBezTo>
                    <a:pt x="303953" y="265195"/>
                    <a:pt x="304047" y="261620"/>
                    <a:pt x="304047" y="257010"/>
                  </a:cubicBezTo>
                  <a:cubicBezTo>
                    <a:pt x="297933" y="257010"/>
                    <a:pt x="292288" y="257575"/>
                    <a:pt x="286832" y="256822"/>
                  </a:cubicBezTo>
                  <a:cubicBezTo>
                    <a:pt x="281187" y="256070"/>
                    <a:pt x="275731" y="254094"/>
                    <a:pt x="269899" y="252589"/>
                  </a:cubicBezTo>
                  <a:close/>
                  <a:moveTo>
                    <a:pt x="379024" y="242241"/>
                  </a:moveTo>
                  <a:cubicBezTo>
                    <a:pt x="407999" y="242241"/>
                    <a:pt x="436880" y="242241"/>
                    <a:pt x="465855" y="242241"/>
                  </a:cubicBezTo>
                  <a:cubicBezTo>
                    <a:pt x="474886" y="242241"/>
                    <a:pt x="482506" y="239607"/>
                    <a:pt x="487868" y="232175"/>
                  </a:cubicBezTo>
                  <a:cubicBezTo>
                    <a:pt x="494359" y="223332"/>
                    <a:pt x="494642" y="213924"/>
                    <a:pt x="489750" y="204235"/>
                  </a:cubicBezTo>
                  <a:cubicBezTo>
                    <a:pt x="477708" y="180246"/>
                    <a:pt x="465667" y="156163"/>
                    <a:pt x="453625" y="132080"/>
                  </a:cubicBezTo>
                  <a:cubicBezTo>
                    <a:pt x="436692" y="98307"/>
                    <a:pt x="419759" y="64441"/>
                    <a:pt x="402919" y="30668"/>
                  </a:cubicBezTo>
                  <a:cubicBezTo>
                    <a:pt x="399156" y="23236"/>
                    <a:pt x="393982" y="17592"/>
                    <a:pt x="385610" y="15616"/>
                  </a:cubicBezTo>
                  <a:cubicBezTo>
                    <a:pt x="372721" y="12512"/>
                    <a:pt x="362091" y="17874"/>
                    <a:pt x="355600" y="30668"/>
                  </a:cubicBezTo>
                  <a:cubicBezTo>
                    <a:pt x="337538" y="66604"/>
                    <a:pt x="319570" y="102635"/>
                    <a:pt x="301602" y="138665"/>
                  </a:cubicBezTo>
                  <a:cubicBezTo>
                    <a:pt x="290595" y="160679"/>
                    <a:pt x="279588" y="182598"/>
                    <a:pt x="268676" y="204611"/>
                  </a:cubicBezTo>
                  <a:cubicBezTo>
                    <a:pt x="262749" y="216559"/>
                    <a:pt x="265383" y="228976"/>
                    <a:pt x="275073" y="236784"/>
                  </a:cubicBezTo>
                  <a:cubicBezTo>
                    <a:pt x="280341" y="241112"/>
                    <a:pt x="286550" y="242241"/>
                    <a:pt x="293135" y="242241"/>
                  </a:cubicBezTo>
                  <a:cubicBezTo>
                    <a:pt x="321733" y="242241"/>
                    <a:pt x="350332" y="242241"/>
                    <a:pt x="378930" y="242241"/>
                  </a:cubicBezTo>
                  <a:close/>
                  <a:moveTo>
                    <a:pt x="122108" y="420135"/>
                  </a:moveTo>
                  <a:cubicBezTo>
                    <a:pt x="171403" y="461057"/>
                    <a:pt x="254659" y="476297"/>
                    <a:pt x="326719" y="437727"/>
                  </a:cubicBezTo>
                  <a:cubicBezTo>
                    <a:pt x="403107" y="396804"/>
                    <a:pt x="432553" y="317218"/>
                    <a:pt x="426344" y="258045"/>
                  </a:cubicBezTo>
                  <a:lnTo>
                    <a:pt x="368300" y="258045"/>
                  </a:lnTo>
                  <a:cubicBezTo>
                    <a:pt x="368300" y="260303"/>
                    <a:pt x="368300" y="262090"/>
                    <a:pt x="368300" y="263878"/>
                  </a:cubicBezTo>
                  <a:cubicBezTo>
                    <a:pt x="368300" y="287020"/>
                    <a:pt x="368488" y="310162"/>
                    <a:pt x="368206" y="333304"/>
                  </a:cubicBezTo>
                  <a:cubicBezTo>
                    <a:pt x="368112" y="341489"/>
                    <a:pt x="367547" y="349861"/>
                    <a:pt x="366042" y="357952"/>
                  </a:cubicBezTo>
                  <a:cubicBezTo>
                    <a:pt x="357670" y="401979"/>
                    <a:pt x="318629" y="437915"/>
                    <a:pt x="274226" y="441301"/>
                  </a:cubicBezTo>
                  <a:cubicBezTo>
                    <a:pt x="251836" y="442995"/>
                    <a:pt x="229259" y="442807"/>
                    <a:pt x="206869" y="442054"/>
                  </a:cubicBezTo>
                  <a:cubicBezTo>
                    <a:pt x="182880" y="441207"/>
                    <a:pt x="161619" y="431988"/>
                    <a:pt x="143369" y="416184"/>
                  </a:cubicBezTo>
                  <a:cubicBezTo>
                    <a:pt x="140264" y="413550"/>
                    <a:pt x="137442" y="410633"/>
                    <a:pt x="134056" y="407435"/>
                  </a:cubicBezTo>
                  <a:cubicBezTo>
                    <a:pt x="130387" y="411292"/>
                    <a:pt x="126812" y="414961"/>
                    <a:pt x="123237" y="418724"/>
                  </a:cubicBezTo>
                  <a:cubicBezTo>
                    <a:pt x="122767" y="419194"/>
                    <a:pt x="122484" y="419759"/>
                    <a:pt x="122108" y="420229"/>
                  </a:cubicBezTo>
                  <a:close/>
                  <a:moveTo>
                    <a:pt x="288901" y="130387"/>
                  </a:moveTo>
                  <a:cubicBezTo>
                    <a:pt x="279682" y="129352"/>
                    <a:pt x="271121" y="135184"/>
                    <a:pt x="270181" y="143933"/>
                  </a:cubicBezTo>
                  <a:cubicBezTo>
                    <a:pt x="269334" y="151365"/>
                    <a:pt x="269993" y="158891"/>
                    <a:pt x="269993" y="166417"/>
                  </a:cubicBezTo>
                  <a:cubicBezTo>
                    <a:pt x="270275" y="166417"/>
                    <a:pt x="270557" y="166511"/>
                    <a:pt x="270839" y="166605"/>
                  </a:cubicBezTo>
                  <a:cubicBezTo>
                    <a:pt x="276860" y="154564"/>
                    <a:pt x="282881" y="142616"/>
                    <a:pt x="288901" y="130387"/>
                  </a:cubicBezTo>
                  <a:close/>
                </a:path>
              </a:pathLst>
            </a:custGeom>
            <a:grpFill/>
            <a:ln w="9349" cap="flat">
              <a:noFill/>
              <a:prstDash val="solid"/>
              <a:miter/>
            </a:ln>
          </p:spPr>
          <p:txBody>
            <a:bodyPr rtlCol="0" anchor="ctr"/>
            <a:lstStyle/>
            <a:p>
              <a:endParaRPr lang="en-IL"/>
            </a:p>
          </p:txBody>
        </p:sp>
        <p:sp>
          <p:nvSpPr>
            <p:cNvPr id="99" name="Freeform 98">
              <a:extLst>
                <a:ext uri="{FF2B5EF4-FFF2-40B4-BE49-F238E27FC236}">
                  <a16:creationId xmlns:a16="http://schemas.microsoft.com/office/drawing/2014/main" id="{B9EB38DE-600E-E6D6-03FC-A8D76B80DC37}"/>
                </a:ext>
              </a:extLst>
            </p:cNvPr>
            <p:cNvSpPr/>
            <p:nvPr/>
          </p:nvSpPr>
          <p:spPr>
            <a:xfrm>
              <a:off x="8465733" y="6295174"/>
              <a:ext cx="60797" cy="97275"/>
            </a:xfrm>
            <a:custGeom>
              <a:avLst/>
              <a:gdLst>
                <a:gd name="connsiteX0" fmla="*/ 30359 w 60797"/>
                <a:gd name="connsiteY0" fmla="*/ 282 h 97275"/>
                <a:gd name="connsiteX1" fmla="*/ 39296 w 60797"/>
                <a:gd name="connsiteY1" fmla="*/ 282 h 97275"/>
                <a:gd name="connsiteX2" fmla="*/ 60651 w 60797"/>
                <a:gd name="connsiteY2" fmla="*/ 27658 h 97275"/>
                <a:gd name="connsiteX3" fmla="*/ 55853 w 60797"/>
                <a:gd name="connsiteY3" fmla="*/ 74507 h 97275"/>
                <a:gd name="connsiteX4" fmla="*/ 29701 w 60797"/>
                <a:gd name="connsiteY4" fmla="*/ 97273 h 97275"/>
                <a:gd name="connsiteX5" fmla="*/ 4395 w 60797"/>
                <a:gd name="connsiteY5" fmla="*/ 72343 h 97275"/>
                <a:gd name="connsiteX6" fmla="*/ 161 w 60797"/>
                <a:gd name="connsiteY6" fmla="*/ 27940 h 97275"/>
                <a:gd name="connsiteX7" fmla="*/ 24903 w 60797"/>
                <a:gd name="connsiteY7" fmla="*/ 0 h 97275"/>
                <a:gd name="connsiteX8" fmla="*/ 30359 w 60797"/>
                <a:gd name="connsiteY8" fmla="*/ 0 h 97275"/>
                <a:gd name="connsiteX9" fmla="*/ 30359 w 60797"/>
                <a:gd name="connsiteY9" fmla="*/ 188 h 97275"/>
                <a:gd name="connsiteX10" fmla="*/ 30547 w 60797"/>
                <a:gd name="connsiteY10" fmla="*/ 15334 h 97275"/>
                <a:gd name="connsiteX11" fmla="*/ 30547 w 60797"/>
                <a:gd name="connsiteY11" fmla="*/ 15334 h 97275"/>
                <a:gd name="connsiteX12" fmla="*/ 26596 w 60797"/>
                <a:gd name="connsiteY12" fmla="*/ 15240 h 97275"/>
                <a:gd name="connsiteX13" fmla="*/ 15213 w 60797"/>
                <a:gd name="connsiteY13" fmla="*/ 27187 h 97275"/>
                <a:gd name="connsiteX14" fmla="*/ 19823 w 60797"/>
                <a:gd name="connsiteY14" fmla="*/ 72437 h 97275"/>
                <a:gd name="connsiteX15" fmla="*/ 30735 w 60797"/>
                <a:gd name="connsiteY15" fmla="*/ 82315 h 97275"/>
                <a:gd name="connsiteX16" fmla="*/ 40989 w 60797"/>
                <a:gd name="connsiteY16" fmla="*/ 71590 h 97275"/>
                <a:gd name="connsiteX17" fmla="*/ 45505 w 60797"/>
                <a:gd name="connsiteY17" fmla="*/ 25870 h 97275"/>
                <a:gd name="connsiteX18" fmla="*/ 36944 w 60797"/>
                <a:gd name="connsiteY18" fmla="*/ 15428 h 97275"/>
                <a:gd name="connsiteX19" fmla="*/ 30547 w 60797"/>
                <a:gd name="connsiteY19" fmla="*/ 15428 h 9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97" h="97275">
                  <a:moveTo>
                    <a:pt x="30359" y="282"/>
                  </a:moveTo>
                  <a:cubicBezTo>
                    <a:pt x="33369" y="282"/>
                    <a:pt x="36380" y="-94"/>
                    <a:pt x="39296" y="282"/>
                  </a:cubicBezTo>
                  <a:cubicBezTo>
                    <a:pt x="53125" y="2164"/>
                    <a:pt x="62062" y="13641"/>
                    <a:pt x="60651" y="27658"/>
                  </a:cubicBezTo>
                  <a:cubicBezTo>
                    <a:pt x="59052" y="43274"/>
                    <a:pt x="57452" y="58890"/>
                    <a:pt x="55853" y="74507"/>
                  </a:cubicBezTo>
                  <a:cubicBezTo>
                    <a:pt x="54536" y="87771"/>
                    <a:pt x="43341" y="97461"/>
                    <a:pt x="29701" y="97273"/>
                  </a:cubicBezTo>
                  <a:cubicBezTo>
                    <a:pt x="16060" y="97084"/>
                    <a:pt x="5712" y="86830"/>
                    <a:pt x="4395" y="72343"/>
                  </a:cubicBezTo>
                  <a:cubicBezTo>
                    <a:pt x="3078" y="57573"/>
                    <a:pt x="1572" y="42710"/>
                    <a:pt x="161" y="27940"/>
                  </a:cubicBezTo>
                  <a:cubicBezTo>
                    <a:pt x="-1438" y="11947"/>
                    <a:pt x="9004" y="188"/>
                    <a:pt x="24903" y="0"/>
                  </a:cubicBezTo>
                  <a:cubicBezTo>
                    <a:pt x="26690" y="0"/>
                    <a:pt x="28572" y="0"/>
                    <a:pt x="30359" y="0"/>
                  </a:cubicBezTo>
                  <a:cubicBezTo>
                    <a:pt x="30359" y="0"/>
                    <a:pt x="30359" y="94"/>
                    <a:pt x="30359" y="188"/>
                  </a:cubicBezTo>
                  <a:close/>
                  <a:moveTo>
                    <a:pt x="30547" y="15334"/>
                  </a:moveTo>
                  <a:lnTo>
                    <a:pt x="30547" y="15334"/>
                  </a:lnTo>
                  <a:cubicBezTo>
                    <a:pt x="29230" y="15240"/>
                    <a:pt x="27913" y="15240"/>
                    <a:pt x="26596" y="15240"/>
                  </a:cubicBezTo>
                  <a:cubicBezTo>
                    <a:pt x="17565" y="15240"/>
                    <a:pt x="14461" y="18344"/>
                    <a:pt x="15213" y="27187"/>
                  </a:cubicBezTo>
                  <a:cubicBezTo>
                    <a:pt x="16530" y="42333"/>
                    <a:pt x="18035" y="57385"/>
                    <a:pt x="19823" y="72437"/>
                  </a:cubicBezTo>
                  <a:cubicBezTo>
                    <a:pt x="20575" y="78928"/>
                    <a:pt x="25091" y="82503"/>
                    <a:pt x="30735" y="82315"/>
                  </a:cubicBezTo>
                  <a:cubicBezTo>
                    <a:pt x="36286" y="82033"/>
                    <a:pt x="40425" y="77799"/>
                    <a:pt x="40989" y="71590"/>
                  </a:cubicBezTo>
                  <a:cubicBezTo>
                    <a:pt x="42495" y="56350"/>
                    <a:pt x="44000" y="41110"/>
                    <a:pt x="45505" y="25870"/>
                  </a:cubicBezTo>
                  <a:cubicBezTo>
                    <a:pt x="46069" y="19850"/>
                    <a:pt x="42871" y="15993"/>
                    <a:pt x="36944" y="15428"/>
                  </a:cubicBezTo>
                  <a:cubicBezTo>
                    <a:pt x="34781" y="15240"/>
                    <a:pt x="32617" y="15428"/>
                    <a:pt x="30547" y="15428"/>
                  </a:cubicBezTo>
                  <a:close/>
                </a:path>
              </a:pathLst>
            </a:custGeom>
            <a:grpFill/>
            <a:ln w="9349" cap="flat">
              <a:noFill/>
              <a:prstDash val="solid"/>
              <a:miter/>
            </a:ln>
          </p:spPr>
          <p:txBody>
            <a:bodyPr rtlCol="0" anchor="ctr"/>
            <a:lstStyle/>
            <a:p>
              <a:endParaRPr lang="en-IL"/>
            </a:p>
          </p:txBody>
        </p:sp>
        <p:sp>
          <p:nvSpPr>
            <p:cNvPr id="100" name="Freeform 99">
              <a:extLst>
                <a:ext uri="{FF2B5EF4-FFF2-40B4-BE49-F238E27FC236}">
                  <a16:creationId xmlns:a16="http://schemas.microsoft.com/office/drawing/2014/main" id="{7FE3F082-F663-ED29-E49F-7B28918A0310}"/>
                </a:ext>
              </a:extLst>
            </p:cNvPr>
            <p:cNvSpPr/>
            <p:nvPr/>
          </p:nvSpPr>
          <p:spPr>
            <a:xfrm>
              <a:off x="8472103" y="6410321"/>
              <a:ext cx="47789" cy="47978"/>
            </a:xfrm>
            <a:custGeom>
              <a:avLst/>
              <a:gdLst>
                <a:gd name="connsiteX0" fmla="*/ 47790 w 47789"/>
                <a:gd name="connsiteY0" fmla="*/ 24083 h 47978"/>
                <a:gd name="connsiteX1" fmla="*/ 23895 w 47789"/>
                <a:gd name="connsiteY1" fmla="*/ 47978 h 47978"/>
                <a:gd name="connsiteX2" fmla="*/ 0 w 47789"/>
                <a:gd name="connsiteY2" fmla="*/ 23989 h 47978"/>
                <a:gd name="connsiteX3" fmla="*/ 23989 w 47789"/>
                <a:gd name="connsiteY3" fmla="*/ 0 h 47978"/>
                <a:gd name="connsiteX4" fmla="*/ 47790 w 47789"/>
                <a:gd name="connsiteY4" fmla="*/ 24083 h 47978"/>
                <a:gd name="connsiteX5" fmla="*/ 23707 w 47789"/>
                <a:gd name="connsiteY5" fmla="*/ 32832 h 47978"/>
                <a:gd name="connsiteX6" fmla="*/ 32738 w 47789"/>
                <a:gd name="connsiteY6" fmla="*/ 24459 h 47978"/>
                <a:gd name="connsiteX7" fmla="*/ 23895 w 47789"/>
                <a:gd name="connsiteY7" fmla="*/ 15334 h 47978"/>
                <a:gd name="connsiteX8" fmla="*/ 14958 w 47789"/>
                <a:gd name="connsiteY8" fmla="*/ 24083 h 47978"/>
                <a:gd name="connsiteX9" fmla="*/ 23707 w 47789"/>
                <a:gd name="connsiteY9" fmla="*/ 32926 h 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89" h="47978">
                  <a:moveTo>
                    <a:pt x="47790" y="24083"/>
                  </a:moveTo>
                  <a:cubicBezTo>
                    <a:pt x="47790" y="37347"/>
                    <a:pt x="37065" y="48072"/>
                    <a:pt x="23895" y="47978"/>
                  </a:cubicBezTo>
                  <a:cubicBezTo>
                    <a:pt x="10724" y="47978"/>
                    <a:pt x="0" y="37159"/>
                    <a:pt x="0" y="23989"/>
                  </a:cubicBezTo>
                  <a:cubicBezTo>
                    <a:pt x="0" y="10913"/>
                    <a:pt x="10913" y="0"/>
                    <a:pt x="23989" y="0"/>
                  </a:cubicBezTo>
                  <a:cubicBezTo>
                    <a:pt x="37159" y="0"/>
                    <a:pt x="47790" y="10819"/>
                    <a:pt x="47790" y="24083"/>
                  </a:cubicBezTo>
                  <a:close/>
                  <a:moveTo>
                    <a:pt x="23707" y="32832"/>
                  </a:moveTo>
                  <a:cubicBezTo>
                    <a:pt x="28693" y="32926"/>
                    <a:pt x="32550" y="29351"/>
                    <a:pt x="32738" y="24459"/>
                  </a:cubicBezTo>
                  <a:cubicBezTo>
                    <a:pt x="32926" y="19379"/>
                    <a:pt x="28975" y="15240"/>
                    <a:pt x="23895" y="15334"/>
                  </a:cubicBezTo>
                  <a:cubicBezTo>
                    <a:pt x="19097" y="15334"/>
                    <a:pt x="15052" y="19379"/>
                    <a:pt x="14958" y="24083"/>
                  </a:cubicBezTo>
                  <a:cubicBezTo>
                    <a:pt x="14958" y="28787"/>
                    <a:pt x="18815" y="32832"/>
                    <a:pt x="23707" y="32926"/>
                  </a:cubicBezTo>
                  <a:close/>
                </a:path>
              </a:pathLst>
            </a:custGeom>
            <a:grpFill/>
            <a:ln w="9349" cap="flat">
              <a:noFill/>
              <a:prstDash val="solid"/>
              <a:miter/>
            </a:ln>
          </p:spPr>
          <p:txBody>
            <a:bodyPr rtlCol="0" anchor="ctr"/>
            <a:lstStyle/>
            <a:p>
              <a:endParaRPr lang="en-IL"/>
            </a:p>
          </p:txBody>
        </p:sp>
      </p:grpSp>
      <p:grpSp>
        <p:nvGrpSpPr>
          <p:cNvPr id="101" name="Graphic 22">
            <a:extLst>
              <a:ext uri="{FF2B5EF4-FFF2-40B4-BE49-F238E27FC236}">
                <a16:creationId xmlns:a16="http://schemas.microsoft.com/office/drawing/2014/main" id="{CE35769F-C6D8-25FD-3785-FE377E4AE8C3}"/>
              </a:ext>
            </a:extLst>
          </p:cNvPr>
          <p:cNvGrpSpPr/>
          <p:nvPr/>
        </p:nvGrpSpPr>
        <p:grpSpPr>
          <a:xfrm>
            <a:off x="11182089" y="3921534"/>
            <a:ext cx="524242" cy="517774"/>
            <a:chOff x="7911785" y="6227550"/>
            <a:chExt cx="521411" cy="514978"/>
          </a:xfrm>
          <a:gradFill>
            <a:gsLst>
              <a:gs pos="100000">
                <a:srgbClr val="29C1E9"/>
              </a:gs>
              <a:gs pos="0">
                <a:schemeClr val="tx2"/>
              </a:gs>
            </a:gsLst>
            <a:lin ang="10800000" scaled="0"/>
          </a:gradFill>
        </p:grpSpPr>
        <p:sp>
          <p:nvSpPr>
            <p:cNvPr id="102" name="Freeform 101">
              <a:extLst>
                <a:ext uri="{FF2B5EF4-FFF2-40B4-BE49-F238E27FC236}">
                  <a16:creationId xmlns:a16="http://schemas.microsoft.com/office/drawing/2014/main" id="{27B601EB-0717-4561-5F18-293A9F44D290}"/>
                </a:ext>
              </a:extLst>
            </p:cNvPr>
            <p:cNvSpPr/>
            <p:nvPr/>
          </p:nvSpPr>
          <p:spPr>
            <a:xfrm>
              <a:off x="7911785" y="6227550"/>
              <a:ext cx="521411" cy="514978"/>
            </a:xfrm>
            <a:custGeom>
              <a:avLst/>
              <a:gdLst>
                <a:gd name="connsiteX0" fmla="*/ 206669 w 521411"/>
                <a:gd name="connsiteY0" fmla="*/ 364292 h 514978"/>
                <a:gd name="connsiteX1" fmla="*/ 197348 w 521411"/>
                <a:gd name="connsiteY1" fmla="*/ 363639 h 514978"/>
                <a:gd name="connsiteX2" fmla="*/ 180184 w 521411"/>
                <a:gd name="connsiteY2" fmla="*/ 346554 h 514978"/>
                <a:gd name="connsiteX3" fmla="*/ 175754 w 521411"/>
                <a:gd name="connsiteY3" fmla="*/ 342913 h 514978"/>
                <a:gd name="connsiteX4" fmla="*/ 146132 w 521411"/>
                <a:gd name="connsiteY4" fmla="*/ 342913 h 514978"/>
                <a:gd name="connsiteX5" fmla="*/ 137273 w 521411"/>
                <a:gd name="connsiteY5" fmla="*/ 351875 h 514978"/>
                <a:gd name="connsiteX6" fmla="*/ 137273 w 521411"/>
                <a:gd name="connsiteY6" fmla="*/ 378763 h 514978"/>
                <a:gd name="connsiteX7" fmla="*/ 146317 w 521411"/>
                <a:gd name="connsiteY7" fmla="*/ 388099 h 514978"/>
                <a:gd name="connsiteX8" fmla="*/ 157575 w 521411"/>
                <a:gd name="connsiteY8" fmla="*/ 388099 h 514978"/>
                <a:gd name="connsiteX9" fmla="*/ 163758 w 521411"/>
                <a:gd name="connsiteY9" fmla="*/ 393981 h 514978"/>
                <a:gd name="connsiteX10" fmla="*/ 157667 w 521411"/>
                <a:gd name="connsiteY10" fmla="*/ 399302 h 514978"/>
                <a:gd name="connsiteX11" fmla="*/ 144840 w 521411"/>
                <a:gd name="connsiteY11" fmla="*/ 399302 h 514978"/>
                <a:gd name="connsiteX12" fmla="*/ 126199 w 521411"/>
                <a:gd name="connsiteY12" fmla="*/ 380537 h 514978"/>
                <a:gd name="connsiteX13" fmla="*/ 126199 w 521411"/>
                <a:gd name="connsiteY13" fmla="*/ 350568 h 514978"/>
                <a:gd name="connsiteX14" fmla="*/ 145763 w 521411"/>
                <a:gd name="connsiteY14" fmla="*/ 331710 h 514978"/>
                <a:gd name="connsiteX15" fmla="*/ 178892 w 521411"/>
                <a:gd name="connsiteY15" fmla="*/ 331710 h 514978"/>
                <a:gd name="connsiteX16" fmla="*/ 178892 w 521411"/>
                <a:gd name="connsiteY16" fmla="*/ 317519 h 514978"/>
                <a:gd name="connsiteX17" fmla="*/ 173909 w 521411"/>
                <a:gd name="connsiteY17" fmla="*/ 317239 h 514978"/>
                <a:gd name="connsiteX18" fmla="*/ 106913 w 521411"/>
                <a:gd name="connsiteY18" fmla="*/ 317426 h 514978"/>
                <a:gd name="connsiteX19" fmla="*/ 90210 w 521411"/>
                <a:gd name="connsiteY19" fmla="*/ 334604 h 514978"/>
                <a:gd name="connsiteX20" fmla="*/ 91040 w 521411"/>
                <a:gd name="connsiteY20" fmla="*/ 422082 h 514978"/>
                <a:gd name="connsiteX21" fmla="*/ 91225 w 521411"/>
                <a:gd name="connsiteY21" fmla="*/ 425630 h 514978"/>
                <a:gd name="connsiteX22" fmla="*/ 107097 w 521411"/>
                <a:gd name="connsiteY22" fmla="*/ 452797 h 514978"/>
                <a:gd name="connsiteX23" fmla="*/ 85596 w 521411"/>
                <a:gd name="connsiteY23" fmla="*/ 470162 h 514978"/>
                <a:gd name="connsiteX24" fmla="*/ 63817 w 521411"/>
                <a:gd name="connsiteY24" fmla="*/ 452424 h 514978"/>
                <a:gd name="connsiteX25" fmla="*/ 79874 w 521411"/>
                <a:gd name="connsiteY25" fmla="*/ 425630 h 514978"/>
                <a:gd name="connsiteX26" fmla="*/ 79874 w 521411"/>
                <a:gd name="connsiteY26" fmla="*/ 393234 h 514978"/>
                <a:gd name="connsiteX27" fmla="*/ 79228 w 521411"/>
                <a:gd name="connsiteY27" fmla="*/ 335257 h 514978"/>
                <a:gd name="connsiteX28" fmla="*/ 106913 w 521411"/>
                <a:gd name="connsiteY28" fmla="*/ 306409 h 514978"/>
                <a:gd name="connsiteX29" fmla="*/ 169295 w 521411"/>
                <a:gd name="connsiteY29" fmla="*/ 306129 h 514978"/>
                <a:gd name="connsiteX30" fmla="*/ 178892 w 521411"/>
                <a:gd name="connsiteY30" fmla="*/ 306129 h 514978"/>
                <a:gd name="connsiteX31" fmla="*/ 178892 w 521411"/>
                <a:gd name="connsiteY31" fmla="*/ 287924 h 514978"/>
                <a:gd name="connsiteX32" fmla="*/ 173355 w 521411"/>
                <a:gd name="connsiteY32" fmla="*/ 287924 h 514978"/>
                <a:gd name="connsiteX33" fmla="*/ 127307 w 521411"/>
                <a:gd name="connsiteY33" fmla="*/ 287924 h 514978"/>
                <a:gd name="connsiteX34" fmla="*/ 123246 w 521411"/>
                <a:gd name="connsiteY34" fmla="*/ 287924 h 514978"/>
                <a:gd name="connsiteX35" fmla="*/ 116971 w 521411"/>
                <a:gd name="connsiteY35" fmla="*/ 282136 h 514978"/>
                <a:gd name="connsiteX36" fmla="*/ 123246 w 521411"/>
                <a:gd name="connsiteY36" fmla="*/ 276814 h 514978"/>
                <a:gd name="connsiteX37" fmla="*/ 167265 w 521411"/>
                <a:gd name="connsiteY37" fmla="*/ 276814 h 514978"/>
                <a:gd name="connsiteX38" fmla="*/ 179077 w 521411"/>
                <a:gd name="connsiteY38" fmla="*/ 276814 h 514978"/>
                <a:gd name="connsiteX39" fmla="*/ 179077 w 521411"/>
                <a:gd name="connsiteY39" fmla="*/ 261877 h 514978"/>
                <a:gd name="connsiteX40" fmla="*/ 173263 w 521411"/>
                <a:gd name="connsiteY40" fmla="*/ 261877 h 514978"/>
                <a:gd name="connsiteX41" fmla="*/ 99622 w 521411"/>
                <a:gd name="connsiteY41" fmla="*/ 261877 h 514978"/>
                <a:gd name="connsiteX42" fmla="*/ 94639 w 521411"/>
                <a:gd name="connsiteY42" fmla="*/ 261596 h 514978"/>
                <a:gd name="connsiteX43" fmla="*/ 90394 w 521411"/>
                <a:gd name="connsiteY43" fmla="*/ 256928 h 514978"/>
                <a:gd name="connsiteX44" fmla="*/ 93624 w 521411"/>
                <a:gd name="connsiteY44" fmla="*/ 251420 h 514978"/>
                <a:gd name="connsiteX45" fmla="*/ 99530 w 521411"/>
                <a:gd name="connsiteY45" fmla="*/ 250673 h 514978"/>
                <a:gd name="connsiteX46" fmla="*/ 172617 w 521411"/>
                <a:gd name="connsiteY46" fmla="*/ 250673 h 514978"/>
                <a:gd name="connsiteX47" fmla="*/ 178984 w 521411"/>
                <a:gd name="connsiteY47" fmla="*/ 250673 h 514978"/>
                <a:gd name="connsiteX48" fmla="*/ 178984 w 521411"/>
                <a:gd name="connsiteY48" fmla="*/ 235923 h 514978"/>
                <a:gd name="connsiteX49" fmla="*/ 173355 w 521411"/>
                <a:gd name="connsiteY49" fmla="*/ 235923 h 514978"/>
                <a:gd name="connsiteX50" fmla="*/ 124262 w 521411"/>
                <a:gd name="connsiteY50" fmla="*/ 235923 h 514978"/>
                <a:gd name="connsiteX51" fmla="*/ 116971 w 521411"/>
                <a:gd name="connsiteY51" fmla="*/ 230694 h 514978"/>
                <a:gd name="connsiteX52" fmla="*/ 124169 w 521411"/>
                <a:gd name="connsiteY52" fmla="*/ 224719 h 514978"/>
                <a:gd name="connsiteX53" fmla="*/ 173263 w 521411"/>
                <a:gd name="connsiteY53" fmla="*/ 224719 h 514978"/>
                <a:gd name="connsiteX54" fmla="*/ 178984 w 521411"/>
                <a:gd name="connsiteY54" fmla="*/ 224719 h 514978"/>
                <a:gd name="connsiteX55" fmla="*/ 178984 w 521411"/>
                <a:gd name="connsiteY55" fmla="*/ 205767 h 514978"/>
                <a:gd name="connsiteX56" fmla="*/ 173263 w 521411"/>
                <a:gd name="connsiteY56" fmla="*/ 205767 h 514978"/>
                <a:gd name="connsiteX57" fmla="*/ 100638 w 521411"/>
                <a:gd name="connsiteY57" fmla="*/ 205767 h 514978"/>
                <a:gd name="connsiteX58" fmla="*/ 74522 w 521411"/>
                <a:gd name="connsiteY58" fmla="*/ 179720 h 514978"/>
                <a:gd name="connsiteX59" fmla="*/ 74522 w 521411"/>
                <a:gd name="connsiteY59" fmla="*/ 167863 h 514978"/>
                <a:gd name="connsiteX60" fmla="*/ 60034 w 521411"/>
                <a:gd name="connsiteY60" fmla="*/ 153953 h 514978"/>
                <a:gd name="connsiteX61" fmla="*/ 54958 w 521411"/>
                <a:gd name="connsiteY61" fmla="*/ 153953 h 514978"/>
                <a:gd name="connsiteX62" fmla="*/ 39547 w 521411"/>
                <a:gd name="connsiteY62" fmla="*/ 161515 h 514978"/>
                <a:gd name="connsiteX63" fmla="*/ 14262 w 521411"/>
                <a:gd name="connsiteY63" fmla="*/ 169264 h 514978"/>
                <a:gd name="connsiteX64" fmla="*/ 51 w 521411"/>
                <a:gd name="connsiteY64" fmla="*/ 145737 h 514978"/>
                <a:gd name="connsiteX65" fmla="*/ 17031 w 521411"/>
                <a:gd name="connsiteY65" fmla="*/ 126038 h 514978"/>
                <a:gd name="connsiteX66" fmla="*/ 41485 w 521411"/>
                <a:gd name="connsiteY66" fmla="*/ 137521 h 514978"/>
                <a:gd name="connsiteX67" fmla="*/ 49975 w 521411"/>
                <a:gd name="connsiteY67" fmla="*/ 142563 h 514978"/>
                <a:gd name="connsiteX68" fmla="*/ 60218 w 521411"/>
                <a:gd name="connsiteY68" fmla="*/ 142563 h 514978"/>
                <a:gd name="connsiteX69" fmla="*/ 85688 w 521411"/>
                <a:gd name="connsiteY69" fmla="*/ 167770 h 514978"/>
                <a:gd name="connsiteX70" fmla="*/ 85873 w 521411"/>
                <a:gd name="connsiteY70" fmla="*/ 181774 h 514978"/>
                <a:gd name="connsiteX71" fmla="*/ 97777 w 521411"/>
                <a:gd name="connsiteY71" fmla="*/ 194284 h 514978"/>
                <a:gd name="connsiteX72" fmla="*/ 178892 w 521411"/>
                <a:gd name="connsiteY72" fmla="*/ 194377 h 514978"/>
                <a:gd name="connsiteX73" fmla="*/ 178892 w 521411"/>
                <a:gd name="connsiteY73" fmla="*/ 182894 h 514978"/>
                <a:gd name="connsiteX74" fmla="*/ 161266 w 521411"/>
                <a:gd name="connsiteY74" fmla="*/ 182894 h 514978"/>
                <a:gd name="connsiteX75" fmla="*/ 134597 w 521411"/>
                <a:gd name="connsiteY75" fmla="*/ 156287 h 514978"/>
                <a:gd name="connsiteX76" fmla="*/ 134597 w 521411"/>
                <a:gd name="connsiteY76" fmla="*/ 150125 h 514978"/>
                <a:gd name="connsiteX77" fmla="*/ 126845 w 521411"/>
                <a:gd name="connsiteY77" fmla="*/ 133040 h 514978"/>
                <a:gd name="connsiteX78" fmla="*/ 119371 w 521411"/>
                <a:gd name="connsiteY78" fmla="*/ 107553 h 514978"/>
                <a:gd name="connsiteX79" fmla="*/ 141980 w 521411"/>
                <a:gd name="connsiteY79" fmla="*/ 93175 h 514978"/>
                <a:gd name="connsiteX80" fmla="*/ 161728 w 521411"/>
                <a:gd name="connsiteY80" fmla="*/ 111287 h 514978"/>
                <a:gd name="connsiteX81" fmla="*/ 150193 w 521411"/>
                <a:gd name="connsiteY81" fmla="*/ 135374 h 514978"/>
                <a:gd name="connsiteX82" fmla="*/ 145486 w 521411"/>
                <a:gd name="connsiteY82" fmla="*/ 143123 h 514978"/>
                <a:gd name="connsiteX83" fmla="*/ 145763 w 521411"/>
                <a:gd name="connsiteY83" fmla="*/ 158621 h 514978"/>
                <a:gd name="connsiteX84" fmla="*/ 159421 w 521411"/>
                <a:gd name="connsiteY84" fmla="*/ 171691 h 514978"/>
                <a:gd name="connsiteX85" fmla="*/ 178984 w 521411"/>
                <a:gd name="connsiteY85" fmla="*/ 171691 h 514978"/>
                <a:gd name="connsiteX86" fmla="*/ 206484 w 521411"/>
                <a:gd name="connsiteY86" fmla="*/ 150032 h 514978"/>
                <a:gd name="connsiteX87" fmla="*/ 198825 w 521411"/>
                <a:gd name="connsiteY87" fmla="*/ 122490 h 514978"/>
                <a:gd name="connsiteX88" fmla="*/ 184244 w 521411"/>
                <a:gd name="connsiteY88" fmla="*/ 107926 h 514978"/>
                <a:gd name="connsiteX89" fmla="*/ 174093 w 521411"/>
                <a:gd name="connsiteY89" fmla="*/ 82906 h 514978"/>
                <a:gd name="connsiteX90" fmla="*/ 174093 w 521411"/>
                <a:gd name="connsiteY90" fmla="*/ 48736 h 514978"/>
                <a:gd name="connsiteX91" fmla="*/ 170771 w 521411"/>
                <a:gd name="connsiteY91" fmla="*/ 43321 h 514978"/>
                <a:gd name="connsiteX92" fmla="*/ 158221 w 521411"/>
                <a:gd name="connsiteY92" fmla="*/ 17367 h 514978"/>
                <a:gd name="connsiteX93" fmla="*/ 181476 w 521411"/>
                <a:gd name="connsiteY93" fmla="*/ 656 h 514978"/>
                <a:gd name="connsiteX94" fmla="*/ 201778 w 521411"/>
                <a:gd name="connsiteY94" fmla="*/ 21102 h 514978"/>
                <a:gd name="connsiteX95" fmla="*/ 188951 w 521411"/>
                <a:gd name="connsiteY95" fmla="*/ 43228 h 514978"/>
                <a:gd name="connsiteX96" fmla="*/ 184983 w 521411"/>
                <a:gd name="connsiteY96" fmla="*/ 49296 h 514978"/>
                <a:gd name="connsiteX97" fmla="*/ 184983 w 521411"/>
                <a:gd name="connsiteY97" fmla="*/ 83933 h 514978"/>
                <a:gd name="connsiteX98" fmla="*/ 191165 w 521411"/>
                <a:gd name="connsiteY98" fmla="*/ 99244 h 514978"/>
                <a:gd name="connsiteX99" fmla="*/ 206392 w 521411"/>
                <a:gd name="connsiteY99" fmla="*/ 114555 h 514978"/>
                <a:gd name="connsiteX100" fmla="*/ 217742 w 521411"/>
                <a:gd name="connsiteY100" fmla="*/ 142656 h 514978"/>
                <a:gd name="connsiteX101" fmla="*/ 217742 w 521411"/>
                <a:gd name="connsiteY101" fmla="*/ 149751 h 514978"/>
                <a:gd name="connsiteX102" fmla="*/ 229739 w 521411"/>
                <a:gd name="connsiteY102" fmla="*/ 149751 h 514978"/>
                <a:gd name="connsiteX103" fmla="*/ 229739 w 521411"/>
                <a:gd name="connsiteY103" fmla="*/ 143776 h 514978"/>
                <a:gd name="connsiteX104" fmla="*/ 229739 w 521411"/>
                <a:gd name="connsiteY104" fmla="*/ 44442 h 514978"/>
                <a:gd name="connsiteX105" fmla="*/ 229924 w 521411"/>
                <a:gd name="connsiteY105" fmla="*/ 39867 h 514978"/>
                <a:gd name="connsiteX106" fmla="*/ 234999 w 521411"/>
                <a:gd name="connsiteY106" fmla="*/ 34825 h 514978"/>
                <a:gd name="connsiteX107" fmla="*/ 240444 w 521411"/>
                <a:gd name="connsiteY107" fmla="*/ 38933 h 514978"/>
                <a:gd name="connsiteX108" fmla="*/ 240813 w 521411"/>
                <a:gd name="connsiteY108" fmla="*/ 43975 h 514978"/>
                <a:gd name="connsiteX109" fmla="*/ 240813 w 521411"/>
                <a:gd name="connsiteY109" fmla="*/ 143310 h 514978"/>
                <a:gd name="connsiteX110" fmla="*/ 240813 w 521411"/>
                <a:gd name="connsiteY110" fmla="*/ 149845 h 514978"/>
                <a:gd name="connsiteX111" fmla="*/ 253363 w 521411"/>
                <a:gd name="connsiteY111" fmla="*/ 149845 h 514978"/>
                <a:gd name="connsiteX112" fmla="*/ 253363 w 521411"/>
                <a:gd name="connsiteY112" fmla="*/ 144430 h 514978"/>
                <a:gd name="connsiteX113" fmla="*/ 253363 w 521411"/>
                <a:gd name="connsiteY113" fmla="*/ 93736 h 514978"/>
                <a:gd name="connsiteX114" fmla="*/ 258992 w 521411"/>
                <a:gd name="connsiteY114" fmla="*/ 87200 h 514978"/>
                <a:gd name="connsiteX115" fmla="*/ 264437 w 521411"/>
                <a:gd name="connsiteY115" fmla="*/ 93829 h 514978"/>
                <a:gd name="connsiteX116" fmla="*/ 264437 w 521411"/>
                <a:gd name="connsiteY116" fmla="*/ 96910 h 514978"/>
                <a:gd name="connsiteX117" fmla="*/ 264437 w 521411"/>
                <a:gd name="connsiteY117" fmla="*/ 144523 h 514978"/>
                <a:gd name="connsiteX118" fmla="*/ 264437 w 521411"/>
                <a:gd name="connsiteY118" fmla="*/ 149938 h 514978"/>
                <a:gd name="connsiteX119" fmla="*/ 279017 w 521411"/>
                <a:gd name="connsiteY119" fmla="*/ 149938 h 514978"/>
                <a:gd name="connsiteX120" fmla="*/ 279017 w 521411"/>
                <a:gd name="connsiteY120" fmla="*/ 144337 h 514978"/>
                <a:gd name="connsiteX121" fmla="*/ 279017 w 521411"/>
                <a:gd name="connsiteY121" fmla="*/ 68808 h 514978"/>
                <a:gd name="connsiteX122" fmla="*/ 279755 w 521411"/>
                <a:gd name="connsiteY122" fmla="*/ 63300 h 514978"/>
                <a:gd name="connsiteX123" fmla="*/ 285292 w 521411"/>
                <a:gd name="connsiteY123" fmla="*/ 60219 h 514978"/>
                <a:gd name="connsiteX124" fmla="*/ 289814 w 521411"/>
                <a:gd name="connsiteY124" fmla="*/ 64607 h 514978"/>
                <a:gd name="connsiteX125" fmla="*/ 289999 w 521411"/>
                <a:gd name="connsiteY125" fmla="*/ 69182 h 514978"/>
                <a:gd name="connsiteX126" fmla="*/ 289999 w 521411"/>
                <a:gd name="connsiteY126" fmla="*/ 144243 h 514978"/>
                <a:gd name="connsiteX127" fmla="*/ 289999 w 521411"/>
                <a:gd name="connsiteY127" fmla="*/ 150032 h 514978"/>
                <a:gd name="connsiteX128" fmla="*/ 304302 w 521411"/>
                <a:gd name="connsiteY128" fmla="*/ 150032 h 514978"/>
                <a:gd name="connsiteX129" fmla="*/ 304579 w 521411"/>
                <a:gd name="connsiteY129" fmla="*/ 144617 h 514978"/>
                <a:gd name="connsiteX130" fmla="*/ 304579 w 521411"/>
                <a:gd name="connsiteY130" fmla="*/ 96536 h 514978"/>
                <a:gd name="connsiteX131" fmla="*/ 305225 w 521411"/>
                <a:gd name="connsiteY131" fmla="*/ 91028 h 514978"/>
                <a:gd name="connsiteX132" fmla="*/ 310577 w 521411"/>
                <a:gd name="connsiteY132" fmla="*/ 87480 h 514978"/>
                <a:gd name="connsiteX133" fmla="*/ 315376 w 521411"/>
                <a:gd name="connsiteY133" fmla="*/ 91775 h 514978"/>
                <a:gd name="connsiteX134" fmla="*/ 315653 w 521411"/>
                <a:gd name="connsiteY134" fmla="*/ 96350 h 514978"/>
                <a:gd name="connsiteX135" fmla="*/ 315653 w 521411"/>
                <a:gd name="connsiteY135" fmla="*/ 143963 h 514978"/>
                <a:gd name="connsiteX136" fmla="*/ 315653 w 521411"/>
                <a:gd name="connsiteY136" fmla="*/ 149938 h 514978"/>
                <a:gd name="connsiteX137" fmla="*/ 324881 w 521411"/>
                <a:gd name="connsiteY137" fmla="*/ 149938 h 514978"/>
                <a:gd name="connsiteX138" fmla="*/ 324881 w 521411"/>
                <a:gd name="connsiteY138" fmla="*/ 144617 h 514978"/>
                <a:gd name="connsiteX139" fmla="*/ 324881 w 521411"/>
                <a:gd name="connsiteY139" fmla="*/ 69089 h 514978"/>
                <a:gd name="connsiteX140" fmla="*/ 334109 w 521411"/>
                <a:gd name="connsiteY140" fmla="*/ 59846 h 514978"/>
                <a:gd name="connsiteX141" fmla="*/ 345183 w 521411"/>
                <a:gd name="connsiteY141" fmla="*/ 59846 h 514978"/>
                <a:gd name="connsiteX142" fmla="*/ 345183 w 521411"/>
                <a:gd name="connsiteY142" fmla="*/ 43881 h 514978"/>
                <a:gd name="connsiteX143" fmla="*/ 345183 w 521411"/>
                <a:gd name="connsiteY143" fmla="*/ 6631 h 514978"/>
                <a:gd name="connsiteX144" fmla="*/ 350535 w 521411"/>
                <a:gd name="connsiteY144" fmla="*/ 2 h 514978"/>
                <a:gd name="connsiteX145" fmla="*/ 356349 w 521411"/>
                <a:gd name="connsiteY145" fmla="*/ 6724 h 514978"/>
                <a:gd name="connsiteX146" fmla="*/ 356349 w 521411"/>
                <a:gd name="connsiteY146" fmla="*/ 63674 h 514978"/>
                <a:gd name="connsiteX147" fmla="*/ 348874 w 521411"/>
                <a:gd name="connsiteY147" fmla="*/ 71142 h 514978"/>
                <a:gd name="connsiteX148" fmla="*/ 336324 w 521411"/>
                <a:gd name="connsiteY148" fmla="*/ 71142 h 514978"/>
                <a:gd name="connsiteX149" fmla="*/ 336324 w 521411"/>
                <a:gd name="connsiteY149" fmla="*/ 150125 h 514978"/>
                <a:gd name="connsiteX150" fmla="*/ 345275 w 521411"/>
                <a:gd name="connsiteY150" fmla="*/ 150125 h 514978"/>
                <a:gd name="connsiteX151" fmla="*/ 345275 w 521411"/>
                <a:gd name="connsiteY151" fmla="*/ 139575 h 514978"/>
                <a:gd name="connsiteX152" fmla="*/ 345275 w 521411"/>
                <a:gd name="connsiteY152" fmla="*/ 113715 h 514978"/>
                <a:gd name="connsiteX153" fmla="*/ 352196 w 521411"/>
                <a:gd name="connsiteY153" fmla="*/ 106806 h 514978"/>
                <a:gd name="connsiteX154" fmla="*/ 382095 w 521411"/>
                <a:gd name="connsiteY154" fmla="*/ 106806 h 514978"/>
                <a:gd name="connsiteX155" fmla="*/ 382095 w 521411"/>
                <a:gd name="connsiteY155" fmla="*/ 101111 h 514978"/>
                <a:gd name="connsiteX156" fmla="*/ 382095 w 521411"/>
                <a:gd name="connsiteY156" fmla="*/ 33892 h 514978"/>
                <a:gd name="connsiteX157" fmla="*/ 382280 w 521411"/>
                <a:gd name="connsiteY157" fmla="*/ 29877 h 514978"/>
                <a:gd name="connsiteX158" fmla="*/ 387540 w 521411"/>
                <a:gd name="connsiteY158" fmla="*/ 24743 h 514978"/>
                <a:gd name="connsiteX159" fmla="*/ 393169 w 521411"/>
                <a:gd name="connsiteY159" fmla="*/ 29877 h 514978"/>
                <a:gd name="connsiteX160" fmla="*/ 393169 w 521411"/>
                <a:gd name="connsiteY160" fmla="*/ 37626 h 514978"/>
                <a:gd name="connsiteX161" fmla="*/ 393169 w 521411"/>
                <a:gd name="connsiteY161" fmla="*/ 109513 h 514978"/>
                <a:gd name="connsiteX162" fmla="*/ 384771 w 521411"/>
                <a:gd name="connsiteY162" fmla="*/ 118009 h 514978"/>
                <a:gd name="connsiteX163" fmla="*/ 356810 w 521411"/>
                <a:gd name="connsiteY163" fmla="*/ 118009 h 514978"/>
                <a:gd name="connsiteX164" fmla="*/ 356810 w 521411"/>
                <a:gd name="connsiteY164" fmla="*/ 150498 h 514978"/>
                <a:gd name="connsiteX165" fmla="*/ 390493 w 521411"/>
                <a:gd name="connsiteY165" fmla="*/ 171691 h 514978"/>
                <a:gd name="connsiteX166" fmla="*/ 432573 w 521411"/>
                <a:gd name="connsiteY166" fmla="*/ 171691 h 514978"/>
                <a:gd name="connsiteX167" fmla="*/ 432573 w 521411"/>
                <a:gd name="connsiteY167" fmla="*/ 104565 h 514978"/>
                <a:gd name="connsiteX168" fmla="*/ 414763 w 521411"/>
                <a:gd name="connsiteY168" fmla="*/ 104565 h 514978"/>
                <a:gd name="connsiteX169" fmla="*/ 406734 w 521411"/>
                <a:gd name="connsiteY169" fmla="*/ 96723 h 514978"/>
                <a:gd name="connsiteX170" fmla="*/ 406734 w 521411"/>
                <a:gd name="connsiteY170" fmla="*/ 49110 h 514978"/>
                <a:gd name="connsiteX171" fmla="*/ 412456 w 521411"/>
                <a:gd name="connsiteY171" fmla="*/ 41641 h 514978"/>
                <a:gd name="connsiteX172" fmla="*/ 417808 w 521411"/>
                <a:gd name="connsiteY172" fmla="*/ 49296 h 514978"/>
                <a:gd name="connsiteX173" fmla="*/ 417808 w 521411"/>
                <a:gd name="connsiteY173" fmla="*/ 93175 h 514978"/>
                <a:gd name="connsiteX174" fmla="*/ 436541 w 521411"/>
                <a:gd name="connsiteY174" fmla="*/ 93175 h 514978"/>
                <a:gd name="connsiteX175" fmla="*/ 444108 w 521411"/>
                <a:gd name="connsiteY175" fmla="*/ 100551 h 514978"/>
                <a:gd name="connsiteX176" fmla="*/ 444108 w 521411"/>
                <a:gd name="connsiteY176" fmla="*/ 175612 h 514978"/>
                <a:gd name="connsiteX177" fmla="*/ 436541 w 521411"/>
                <a:gd name="connsiteY177" fmla="*/ 182988 h 514978"/>
                <a:gd name="connsiteX178" fmla="*/ 390677 w 521411"/>
                <a:gd name="connsiteY178" fmla="*/ 182988 h 514978"/>
                <a:gd name="connsiteX179" fmla="*/ 390677 w 521411"/>
                <a:gd name="connsiteY179" fmla="*/ 194097 h 514978"/>
                <a:gd name="connsiteX180" fmla="*/ 464133 w 521411"/>
                <a:gd name="connsiteY180" fmla="*/ 194097 h 514978"/>
                <a:gd name="connsiteX181" fmla="*/ 464133 w 521411"/>
                <a:gd name="connsiteY181" fmla="*/ 172251 h 514978"/>
                <a:gd name="connsiteX182" fmla="*/ 474284 w 521411"/>
                <a:gd name="connsiteY182" fmla="*/ 161701 h 514978"/>
                <a:gd name="connsiteX183" fmla="*/ 513688 w 521411"/>
                <a:gd name="connsiteY183" fmla="*/ 161888 h 514978"/>
                <a:gd name="connsiteX184" fmla="*/ 520702 w 521411"/>
                <a:gd name="connsiteY184" fmla="*/ 165529 h 514978"/>
                <a:gd name="connsiteX185" fmla="*/ 514611 w 521411"/>
                <a:gd name="connsiteY185" fmla="*/ 172905 h 514978"/>
                <a:gd name="connsiteX186" fmla="*/ 481390 w 521411"/>
                <a:gd name="connsiteY186" fmla="*/ 172905 h 514978"/>
                <a:gd name="connsiteX187" fmla="*/ 475207 w 521411"/>
                <a:gd name="connsiteY187" fmla="*/ 172905 h 514978"/>
                <a:gd name="connsiteX188" fmla="*/ 475207 w 521411"/>
                <a:gd name="connsiteY188" fmla="*/ 194471 h 514978"/>
                <a:gd name="connsiteX189" fmla="*/ 464410 w 521411"/>
                <a:gd name="connsiteY189" fmla="*/ 205674 h 514978"/>
                <a:gd name="connsiteX190" fmla="*/ 396399 w 521411"/>
                <a:gd name="connsiteY190" fmla="*/ 205674 h 514978"/>
                <a:gd name="connsiteX191" fmla="*/ 390493 w 521411"/>
                <a:gd name="connsiteY191" fmla="*/ 205674 h 514978"/>
                <a:gd name="connsiteX192" fmla="*/ 390493 w 521411"/>
                <a:gd name="connsiteY192" fmla="*/ 224626 h 514978"/>
                <a:gd name="connsiteX193" fmla="*/ 395845 w 521411"/>
                <a:gd name="connsiteY193" fmla="*/ 224626 h 514978"/>
                <a:gd name="connsiteX194" fmla="*/ 444939 w 521411"/>
                <a:gd name="connsiteY194" fmla="*/ 224626 h 514978"/>
                <a:gd name="connsiteX195" fmla="*/ 452414 w 521411"/>
                <a:gd name="connsiteY195" fmla="*/ 228640 h 514978"/>
                <a:gd name="connsiteX196" fmla="*/ 445862 w 521411"/>
                <a:gd name="connsiteY196" fmla="*/ 235829 h 514978"/>
                <a:gd name="connsiteX197" fmla="*/ 396307 w 521411"/>
                <a:gd name="connsiteY197" fmla="*/ 235829 h 514978"/>
                <a:gd name="connsiteX198" fmla="*/ 390493 w 521411"/>
                <a:gd name="connsiteY198" fmla="*/ 235829 h 514978"/>
                <a:gd name="connsiteX199" fmla="*/ 390493 w 521411"/>
                <a:gd name="connsiteY199" fmla="*/ 250300 h 514978"/>
                <a:gd name="connsiteX200" fmla="*/ 395568 w 521411"/>
                <a:gd name="connsiteY200" fmla="*/ 250580 h 514978"/>
                <a:gd name="connsiteX201" fmla="*/ 465148 w 521411"/>
                <a:gd name="connsiteY201" fmla="*/ 250580 h 514978"/>
                <a:gd name="connsiteX202" fmla="*/ 471977 w 521411"/>
                <a:gd name="connsiteY202" fmla="*/ 246192 h 514978"/>
                <a:gd name="connsiteX203" fmla="*/ 496985 w 521411"/>
                <a:gd name="connsiteY203" fmla="*/ 233775 h 514978"/>
                <a:gd name="connsiteX204" fmla="*/ 513965 w 521411"/>
                <a:gd name="connsiteY204" fmla="*/ 255061 h 514978"/>
                <a:gd name="connsiteX205" fmla="*/ 497170 w 521411"/>
                <a:gd name="connsiteY205" fmla="*/ 277468 h 514978"/>
                <a:gd name="connsiteX206" fmla="*/ 472254 w 521411"/>
                <a:gd name="connsiteY206" fmla="*/ 265891 h 514978"/>
                <a:gd name="connsiteX207" fmla="*/ 465333 w 521411"/>
                <a:gd name="connsiteY207" fmla="*/ 261596 h 514978"/>
                <a:gd name="connsiteX208" fmla="*/ 395753 w 521411"/>
                <a:gd name="connsiteY208" fmla="*/ 261596 h 514978"/>
                <a:gd name="connsiteX209" fmla="*/ 390401 w 521411"/>
                <a:gd name="connsiteY209" fmla="*/ 261596 h 514978"/>
                <a:gd name="connsiteX210" fmla="*/ 390401 w 521411"/>
                <a:gd name="connsiteY210" fmla="*/ 276534 h 514978"/>
                <a:gd name="connsiteX211" fmla="*/ 395937 w 521411"/>
                <a:gd name="connsiteY211" fmla="*/ 276534 h 514978"/>
                <a:gd name="connsiteX212" fmla="*/ 441986 w 521411"/>
                <a:gd name="connsiteY212" fmla="*/ 276534 h 514978"/>
                <a:gd name="connsiteX213" fmla="*/ 446046 w 521411"/>
                <a:gd name="connsiteY213" fmla="*/ 276534 h 514978"/>
                <a:gd name="connsiteX214" fmla="*/ 452598 w 521411"/>
                <a:gd name="connsiteY214" fmla="*/ 282042 h 514978"/>
                <a:gd name="connsiteX215" fmla="*/ 446231 w 521411"/>
                <a:gd name="connsiteY215" fmla="*/ 287644 h 514978"/>
                <a:gd name="connsiteX216" fmla="*/ 417070 w 521411"/>
                <a:gd name="connsiteY216" fmla="*/ 287644 h 514978"/>
                <a:gd name="connsiteX217" fmla="*/ 390401 w 521411"/>
                <a:gd name="connsiteY217" fmla="*/ 287644 h 514978"/>
                <a:gd name="connsiteX218" fmla="*/ 390401 w 521411"/>
                <a:gd name="connsiteY218" fmla="*/ 305756 h 514978"/>
                <a:gd name="connsiteX219" fmla="*/ 405812 w 521411"/>
                <a:gd name="connsiteY219" fmla="*/ 305756 h 514978"/>
                <a:gd name="connsiteX220" fmla="*/ 435434 w 521411"/>
                <a:gd name="connsiteY220" fmla="*/ 305756 h 514978"/>
                <a:gd name="connsiteX221" fmla="*/ 443370 w 521411"/>
                <a:gd name="connsiteY221" fmla="*/ 313971 h 514978"/>
                <a:gd name="connsiteX222" fmla="*/ 443370 w 521411"/>
                <a:gd name="connsiteY222" fmla="*/ 361865 h 514978"/>
                <a:gd name="connsiteX223" fmla="*/ 448999 w 521411"/>
                <a:gd name="connsiteY223" fmla="*/ 361865 h 514978"/>
                <a:gd name="connsiteX224" fmla="*/ 500123 w 521411"/>
                <a:gd name="connsiteY224" fmla="*/ 361958 h 514978"/>
                <a:gd name="connsiteX225" fmla="*/ 506767 w 521411"/>
                <a:gd name="connsiteY225" fmla="*/ 364572 h 514978"/>
                <a:gd name="connsiteX226" fmla="*/ 506952 w 521411"/>
                <a:gd name="connsiteY226" fmla="*/ 370174 h 514978"/>
                <a:gd name="connsiteX227" fmla="*/ 501046 w 521411"/>
                <a:gd name="connsiteY227" fmla="*/ 372975 h 514978"/>
                <a:gd name="connsiteX228" fmla="*/ 445862 w 521411"/>
                <a:gd name="connsiteY228" fmla="*/ 373068 h 514978"/>
                <a:gd name="connsiteX229" fmla="*/ 432296 w 521411"/>
                <a:gd name="connsiteY229" fmla="*/ 359438 h 514978"/>
                <a:gd name="connsiteX230" fmla="*/ 432296 w 521411"/>
                <a:gd name="connsiteY230" fmla="*/ 317332 h 514978"/>
                <a:gd name="connsiteX231" fmla="*/ 390493 w 521411"/>
                <a:gd name="connsiteY231" fmla="*/ 317332 h 514978"/>
                <a:gd name="connsiteX232" fmla="*/ 390493 w 521411"/>
                <a:gd name="connsiteY232" fmla="*/ 331523 h 514978"/>
                <a:gd name="connsiteX233" fmla="*/ 409134 w 521411"/>
                <a:gd name="connsiteY233" fmla="*/ 331523 h 514978"/>
                <a:gd name="connsiteX234" fmla="*/ 417808 w 521411"/>
                <a:gd name="connsiteY234" fmla="*/ 340112 h 514978"/>
                <a:gd name="connsiteX235" fmla="*/ 417808 w 521411"/>
                <a:gd name="connsiteY235" fmla="*/ 433752 h 514978"/>
                <a:gd name="connsiteX236" fmla="*/ 412364 w 521411"/>
                <a:gd name="connsiteY236" fmla="*/ 442434 h 514978"/>
                <a:gd name="connsiteX237" fmla="*/ 406642 w 521411"/>
                <a:gd name="connsiteY237" fmla="*/ 433845 h 514978"/>
                <a:gd name="connsiteX238" fmla="*/ 406642 w 521411"/>
                <a:gd name="connsiteY238" fmla="*/ 348981 h 514978"/>
                <a:gd name="connsiteX239" fmla="*/ 406642 w 521411"/>
                <a:gd name="connsiteY239" fmla="*/ 343006 h 514978"/>
                <a:gd name="connsiteX240" fmla="*/ 390401 w 521411"/>
                <a:gd name="connsiteY240" fmla="*/ 343006 h 514978"/>
                <a:gd name="connsiteX241" fmla="*/ 356349 w 521411"/>
                <a:gd name="connsiteY241" fmla="*/ 363545 h 514978"/>
                <a:gd name="connsiteX242" fmla="*/ 356349 w 521411"/>
                <a:gd name="connsiteY242" fmla="*/ 383244 h 514978"/>
                <a:gd name="connsiteX243" fmla="*/ 356349 w 521411"/>
                <a:gd name="connsiteY243" fmla="*/ 417414 h 514978"/>
                <a:gd name="connsiteX244" fmla="*/ 348782 w 521411"/>
                <a:gd name="connsiteY244" fmla="*/ 436553 h 514978"/>
                <a:gd name="connsiteX245" fmla="*/ 345552 w 521411"/>
                <a:gd name="connsiteY245" fmla="*/ 439820 h 514978"/>
                <a:gd name="connsiteX246" fmla="*/ 334940 w 521411"/>
                <a:gd name="connsiteY246" fmla="*/ 467175 h 514978"/>
                <a:gd name="connsiteX247" fmla="*/ 338077 w 521411"/>
                <a:gd name="connsiteY247" fmla="*/ 472123 h 514978"/>
                <a:gd name="connsiteX248" fmla="*/ 351089 w 521411"/>
                <a:gd name="connsiteY248" fmla="*/ 498264 h 514978"/>
                <a:gd name="connsiteX249" fmla="*/ 329126 w 521411"/>
                <a:gd name="connsiteY249" fmla="*/ 514975 h 514978"/>
                <a:gd name="connsiteX250" fmla="*/ 307717 w 521411"/>
                <a:gd name="connsiteY250" fmla="*/ 496396 h 514978"/>
                <a:gd name="connsiteX251" fmla="*/ 320082 w 521411"/>
                <a:gd name="connsiteY251" fmla="*/ 472590 h 514978"/>
                <a:gd name="connsiteX252" fmla="*/ 323866 w 521411"/>
                <a:gd name="connsiteY252" fmla="*/ 466428 h 514978"/>
                <a:gd name="connsiteX253" fmla="*/ 323866 w 521411"/>
                <a:gd name="connsiteY253" fmla="*/ 457652 h 514978"/>
                <a:gd name="connsiteX254" fmla="*/ 331894 w 521411"/>
                <a:gd name="connsiteY254" fmla="*/ 437673 h 514978"/>
                <a:gd name="connsiteX255" fmla="*/ 345090 w 521411"/>
                <a:gd name="connsiteY255" fmla="*/ 404904 h 514978"/>
                <a:gd name="connsiteX256" fmla="*/ 345090 w 521411"/>
                <a:gd name="connsiteY256" fmla="*/ 364199 h 514978"/>
                <a:gd name="connsiteX257" fmla="*/ 335770 w 521411"/>
                <a:gd name="connsiteY257" fmla="*/ 364199 h 514978"/>
                <a:gd name="connsiteX258" fmla="*/ 335770 w 521411"/>
                <a:gd name="connsiteY258" fmla="*/ 393047 h 514978"/>
                <a:gd name="connsiteX259" fmla="*/ 335770 w 521411"/>
                <a:gd name="connsiteY259" fmla="*/ 402383 h 514978"/>
                <a:gd name="connsiteX260" fmla="*/ 330510 w 521411"/>
                <a:gd name="connsiteY260" fmla="*/ 409198 h 514978"/>
                <a:gd name="connsiteX261" fmla="*/ 324696 w 521411"/>
                <a:gd name="connsiteY261" fmla="*/ 402290 h 514978"/>
                <a:gd name="connsiteX262" fmla="*/ 324696 w 521411"/>
                <a:gd name="connsiteY262" fmla="*/ 381097 h 514978"/>
                <a:gd name="connsiteX263" fmla="*/ 324696 w 521411"/>
                <a:gd name="connsiteY263" fmla="*/ 364199 h 514978"/>
                <a:gd name="connsiteX264" fmla="*/ 315468 w 521411"/>
                <a:gd name="connsiteY264" fmla="*/ 364199 h 514978"/>
                <a:gd name="connsiteX265" fmla="*/ 315468 w 521411"/>
                <a:gd name="connsiteY265" fmla="*/ 376149 h 514978"/>
                <a:gd name="connsiteX266" fmla="*/ 315468 w 521411"/>
                <a:gd name="connsiteY266" fmla="*/ 419655 h 514978"/>
                <a:gd name="connsiteX267" fmla="*/ 310300 w 521411"/>
                <a:gd name="connsiteY267" fmla="*/ 426937 h 514978"/>
                <a:gd name="connsiteX268" fmla="*/ 304394 w 521411"/>
                <a:gd name="connsiteY268" fmla="*/ 419655 h 514978"/>
                <a:gd name="connsiteX269" fmla="*/ 304394 w 521411"/>
                <a:gd name="connsiteY269" fmla="*/ 369987 h 514978"/>
                <a:gd name="connsiteX270" fmla="*/ 304394 w 521411"/>
                <a:gd name="connsiteY270" fmla="*/ 364106 h 514978"/>
                <a:gd name="connsiteX271" fmla="*/ 289814 w 521411"/>
                <a:gd name="connsiteY271" fmla="*/ 364106 h 514978"/>
                <a:gd name="connsiteX272" fmla="*/ 289814 w 521411"/>
                <a:gd name="connsiteY272" fmla="*/ 369894 h 514978"/>
                <a:gd name="connsiteX273" fmla="*/ 289814 w 521411"/>
                <a:gd name="connsiteY273" fmla="*/ 447009 h 514978"/>
                <a:gd name="connsiteX274" fmla="*/ 284277 w 521411"/>
                <a:gd name="connsiteY274" fmla="*/ 454571 h 514978"/>
                <a:gd name="connsiteX275" fmla="*/ 278740 w 521411"/>
                <a:gd name="connsiteY275" fmla="*/ 446822 h 514978"/>
                <a:gd name="connsiteX276" fmla="*/ 278740 w 521411"/>
                <a:gd name="connsiteY276" fmla="*/ 443741 h 514978"/>
                <a:gd name="connsiteX277" fmla="*/ 278740 w 521411"/>
                <a:gd name="connsiteY277" fmla="*/ 384738 h 514978"/>
                <a:gd name="connsiteX278" fmla="*/ 278740 w 521411"/>
                <a:gd name="connsiteY278" fmla="*/ 364199 h 514978"/>
                <a:gd name="connsiteX279" fmla="*/ 264160 w 521411"/>
                <a:gd name="connsiteY279" fmla="*/ 364199 h 514978"/>
                <a:gd name="connsiteX280" fmla="*/ 264160 w 521411"/>
                <a:gd name="connsiteY280" fmla="*/ 369614 h 514978"/>
                <a:gd name="connsiteX281" fmla="*/ 264160 w 521411"/>
                <a:gd name="connsiteY281" fmla="*/ 419281 h 514978"/>
                <a:gd name="connsiteX282" fmla="*/ 258808 w 521411"/>
                <a:gd name="connsiteY282" fmla="*/ 427030 h 514978"/>
                <a:gd name="connsiteX283" fmla="*/ 253086 w 521411"/>
                <a:gd name="connsiteY283" fmla="*/ 419095 h 514978"/>
                <a:gd name="connsiteX284" fmla="*/ 253086 w 521411"/>
                <a:gd name="connsiteY284" fmla="*/ 369987 h 514978"/>
                <a:gd name="connsiteX285" fmla="*/ 253086 w 521411"/>
                <a:gd name="connsiteY285" fmla="*/ 364199 h 514978"/>
                <a:gd name="connsiteX286" fmla="*/ 240536 w 521411"/>
                <a:gd name="connsiteY286" fmla="*/ 364199 h 514978"/>
                <a:gd name="connsiteX287" fmla="*/ 240536 w 521411"/>
                <a:gd name="connsiteY287" fmla="*/ 388659 h 514978"/>
                <a:gd name="connsiteX288" fmla="*/ 240536 w 521411"/>
                <a:gd name="connsiteY288" fmla="*/ 399022 h 514978"/>
                <a:gd name="connsiteX289" fmla="*/ 234907 w 521411"/>
                <a:gd name="connsiteY289" fmla="*/ 407144 h 514978"/>
                <a:gd name="connsiteX290" fmla="*/ 229370 w 521411"/>
                <a:gd name="connsiteY290" fmla="*/ 399022 h 514978"/>
                <a:gd name="connsiteX291" fmla="*/ 229370 w 521411"/>
                <a:gd name="connsiteY291" fmla="*/ 364199 h 514978"/>
                <a:gd name="connsiteX292" fmla="*/ 217650 w 521411"/>
                <a:gd name="connsiteY292" fmla="*/ 364199 h 514978"/>
                <a:gd name="connsiteX293" fmla="*/ 217373 w 521411"/>
                <a:gd name="connsiteY293" fmla="*/ 369614 h 514978"/>
                <a:gd name="connsiteX294" fmla="*/ 217373 w 521411"/>
                <a:gd name="connsiteY294" fmla="*/ 423389 h 514978"/>
                <a:gd name="connsiteX295" fmla="*/ 195872 w 521411"/>
                <a:gd name="connsiteY295" fmla="*/ 445049 h 514978"/>
                <a:gd name="connsiteX296" fmla="*/ 171325 w 521411"/>
                <a:gd name="connsiteY296" fmla="*/ 445049 h 514978"/>
                <a:gd name="connsiteX297" fmla="*/ 161082 w 521411"/>
                <a:gd name="connsiteY297" fmla="*/ 455318 h 514978"/>
                <a:gd name="connsiteX298" fmla="*/ 161082 w 521411"/>
                <a:gd name="connsiteY298" fmla="*/ 473897 h 514978"/>
                <a:gd name="connsiteX299" fmla="*/ 155822 w 521411"/>
                <a:gd name="connsiteY299" fmla="*/ 480619 h 514978"/>
                <a:gd name="connsiteX300" fmla="*/ 150008 w 521411"/>
                <a:gd name="connsiteY300" fmla="*/ 473710 h 514978"/>
                <a:gd name="connsiteX301" fmla="*/ 150008 w 521411"/>
                <a:gd name="connsiteY301" fmla="*/ 452984 h 514978"/>
                <a:gd name="connsiteX302" fmla="*/ 169295 w 521411"/>
                <a:gd name="connsiteY302" fmla="*/ 433752 h 514978"/>
                <a:gd name="connsiteX303" fmla="*/ 196425 w 521411"/>
                <a:gd name="connsiteY303" fmla="*/ 433659 h 514978"/>
                <a:gd name="connsiteX304" fmla="*/ 206300 w 521411"/>
                <a:gd name="connsiteY304" fmla="*/ 423669 h 514978"/>
                <a:gd name="connsiteX305" fmla="*/ 206300 w 521411"/>
                <a:gd name="connsiteY305" fmla="*/ 368307 h 514978"/>
                <a:gd name="connsiteX306" fmla="*/ 205930 w 521411"/>
                <a:gd name="connsiteY306" fmla="*/ 364106 h 514978"/>
                <a:gd name="connsiteX307" fmla="*/ 284923 w 521411"/>
                <a:gd name="connsiteY307" fmla="*/ 352809 h 514978"/>
                <a:gd name="connsiteX308" fmla="*/ 366684 w 521411"/>
                <a:gd name="connsiteY308" fmla="*/ 352809 h 514978"/>
                <a:gd name="connsiteX309" fmla="*/ 379604 w 521411"/>
                <a:gd name="connsiteY309" fmla="*/ 339365 h 514978"/>
                <a:gd name="connsiteX310" fmla="*/ 379604 w 521411"/>
                <a:gd name="connsiteY310" fmla="*/ 175892 h 514978"/>
                <a:gd name="connsiteX311" fmla="*/ 365577 w 521411"/>
                <a:gd name="connsiteY311" fmla="*/ 161235 h 514978"/>
                <a:gd name="connsiteX312" fmla="*/ 204546 w 521411"/>
                <a:gd name="connsiteY312" fmla="*/ 161235 h 514978"/>
                <a:gd name="connsiteX313" fmla="*/ 190427 w 521411"/>
                <a:gd name="connsiteY313" fmla="*/ 175986 h 514978"/>
                <a:gd name="connsiteX314" fmla="*/ 190427 w 521411"/>
                <a:gd name="connsiteY314" fmla="*/ 338338 h 514978"/>
                <a:gd name="connsiteX315" fmla="*/ 204638 w 521411"/>
                <a:gd name="connsiteY315" fmla="*/ 352716 h 514978"/>
                <a:gd name="connsiteX316" fmla="*/ 284923 w 521411"/>
                <a:gd name="connsiteY316" fmla="*/ 352716 h 514978"/>
                <a:gd name="connsiteX317" fmla="*/ 151300 w 521411"/>
                <a:gd name="connsiteY317" fmla="*/ 115488 h 514978"/>
                <a:gd name="connsiteX318" fmla="*/ 140134 w 521411"/>
                <a:gd name="connsiteY318" fmla="*/ 104285 h 514978"/>
                <a:gd name="connsiteX319" fmla="*/ 128876 w 521411"/>
                <a:gd name="connsiteY319" fmla="*/ 115862 h 514978"/>
                <a:gd name="connsiteX320" fmla="*/ 140226 w 521411"/>
                <a:gd name="connsiteY320" fmla="*/ 126878 h 514978"/>
                <a:gd name="connsiteX321" fmla="*/ 151208 w 521411"/>
                <a:gd name="connsiteY321" fmla="*/ 115488 h 514978"/>
                <a:gd name="connsiteX322" fmla="*/ 492279 w 521411"/>
                <a:gd name="connsiteY322" fmla="*/ 266918 h 514978"/>
                <a:gd name="connsiteX323" fmla="*/ 503445 w 521411"/>
                <a:gd name="connsiteY323" fmla="*/ 256088 h 514978"/>
                <a:gd name="connsiteX324" fmla="*/ 492371 w 521411"/>
                <a:gd name="connsiteY324" fmla="*/ 244698 h 514978"/>
                <a:gd name="connsiteX325" fmla="*/ 481482 w 521411"/>
                <a:gd name="connsiteY325" fmla="*/ 255715 h 514978"/>
                <a:gd name="connsiteX326" fmla="*/ 492279 w 521411"/>
                <a:gd name="connsiteY326" fmla="*/ 266825 h 514978"/>
                <a:gd name="connsiteX327" fmla="*/ 179446 w 521411"/>
                <a:gd name="connsiteY327" fmla="*/ 33892 h 514978"/>
                <a:gd name="connsiteX328" fmla="*/ 191073 w 521411"/>
                <a:gd name="connsiteY328" fmla="*/ 22969 h 514978"/>
                <a:gd name="connsiteX329" fmla="*/ 180092 w 521411"/>
                <a:gd name="connsiteY329" fmla="*/ 11766 h 514978"/>
                <a:gd name="connsiteX330" fmla="*/ 168741 w 521411"/>
                <a:gd name="connsiteY330" fmla="*/ 22502 h 514978"/>
                <a:gd name="connsiteX331" fmla="*/ 179353 w 521411"/>
                <a:gd name="connsiteY331" fmla="*/ 33799 h 514978"/>
                <a:gd name="connsiteX332" fmla="*/ 32903 w 521411"/>
                <a:gd name="connsiteY332" fmla="*/ 148164 h 514978"/>
                <a:gd name="connsiteX333" fmla="*/ 22383 w 521411"/>
                <a:gd name="connsiteY333" fmla="*/ 136868 h 514978"/>
                <a:gd name="connsiteX334" fmla="*/ 11125 w 521411"/>
                <a:gd name="connsiteY334" fmla="*/ 148071 h 514978"/>
                <a:gd name="connsiteX335" fmla="*/ 22014 w 521411"/>
                <a:gd name="connsiteY335" fmla="*/ 159181 h 514978"/>
                <a:gd name="connsiteX336" fmla="*/ 32903 w 521411"/>
                <a:gd name="connsiteY336" fmla="*/ 148164 h 514978"/>
                <a:gd name="connsiteX337" fmla="*/ 96393 w 521411"/>
                <a:gd name="connsiteY337" fmla="*/ 447569 h 514978"/>
                <a:gd name="connsiteX338" fmla="*/ 85596 w 521411"/>
                <a:gd name="connsiteY338" fmla="*/ 436366 h 514978"/>
                <a:gd name="connsiteX339" fmla="*/ 74522 w 521411"/>
                <a:gd name="connsiteY339" fmla="*/ 447756 h 514978"/>
                <a:gd name="connsiteX340" fmla="*/ 85596 w 521411"/>
                <a:gd name="connsiteY340" fmla="*/ 458772 h 514978"/>
                <a:gd name="connsiteX341" fmla="*/ 96485 w 521411"/>
                <a:gd name="connsiteY341" fmla="*/ 447569 h 514978"/>
                <a:gd name="connsiteX342" fmla="*/ 329772 w 521411"/>
                <a:gd name="connsiteY342" fmla="*/ 481832 h 514978"/>
                <a:gd name="connsiteX343" fmla="*/ 318883 w 521411"/>
                <a:gd name="connsiteY343" fmla="*/ 492755 h 514978"/>
                <a:gd name="connsiteX344" fmla="*/ 329587 w 521411"/>
                <a:gd name="connsiteY344" fmla="*/ 503959 h 514978"/>
                <a:gd name="connsiteX345" fmla="*/ 340753 w 521411"/>
                <a:gd name="connsiteY345" fmla="*/ 492662 h 514978"/>
                <a:gd name="connsiteX346" fmla="*/ 329772 w 521411"/>
                <a:gd name="connsiteY346" fmla="*/ 481739 h 5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521411" h="514978">
                  <a:moveTo>
                    <a:pt x="206669" y="364292"/>
                  </a:moveTo>
                  <a:cubicBezTo>
                    <a:pt x="203439" y="364106"/>
                    <a:pt x="200301" y="364292"/>
                    <a:pt x="197348" y="363639"/>
                  </a:cubicBezTo>
                  <a:cubicBezTo>
                    <a:pt x="188305" y="361398"/>
                    <a:pt x="182306" y="355797"/>
                    <a:pt x="180184" y="346554"/>
                  </a:cubicBezTo>
                  <a:cubicBezTo>
                    <a:pt x="179538" y="343753"/>
                    <a:pt x="178431" y="342913"/>
                    <a:pt x="175754" y="342913"/>
                  </a:cubicBezTo>
                  <a:cubicBezTo>
                    <a:pt x="165880" y="343006"/>
                    <a:pt x="156006" y="342913"/>
                    <a:pt x="146132" y="342913"/>
                  </a:cubicBezTo>
                  <a:cubicBezTo>
                    <a:pt x="140226" y="342913"/>
                    <a:pt x="137365" y="345807"/>
                    <a:pt x="137273" y="351875"/>
                  </a:cubicBezTo>
                  <a:cubicBezTo>
                    <a:pt x="137089" y="360838"/>
                    <a:pt x="137181" y="369801"/>
                    <a:pt x="137273" y="378763"/>
                  </a:cubicBezTo>
                  <a:cubicBezTo>
                    <a:pt x="137273" y="385112"/>
                    <a:pt x="140134" y="387912"/>
                    <a:pt x="146317" y="388099"/>
                  </a:cubicBezTo>
                  <a:cubicBezTo>
                    <a:pt x="150100" y="388192"/>
                    <a:pt x="153791" y="388099"/>
                    <a:pt x="157575" y="388099"/>
                  </a:cubicBezTo>
                  <a:cubicBezTo>
                    <a:pt x="161174" y="388192"/>
                    <a:pt x="163942" y="389686"/>
                    <a:pt x="163758" y="393981"/>
                  </a:cubicBezTo>
                  <a:cubicBezTo>
                    <a:pt x="163666" y="397995"/>
                    <a:pt x="161082" y="399302"/>
                    <a:pt x="157667" y="399302"/>
                  </a:cubicBezTo>
                  <a:cubicBezTo>
                    <a:pt x="153422" y="399302"/>
                    <a:pt x="149177" y="399489"/>
                    <a:pt x="144840" y="399302"/>
                  </a:cubicBezTo>
                  <a:cubicBezTo>
                    <a:pt x="134228" y="398835"/>
                    <a:pt x="126569" y="391367"/>
                    <a:pt x="126199" y="380537"/>
                  </a:cubicBezTo>
                  <a:cubicBezTo>
                    <a:pt x="125830" y="370547"/>
                    <a:pt x="125830" y="360558"/>
                    <a:pt x="126199" y="350568"/>
                  </a:cubicBezTo>
                  <a:cubicBezTo>
                    <a:pt x="126569" y="339272"/>
                    <a:pt x="134505" y="331803"/>
                    <a:pt x="145763" y="331710"/>
                  </a:cubicBezTo>
                  <a:cubicBezTo>
                    <a:pt x="156652" y="331616"/>
                    <a:pt x="167541" y="331710"/>
                    <a:pt x="178892" y="331710"/>
                  </a:cubicBezTo>
                  <a:lnTo>
                    <a:pt x="178892" y="317519"/>
                  </a:lnTo>
                  <a:cubicBezTo>
                    <a:pt x="177231" y="317519"/>
                    <a:pt x="175570" y="317239"/>
                    <a:pt x="173909" y="317239"/>
                  </a:cubicBezTo>
                  <a:cubicBezTo>
                    <a:pt x="151577" y="317239"/>
                    <a:pt x="129245" y="317332"/>
                    <a:pt x="106913" y="317426"/>
                  </a:cubicBezTo>
                  <a:cubicBezTo>
                    <a:pt x="95193" y="317426"/>
                    <a:pt x="90117" y="322654"/>
                    <a:pt x="90210" y="334604"/>
                  </a:cubicBezTo>
                  <a:cubicBezTo>
                    <a:pt x="90487" y="363732"/>
                    <a:pt x="90763" y="392860"/>
                    <a:pt x="91040" y="422082"/>
                  </a:cubicBezTo>
                  <a:cubicBezTo>
                    <a:pt x="91040" y="423296"/>
                    <a:pt x="91133" y="424509"/>
                    <a:pt x="91225" y="425630"/>
                  </a:cubicBezTo>
                  <a:cubicBezTo>
                    <a:pt x="106451" y="431605"/>
                    <a:pt x="109035" y="443181"/>
                    <a:pt x="107097" y="452797"/>
                  </a:cubicBezTo>
                  <a:cubicBezTo>
                    <a:pt x="105159" y="462694"/>
                    <a:pt x="95562" y="470162"/>
                    <a:pt x="85596" y="470162"/>
                  </a:cubicBezTo>
                  <a:cubicBezTo>
                    <a:pt x="75260" y="470162"/>
                    <a:pt x="65940" y="462507"/>
                    <a:pt x="63817" y="452424"/>
                  </a:cubicBezTo>
                  <a:cubicBezTo>
                    <a:pt x="61418" y="441034"/>
                    <a:pt x="67139" y="431325"/>
                    <a:pt x="79874" y="425630"/>
                  </a:cubicBezTo>
                  <a:cubicBezTo>
                    <a:pt x="79874" y="414893"/>
                    <a:pt x="79874" y="404064"/>
                    <a:pt x="79874" y="393234"/>
                  </a:cubicBezTo>
                  <a:cubicBezTo>
                    <a:pt x="79690" y="373908"/>
                    <a:pt x="79505" y="354583"/>
                    <a:pt x="79228" y="335257"/>
                  </a:cubicBezTo>
                  <a:cubicBezTo>
                    <a:pt x="79044" y="316772"/>
                    <a:pt x="88641" y="306596"/>
                    <a:pt x="106913" y="306409"/>
                  </a:cubicBezTo>
                  <a:cubicBezTo>
                    <a:pt x="127676" y="306222"/>
                    <a:pt x="148531" y="306222"/>
                    <a:pt x="169295" y="306129"/>
                  </a:cubicBezTo>
                  <a:cubicBezTo>
                    <a:pt x="172340" y="306129"/>
                    <a:pt x="175385" y="306129"/>
                    <a:pt x="178892" y="306129"/>
                  </a:cubicBezTo>
                  <a:lnTo>
                    <a:pt x="178892" y="287924"/>
                  </a:lnTo>
                  <a:cubicBezTo>
                    <a:pt x="177046" y="287924"/>
                    <a:pt x="175201" y="287924"/>
                    <a:pt x="173355" y="287924"/>
                  </a:cubicBezTo>
                  <a:cubicBezTo>
                    <a:pt x="158036" y="287924"/>
                    <a:pt x="142718" y="287924"/>
                    <a:pt x="127307" y="287924"/>
                  </a:cubicBezTo>
                  <a:cubicBezTo>
                    <a:pt x="125923" y="287924"/>
                    <a:pt x="124538" y="287924"/>
                    <a:pt x="123246" y="287924"/>
                  </a:cubicBezTo>
                  <a:cubicBezTo>
                    <a:pt x="119463" y="287924"/>
                    <a:pt x="116879" y="286150"/>
                    <a:pt x="116971" y="282136"/>
                  </a:cubicBezTo>
                  <a:cubicBezTo>
                    <a:pt x="117064" y="278401"/>
                    <a:pt x="119740" y="276814"/>
                    <a:pt x="123246" y="276814"/>
                  </a:cubicBezTo>
                  <a:cubicBezTo>
                    <a:pt x="137919" y="276814"/>
                    <a:pt x="152592" y="276814"/>
                    <a:pt x="167265" y="276814"/>
                  </a:cubicBezTo>
                  <a:cubicBezTo>
                    <a:pt x="171140" y="276814"/>
                    <a:pt x="175016" y="276814"/>
                    <a:pt x="179077" y="276814"/>
                  </a:cubicBezTo>
                  <a:lnTo>
                    <a:pt x="179077" y="261877"/>
                  </a:lnTo>
                  <a:lnTo>
                    <a:pt x="173263" y="261877"/>
                  </a:lnTo>
                  <a:cubicBezTo>
                    <a:pt x="148716" y="261877"/>
                    <a:pt x="124169" y="261877"/>
                    <a:pt x="99622" y="261877"/>
                  </a:cubicBezTo>
                  <a:cubicBezTo>
                    <a:pt x="97961" y="261877"/>
                    <a:pt x="95931" y="262343"/>
                    <a:pt x="94639" y="261596"/>
                  </a:cubicBezTo>
                  <a:cubicBezTo>
                    <a:pt x="92886" y="260570"/>
                    <a:pt x="90579" y="258609"/>
                    <a:pt x="90394" y="256928"/>
                  </a:cubicBezTo>
                  <a:cubicBezTo>
                    <a:pt x="90210" y="255155"/>
                    <a:pt x="91963" y="252541"/>
                    <a:pt x="93624" y="251420"/>
                  </a:cubicBezTo>
                  <a:cubicBezTo>
                    <a:pt x="95101" y="250393"/>
                    <a:pt x="97592" y="250673"/>
                    <a:pt x="99530" y="250673"/>
                  </a:cubicBezTo>
                  <a:cubicBezTo>
                    <a:pt x="123892" y="250673"/>
                    <a:pt x="148255" y="250673"/>
                    <a:pt x="172617" y="250673"/>
                  </a:cubicBezTo>
                  <a:cubicBezTo>
                    <a:pt x="174647" y="250673"/>
                    <a:pt x="176677" y="250673"/>
                    <a:pt x="178984" y="250673"/>
                  </a:cubicBezTo>
                  <a:lnTo>
                    <a:pt x="178984" y="235923"/>
                  </a:lnTo>
                  <a:cubicBezTo>
                    <a:pt x="177046" y="235923"/>
                    <a:pt x="175201" y="235923"/>
                    <a:pt x="173355" y="235923"/>
                  </a:cubicBezTo>
                  <a:cubicBezTo>
                    <a:pt x="157021" y="235923"/>
                    <a:pt x="140595" y="235923"/>
                    <a:pt x="124262" y="235923"/>
                  </a:cubicBezTo>
                  <a:cubicBezTo>
                    <a:pt x="120386" y="235923"/>
                    <a:pt x="117156" y="235082"/>
                    <a:pt x="116971" y="230694"/>
                  </a:cubicBezTo>
                  <a:cubicBezTo>
                    <a:pt x="116787" y="226026"/>
                    <a:pt x="120109" y="224719"/>
                    <a:pt x="124169" y="224719"/>
                  </a:cubicBezTo>
                  <a:cubicBezTo>
                    <a:pt x="140503" y="224719"/>
                    <a:pt x="156929" y="224719"/>
                    <a:pt x="173263" y="224719"/>
                  </a:cubicBezTo>
                  <a:cubicBezTo>
                    <a:pt x="175108" y="224719"/>
                    <a:pt x="176954" y="224719"/>
                    <a:pt x="178984" y="224719"/>
                  </a:cubicBezTo>
                  <a:lnTo>
                    <a:pt x="178984" y="205767"/>
                  </a:lnTo>
                  <a:cubicBezTo>
                    <a:pt x="176954" y="205767"/>
                    <a:pt x="175108" y="205767"/>
                    <a:pt x="173263" y="205767"/>
                  </a:cubicBezTo>
                  <a:cubicBezTo>
                    <a:pt x="149085" y="205767"/>
                    <a:pt x="124815" y="205767"/>
                    <a:pt x="100638" y="205767"/>
                  </a:cubicBezTo>
                  <a:cubicBezTo>
                    <a:pt x="84857" y="205767"/>
                    <a:pt x="74706" y="195684"/>
                    <a:pt x="74522" y="179720"/>
                  </a:cubicBezTo>
                  <a:cubicBezTo>
                    <a:pt x="74522" y="175799"/>
                    <a:pt x="74706" y="171784"/>
                    <a:pt x="74522" y="167863"/>
                  </a:cubicBezTo>
                  <a:cubicBezTo>
                    <a:pt x="74061" y="158994"/>
                    <a:pt x="68800" y="154046"/>
                    <a:pt x="60034" y="153953"/>
                  </a:cubicBezTo>
                  <a:cubicBezTo>
                    <a:pt x="58373" y="153953"/>
                    <a:pt x="56619" y="154139"/>
                    <a:pt x="54958" y="153953"/>
                  </a:cubicBezTo>
                  <a:cubicBezTo>
                    <a:pt x="48222" y="153206"/>
                    <a:pt x="43331" y="154139"/>
                    <a:pt x="39547" y="161515"/>
                  </a:cubicBezTo>
                  <a:cubicBezTo>
                    <a:pt x="35118" y="170197"/>
                    <a:pt x="23490" y="172811"/>
                    <a:pt x="14262" y="169264"/>
                  </a:cubicBezTo>
                  <a:cubicBezTo>
                    <a:pt x="4942" y="165436"/>
                    <a:pt x="-595" y="156473"/>
                    <a:pt x="51" y="145737"/>
                  </a:cubicBezTo>
                  <a:cubicBezTo>
                    <a:pt x="605" y="136588"/>
                    <a:pt x="8079" y="127905"/>
                    <a:pt x="17031" y="126038"/>
                  </a:cubicBezTo>
                  <a:cubicBezTo>
                    <a:pt x="27089" y="123891"/>
                    <a:pt x="37333" y="128279"/>
                    <a:pt x="41485" y="137521"/>
                  </a:cubicBezTo>
                  <a:cubicBezTo>
                    <a:pt x="43423" y="141816"/>
                    <a:pt x="45822" y="142936"/>
                    <a:pt x="49975" y="142563"/>
                  </a:cubicBezTo>
                  <a:cubicBezTo>
                    <a:pt x="53390" y="142283"/>
                    <a:pt x="56804" y="142563"/>
                    <a:pt x="60218" y="142563"/>
                  </a:cubicBezTo>
                  <a:cubicBezTo>
                    <a:pt x="74983" y="142656"/>
                    <a:pt x="85227" y="152739"/>
                    <a:pt x="85688" y="167770"/>
                  </a:cubicBezTo>
                  <a:cubicBezTo>
                    <a:pt x="85873" y="172438"/>
                    <a:pt x="85688" y="177106"/>
                    <a:pt x="85873" y="181774"/>
                  </a:cubicBezTo>
                  <a:cubicBezTo>
                    <a:pt x="86242" y="188589"/>
                    <a:pt x="91225" y="194284"/>
                    <a:pt x="97777" y="194284"/>
                  </a:cubicBezTo>
                  <a:cubicBezTo>
                    <a:pt x="124723" y="194471"/>
                    <a:pt x="151577" y="194377"/>
                    <a:pt x="178892" y="194377"/>
                  </a:cubicBezTo>
                  <a:lnTo>
                    <a:pt x="178892" y="182894"/>
                  </a:lnTo>
                  <a:cubicBezTo>
                    <a:pt x="173078" y="182894"/>
                    <a:pt x="167172" y="182894"/>
                    <a:pt x="161266" y="182894"/>
                  </a:cubicBezTo>
                  <a:cubicBezTo>
                    <a:pt x="144840" y="182894"/>
                    <a:pt x="134874" y="172811"/>
                    <a:pt x="134597" y="156287"/>
                  </a:cubicBezTo>
                  <a:cubicBezTo>
                    <a:pt x="134597" y="154233"/>
                    <a:pt x="134597" y="152179"/>
                    <a:pt x="134597" y="150125"/>
                  </a:cubicBezTo>
                  <a:cubicBezTo>
                    <a:pt x="134689" y="143216"/>
                    <a:pt x="135428" y="137148"/>
                    <a:pt x="126845" y="133040"/>
                  </a:cubicBezTo>
                  <a:cubicBezTo>
                    <a:pt x="118079" y="128839"/>
                    <a:pt x="115864" y="116889"/>
                    <a:pt x="119371" y="107553"/>
                  </a:cubicBezTo>
                  <a:cubicBezTo>
                    <a:pt x="122970" y="98310"/>
                    <a:pt x="132290" y="92335"/>
                    <a:pt x="141980" y="93175"/>
                  </a:cubicBezTo>
                  <a:cubicBezTo>
                    <a:pt x="151761" y="94109"/>
                    <a:pt x="159790" y="101391"/>
                    <a:pt x="161728" y="111287"/>
                  </a:cubicBezTo>
                  <a:cubicBezTo>
                    <a:pt x="163758" y="121183"/>
                    <a:pt x="159328" y="131079"/>
                    <a:pt x="150193" y="135374"/>
                  </a:cubicBezTo>
                  <a:cubicBezTo>
                    <a:pt x="146501" y="137148"/>
                    <a:pt x="145209" y="139202"/>
                    <a:pt x="145486" y="143123"/>
                  </a:cubicBezTo>
                  <a:cubicBezTo>
                    <a:pt x="145855" y="148258"/>
                    <a:pt x="145394" y="153486"/>
                    <a:pt x="145763" y="158621"/>
                  </a:cubicBezTo>
                  <a:cubicBezTo>
                    <a:pt x="146317" y="166650"/>
                    <a:pt x="151577" y="171504"/>
                    <a:pt x="159421" y="171691"/>
                  </a:cubicBezTo>
                  <a:cubicBezTo>
                    <a:pt x="165880" y="171784"/>
                    <a:pt x="172340" y="171691"/>
                    <a:pt x="178984" y="171691"/>
                  </a:cubicBezTo>
                  <a:cubicBezTo>
                    <a:pt x="181845" y="156193"/>
                    <a:pt x="191535" y="149751"/>
                    <a:pt x="206484" y="150032"/>
                  </a:cubicBezTo>
                  <a:cubicBezTo>
                    <a:pt x="207591" y="139575"/>
                    <a:pt x="207868" y="129959"/>
                    <a:pt x="198825" y="122490"/>
                  </a:cubicBezTo>
                  <a:cubicBezTo>
                    <a:pt x="193565" y="118196"/>
                    <a:pt x="189227" y="112688"/>
                    <a:pt x="184244" y="107926"/>
                  </a:cubicBezTo>
                  <a:cubicBezTo>
                    <a:pt x="177046" y="101111"/>
                    <a:pt x="174001" y="92802"/>
                    <a:pt x="174093" y="82906"/>
                  </a:cubicBezTo>
                  <a:cubicBezTo>
                    <a:pt x="174186" y="71516"/>
                    <a:pt x="174093" y="60126"/>
                    <a:pt x="174093" y="48736"/>
                  </a:cubicBezTo>
                  <a:cubicBezTo>
                    <a:pt x="174093" y="46029"/>
                    <a:pt x="173447" y="44535"/>
                    <a:pt x="170771" y="43321"/>
                  </a:cubicBezTo>
                  <a:cubicBezTo>
                    <a:pt x="160343" y="38373"/>
                    <a:pt x="155453" y="28010"/>
                    <a:pt x="158221" y="17367"/>
                  </a:cubicBezTo>
                  <a:cubicBezTo>
                    <a:pt x="161082" y="6537"/>
                    <a:pt x="170218" y="-91"/>
                    <a:pt x="181476" y="656"/>
                  </a:cubicBezTo>
                  <a:cubicBezTo>
                    <a:pt x="192180" y="1309"/>
                    <a:pt x="200394" y="9525"/>
                    <a:pt x="201778" y="21102"/>
                  </a:cubicBezTo>
                  <a:cubicBezTo>
                    <a:pt x="202885" y="29971"/>
                    <a:pt x="197717" y="39213"/>
                    <a:pt x="188951" y="43228"/>
                  </a:cubicBezTo>
                  <a:cubicBezTo>
                    <a:pt x="185998" y="44535"/>
                    <a:pt x="184983" y="46029"/>
                    <a:pt x="184983" y="49296"/>
                  </a:cubicBezTo>
                  <a:cubicBezTo>
                    <a:pt x="185167" y="60873"/>
                    <a:pt x="185075" y="72449"/>
                    <a:pt x="184983" y="83933"/>
                  </a:cubicBezTo>
                  <a:cubicBezTo>
                    <a:pt x="184983" y="89908"/>
                    <a:pt x="186828" y="95043"/>
                    <a:pt x="191165" y="99244"/>
                  </a:cubicBezTo>
                  <a:cubicBezTo>
                    <a:pt x="196333" y="104192"/>
                    <a:pt x="201132" y="109700"/>
                    <a:pt x="206392" y="114555"/>
                  </a:cubicBezTo>
                  <a:cubicBezTo>
                    <a:pt x="214697" y="122117"/>
                    <a:pt x="218573" y="131360"/>
                    <a:pt x="217742" y="142656"/>
                  </a:cubicBezTo>
                  <a:cubicBezTo>
                    <a:pt x="217558" y="144897"/>
                    <a:pt x="217742" y="147044"/>
                    <a:pt x="217742" y="149751"/>
                  </a:cubicBezTo>
                  <a:lnTo>
                    <a:pt x="229739" y="149751"/>
                  </a:lnTo>
                  <a:lnTo>
                    <a:pt x="229739" y="143776"/>
                  </a:lnTo>
                  <a:cubicBezTo>
                    <a:pt x="229739" y="110634"/>
                    <a:pt x="229739" y="77584"/>
                    <a:pt x="229739" y="44442"/>
                  </a:cubicBezTo>
                  <a:cubicBezTo>
                    <a:pt x="229739" y="42854"/>
                    <a:pt x="229185" y="40987"/>
                    <a:pt x="229924" y="39867"/>
                  </a:cubicBezTo>
                  <a:cubicBezTo>
                    <a:pt x="231215" y="37813"/>
                    <a:pt x="233061" y="35106"/>
                    <a:pt x="234999" y="34825"/>
                  </a:cubicBezTo>
                  <a:cubicBezTo>
                    <a:pt x="236568" y="34545"/>
                    <a:pt x="239059" y="37066"/>
                    <a:pt x="240444" y="38933"/>
                  </a:cubicBezTo>
                  <a:cubicBezTo>
                    <a:pt x="241274" y="40054"/>
                    <a:pt x="240813" y="42294"/>
                    <a:pt x="240813" y="43975"/>
                  </a:cubicBezTo>
                  <a:cubicBezTo>
                    <a:pt x="240813" y="77117"/>
                    <a:pt x="240813" y="110167"/>
                    <a:pt x="240813" y="143310"/>
                  </a:cubicBezTo>
                  <a:cubicBezTo>
                    <a:pt x="240813" y="145364"/>
                    <a:pt x="240813" y="147417"/>
                    <a:pt x="240813" y="149845"/>
                  </a:cubicBezTo>
                  <a:lnTo>
                    <a:pt x="253363" y="149845"/>
                  </a:lnTo>
                  <a:cubicBezTo>
                    <a:pt x="253363" y="148071"/>
                    <a:pt x="253363" y="146297"/>
                    <a:pt x="253363" y="144430"/>
                  </a:cubicBezTo>
                  <a:cubicBezTo>
                    <a:pt x="253363" y="127532"/>
                    <a:pt x="253363" y="110634"/>
                    <a:pt x="253363" y="93736"/>
                  </a:cubicBezTo>
                  <a:cubicBezTo>
                    <a:pt x="253363" y="89908"/>
                    <a:pt x="255116" y="87200"/>
                    <a:pt x="258992" y="87200"/>
                  </a:cubicBezTo>
                  <a:cubicBezTo>
                    <a:pt x="262868" y="87200"/>
                    <a:pt x="264714" y="89814"/>
                    <a:pt x="264437" y="93829"/>
                  </a:cubicBezTo>
                  <a:cubicBezTo>
                    <a:pt x="264437" y="94856"/>
                    <a:pt x="264437" y="95883"/>
                    <a:pt x="264437" y="96910"/>
                  </a:cubicBezTo>
                  <a:cubicBezTo>
                    <a:pt x="264437" y="112781"/>
                    <a:pt x="264437" y="128652"/>
                    <a:pt x="264437" y="144523"/>
                  </a:cubicBezTo>
                  <a:cubicBezTo>
                    <a:pt x="264437" y="146204"/>
                    <a:pt x="264437" y="147884"/>
                    <a:pt x="264437" y="149938"/>
                  </a:cubicBezTo>
                  <a:lnTo>
                    <a:pt x="279017" y="149938"/>
                  </a:lnTo>
                  <a:cubicBezTo>
                    <a:pt x="279017" y="147978"/>
                    <a:pt x="279017" y="146110"/>
                    <a:pt x="279017" y="144337"/>
                  </a:cubicBezTo>
                  <a:cubicBezTo>
                    <a:pt x="279017" y="119129"/>
                    <a:pt x="279017" y="94016"/>
                    <a:pt x="279017" y="68808"/>
                  </a:cubicBezTo>
                  <a:cubicBezTo>
                    <a:pt x="279017" y="66941"/>
                    <a:pt x="278740" y="64514"/>
                    <a:pt x="279755" y="63300"/>
                  </a:cubicBezTo>
                  <a:cubicBezTo>
                    <a:pt x="281047" y="61713"/>
                    <a:pt x="283539" y="60033"/>
                    <a:pt x="285292" y="60219"/>
                  </a:cubicBezTo>
                  <a:cubicBezTo>
                    <a:pt x="286953" y="60406"/>
                    <a:pt x="288799" y="62833"/>
                    <a:pt x="289814" y="64607"/>
                  </a:cubicBezTo>
                  <a:cubicBezTo>
                    <a:pt x="290460" y="65728"/>
                    <a:pt x="289999" y="67595"/>
                    <a:pt x="289999" y="69182"/>
                  </a:cubicBezTo>
                  <a:cubicBezTo>
                    <a:pt x="289999" y="94202"/>
                    <a:pt x="289999" y="119223"/>
                    <a:pt x="289999" y="144243"/>
                  </a:cubicBezTo>
                  <a:cubicBezTo>
                    <a:pt x="289999" y="146110"/>
                    <a:pt x="289999" y="147978"/>
                    <a:pt x="289999" y="150032"/>
                  </a:cubicBezTo>
                  <a:lnTo>
                    <a:pt x="304302" y="150032"/>
                  </a:lnTo>
                  <a:cubicBezTo>
                    <a:pt x="304302" y="148258"/>
                    <a:pt x="304579" y="146390"/>
                    <a:pt x="304579" y="144617"/>
                  </a:cubicBezTo>
                  <a:cubicBezTo>
                    <a:pt x="304579" y="128559"/>
                    <a:pt x="304579" y="112501"/>
                    <a:pt x="304579" y="96536"/>
                  </a:cubicBezTo>
                  <a:cubicBezTo>
                    <a:pt x="304579" y="94669"/>
                    <a:pt x="304302" y="92335"/>
                    <a:pt x="305225" y="91028"/>
                  </a:cubicBezTo>
                  <a:cubicBezTo>
                    <a:pt x="306425" y="89348"/>
                    <a:pt x="308824" y="87387"/>
                    <a:pt x="310577" y="87480"/>
                  </a:cubicBezTo>
                  <a:cubicBezTo>
                    <a:pt x="312331" y="87574"/>
                    <a:pt x="314176" y="90001"/>
                    <a:pt x="315376" y="91775"/>
                  </a:cubicBezTo>
                  <a:cubicBezTo>
                    <a:pt x="316114" y="92895"/>
                    <a:pt x="315653" y="94762"/>
                    <a:pt x="315653" y="96350"/>
                  </a:cubicBezTo>
                  <a:cubicBezTo>
                    <a:pt x="315653" y="112221"/>
                    <a:pt x="315653" y="128092"/>
                    <a:pt x="315653" y="143963"/>
                  </a:cubicBezTo>
                  <a:lnTo>
                    <a:pt x="315653" y="149938"/>
                  </a:lnTo>
                  <a:lnTo>
                    <a:pt x="324881" y="149938"/>
                  </a:lnTo>
                  <a:lnTo>
                    <a:pt x="324881" y="144617"/>
                  </a:lnTo>
                  <a:cubicBezTo>
                    <a:pt x="324881" y="119409"/>
                    <a:pt x="324881" y="94296"/>
                    <a:pt x="324881" y="69089"/>
                  </a:cubicBezTo>
                  <a:cubicBezTo>
                    <a:pt x="324881" y="61153"/>
                    <a:pt x="326173" y="59939"/>
                    <a:pt x="334109" y="59846"/>
                  </a:cubicBezTo>
                  <a:cubicBezTo>
                    <a:pt x="337616" y="59846"/>
                    <a:pt x="341215" y="59846"/>
                    <a:pt x="345183" y="59846"/>
                  </a:cubicBezTo>
                  <a:cubicBezTo>
                    <a:pt x="345183" y="54151"/>
                    <a:pt x="345183" y="49016"/>
                    <a:pt x="345183" y="43881"/>
                  </a:cubicBezTo>
                  <a:cubicBezTo>
                    <a:pt x="345183" y="31465"/>
                    <a:pt x="345183" y="19048"/>
                    <a:pt x="345183" y="6631"/>
                  </a:cubicBezTo>
                  <a:cubicBezTo>
                    <a:pt x="345183" y="2896"/>
                    <a:pt x="346382" y="96"/>
                    <a:pt x="350535" y="2"/>
                  </a:cubicBezTo>
                  <a:cubicBezTo>
                    <a:pt x="354965" y="-91"/>
                    <a:pt x="356349" y="2710"/>
                    <a:pt x="356349" y="6724"/>
                  </a:cubicBezTo>
                  <a:cubicBezTo>
                    <a:pt x="356349" y="25676"/>
                    <a:pt x="356349" y="44628"/>
                    <a:pt x="356349" y="63674"/>
                  </a:cubicBezTo>
                  <a:cubicBezTo>
                    <a:pt x="356349" y="69182"/>
                    <a:pt x="354503" y="71049"/>
                    <a:pt x="348874" y="71142"/>
                  </a:cubicBezTo>
                  <a:cubicBezTo>
                    <a:pt x="344814" y="71236"/>
                    <a:pt x="340753" y="71142"/>
                    <a:pt x="336324" y="71142"/>
                  </a:cubicBezTo>
                  <a:lnTo>
                    <a:pt x="336324" y="150125"/>
                  </a:lnTo>
                  <a:lnTo>
                    <a:pt x="345275" y="150125"/>
                  </a:lnTo>
                  <a:cubicBezTo>
                    <a:pt x="345275" y="146671"/>
                    <a:pt x="345275" y="143123"/>
                    <a:pt x="345275" y="139575"/>
                  </a:cubicBezTo>
                  <a:cubicBezTo>
                    <a:pt x="345275" y="130986"/>
                    <a:pt x="345275" y="122304"/>
                    <a:pt x="345275" y="113715"/>
                  </a:cubicBezTo>
                  <a:cubicBezTo>
                    <a:pt x="345275" y="109047"/>
                    <a:pt x="347490" y="106713"/>
                    <a:pt x="352196" y="106806"/>
                  </a:cubicBezTo>
                  <a:cubicBezTo>
                    <a:pt x="361886" y="106806"/>
                    <a:pt x="371575" y="106806"/>
                    <a:pt x="382095" y="106806"/>
                  </a:cubicBezTo>
                  <a:lnTo>
                    <a:pt x="382095" y="101111"/>
                  </a:lnTo>
                  <a:cubicBezTo>
                    <a:pt x="382095" y="78705"/>
                    <a:pt x="382095" y="56298"/>
                    <a:pt x="382095" y="33892"/>
                  </a:cubicBezTo>
                  <a:cubicBezTo>
                    <a:pt x="382095" y="32491"/>
                    <a:pt x="381634" y="30718"/>
                    <a:pt x="382280" y="29877"/>
                  </a:cubicBezTo>
                  <a:cubicBezTo>
                    <a:pt x="383664" y="27917"/>
                    <a:pt x="385510" y="25303"/>
                    <a:pt x="387540" y="24743"/>
                  </a:cubicBezTo>
                  <a:cubicBezTo>
                    <a:pt x="390677" y="23996"/>
                    <a:pt x="392984" y="26330"/>
                    <a:pt x="393169" y="29877"/>
                  </a:cubicBezTo>
                  <a:cubicBezTo>
                    <a:pt x="393354" y="32491"/>
                    <a:pt x="393169" y="35012"/>
                    <a:pt x="393169" y="37626"/>
                  </a:cubicBezTo>
                  <a:cubicBezTo>
                    <a:pt x="393169" y="61620"/>
                    <a:pt x="393169" y="85613"/>
                    <a:pt x="393169" y="109513"/>
                  </a:cubicBezTo>
                  <a:cubicBezTo>
                    <a:pt x="393169" y="116422"/>
                    <a:pt x="391508" y="118009"/>
                    <a:pt x="384771" y="118009"/>
                  </a:cubicBezTo>
                  <a:cubicBezTo>
                    <a:pt x="375543" y="118009"/>
                    <a:pt x="366407" y="118009"/>
                    <a:pt x="356810" y="118009"/>
                  </a:cubicBezTo>
                  <a:lnTo>
                    <a:pt x="356810" y="150498"/>
                  </a:lnTo>
                  <a:cubicBezTo>
                    <a:pt x="372959" y="149285"/>
                    <a:pt x="386802" y="152179"/>
                    <a:pt x="390493" y="171691"/>
                  </a:cubicBezTo>
                  <a:lnTo>
                    <a:pt x="432573" y="171691"/>
                  </a:lnTo>
                  <a:lnTo>
                    <a:pt x="432573" y="104565"/>
                  </a:lnTo>
                  <a:cubicBezTo>
                    <a:pt x="426575" y="104565"/>
                    <a:pt x="420669" y="104565"/>
                    <a:pt x="414763" y="104565"/>
                  </a:cubicBezTo>
                  <a:cubicBezTo>
                    <a:pt x="408488" y="104565"/>
                    <a:pt x="406734" y="102885"/>
                    <a:pt x="406734" y="96723"/>
                  </a:cubicBezTo>
                  <a:cubicBezTo>
                    <a:pt x="406734" y="80852"/>
                    <a:pt x="406734" y="64981"/>
                    <a:pt x="406734" y="49110"/>
                  </a:cubicBezTo>
                  <a:cubicBezTo>
                    <a:pt x="406734" y="45002"/>
                    <a:pt x="407842" y="41547"/>
                    <a:pt x="412456" y="41641"/>
                  </a:cubicBezTo>
                  <a:cubicBezTo>
                    <a:pt x="417162" y="41641"/>
                    <a:pt x="417900" y="45282"/>
                    <a:pt x="417808" y="49296"/>
                  </a:cubicBezTo>
                  <a:cubicBezTo>
                    <a:pt x="417716" y="63767"/>
                    <a:pt x="417808" y="78144"/>
                    <a:pt x="417808" y="93175"/>
                  </a:cubicBezTo>
                  <a:cubicBezTo>
                    <a:pt x="424360" y="93175"/>
                    <a:pt x="430451" y="93175"/>
                    <a:pt x="436541" y="93175"/>
                  </a:cubicBezTo>
                  <a:cubicBezTo>
                    <a:pt x="441986" y="93175"/>
                    <a:pt x="444108" y="95136"/>
                    <a:pt x="444108" y="100551"/>
                  </a:cubicBezTo>
                  <a:cubicBezTo>
                    <a:pt x="444108" y="125571"/>
                    <a:pt x="444108" y="150592"/>
                    <a:pt x="444108" y="175612"/>
                  </a:cubicBezTo>
                  <a:cubicBezTo>
                    <a:pt x="444108" y="181120"/>
                    <a:pt x="442078" y="182988"/>
                    <a:pt x="436541" y="182988"/>
                  </a:cubicBezTo>
                  <a:cubicBezTo>
                    <a:pt x="421407" y="182988"/>
                    <a:pt x="406181" y="182988"/>
                    <a:pt x="390677" y="182988"/>
                  </a:cubicBezTo>
                  <a:lnTo>
                    <a:pt x="390677" y="194097"/>
                  </a:lnTo>
                  <a:lnTo>
                    <a:pt x="464133" y="194097"/>
                  </a:lnTo>
                  <a:cubicBezTo>
                    <a:pt x="464133" y="186909"/>
                    <a:pt x="464133" y="179627"/>
                    <a:pt x="464133" y="172251"/>
                  </a:cubicBezTo>
                  <a:cubicBezTo>
                    <a:pt x="464133" y="162915"/>
                    <a:pt x="465241" y="161701"/>
                    <a:pt x="474284" y="161701"/>
                  </a:cubicBezTo>
                  <a:cubicBezTo>
                    <a:pt x="487388" y="161701"/>
                    <a:pt x="500492" y="161515"/>
                    <a:pt x="513688" y="161888"/>
                  </a:cubicBezTo>
                  <a:cubicBezTo>
                    <a:pt x="516088" y="161888"/>
                    <a:pt x="519502" y="163569"/>
                    <a:pt x="520702" y="165529"/>
                  </a:cubicBezTo>
                  <a:cubicBezTo>
                    <a:pt x="522916" y="169170"/>
                    <a:pt x="519687" y="172905"/>
                    <a:pt x="514611" y="172905"/>
                  </a:cubicBezTo>
                  <a:cubicBezTo>
                    <a:pt x="503537" y="172998"/>
                    <a:pt x="492464" y="172905"/>
                    <a:pt x="481390" y="172905"/>
                  </a:cubicBezTo>
                  <a:cubicBezTo>
                    <a:pt x="479544" y="172905"/>
                    <a:pt x="477699" y="172905"/>
                    <a:pt x="475207" y="172905"/>
                  </a:cubicBezTo>
                  <a:cubicBezTo>
                    <a:pt x="475207" y="180467"/>
                    <a:pt x="475207" y="187469"/>
                    <a:pt x="475207" y="194471"/>
                  </a:cubicBezTo>
                  <a:cubicBezTo>
                    <a:pt x="475207" y="205207"/>
                    <a:pt x="474838" y="205674"/>
                    <a:pt x="464410" y="205674"/>
                  </a:cubicBezTo>
                  <a:cubicBezTo>
                    <a:pt x="441709" y="205674"/>
                    <a:pt x="419100" y="205674"/>
                    <a:pt x="396399" y="205674"/>
                  </a:cubicBezTo>
                  <a:cubicBezTo>
                    <a:pt x="394553" y="205674"/>
                    <a:pt x="392708" y="205674"/>
                    <a:pt x="390493" y="205674"/>
                  </a:cubicBezTo>
                  <a:lnTo>
                    <a:pt x="390493" y="224626"/>
                  </a:lnTo>
                  <a:cubicBezTo>
                    <a:pt x="392246" y="224626"/>
                    <a:pt x="394092" y="224626"/>
                    <a:pt x="395845" y="224626"/>
                  </a:cubicBezTo>
                  <a:cubicBezTo>
                    <a:pt x="412179" y="224626"/>
                    <a:pt x="428605" y="224626"/>
                    <a:pt x="444939" y="224626"/>
                  </a:cubicBezTo>
                  <a:cubicBezTo>
                    <a:pt x="448169" y="224626"/>
                    <a:pt x="451214" y="224906"/>
                    <a:pt x="452414" y="228640"/>
                  </a:cubicBezTo>
                  <a:cubicBezTo>
                    <a:pt x="453798" y="232842"/>
                    <a:pt x="451122" y="235829"/>
                    <a:pt x="445862" y="235829"/>
                  </a:cubicBezTo>
                  <a:cubicBezTo>
                    <a:pt x="429343" y="235829"/>
                    <a:pt x="412825" y="235829"/>
                    <a:pt x="396307" y="235829"/>
                  </a:cubicBezTo>
                  <a:cubicBezTo>
                    <a:pt x="394461" y="235829"/>
                    <a:pt x="392615" y="235829"/>
                    <a:pt x="390493" y="235829"/>
                  </a:cubicBezTo>
                  <a:lnTo>
                    <a:pt x="390493" y="250300"/>
                  </a:lnTo>
                  <a:cubicBezTo>
                    <a:pt x="392246" y="250393"/>
                    <a:pt x="393907" y="250580"/>
                    <a:pt x="395568" y="250580"/>
                  </a:cubicBezTo>
                  <a:cubicBezTo>
                    <a:pt x="418731" y="250580"/>
                    <a:pt x="441894" y="250580"/>
                    <a:pt x="465148" y="250580"/>
                  </a:cubicBezTo>
                  <a:cubicBezTo>
                    <a:pt x="468655" y="250580"/>
                    <a:pt x="470408" y="249646"/>
                    <a:pt x="471977" y="246192"/>
                  </a:cubicBezTo>
                  <a:cubicBezTo>
                    <a:pt x="476222" y="236389"/>
                    <a:pt x="486650" y="231535"/>
                    <a:pt x="496985" y="233775"/>
                  </a:cubicBezTo>
                  <a:cubicBezTo>
                    <a:pt x="506583" y="235923"/>
                    <a:pt x="513781" y="244978"/>
                    <a:pt x="513965" y="255061"/>
                  </a:cubicBezTo>
                  <a:cubicBezTo>
                    <a:pt x="514150" y="265984"/>
                    <a:pt x="507598" y="274760"/>
                    <a:pt x="497170" y="277468"/>
                  </a:cubicBezTo>
                  <a:cubicBezTo>
                    <a:pt x="487480" y="280082"/>
                    <a:pt x="476776" y="275414"/>
                    <a:pt x="472254" y="265891"/>
                  </a:cubicBezTo>
                  <a:cubicBezTo>
                    <a:pt x="470593" y="262437"/>
                    <a:pt x="468747" y="261596"/>
                    <a:pt x="465333" y="261596"/>
                  </a:cubicBezTo>
                  <a:cubicBezTo>
                    <a:pt x="442170" y="261690"/>
                    <a:pt x="419008" y="261596"/>
                    <a:pt x="395753" y="261596"/>
                  </a:cubicBezTo>
                  <a:lnTo>
                    <a:pt x="390401" y="261596"/>
                  </a:lnTo>
                  <a:lnTo>
                    <a:pt x="390401" y="276534"/>
                  </a:lnTo>
                  <a:cubicBezTo>
                    <a:pt x="392246" y="276534"/>
                    <a:pt x="394092" y="276534"/>
                    <a:pt x="395937" y="276534"/>
                  </a:cubicBezTo>
                  <a:cubicBezTo>
                    <a:pt x="411256" y="276534"/>
                    <a:pt x="426575" y="276534"/>
                    <a:pt x="441986" y="276534"/>
                  </a:cubicBezTo>
                  <a:cubicBezTo>
                    <a:pt x="443370" y="276534"/>
                    <a:pt x="444754" y="276534"/>
                    <a:pt x="446046" y="276534"/>
                  </a:cubicBezTo>
                  <a:cubicBezTo>
                    <a:pt x="449645" y="276534"/>
                    <a:pt x="452506" y="277654"/>
                    <a:pt x="452598" y="282042"/>
                  </a:cubicBezTo>
                  <a:cubicBezTo>
                    <a:pt x="452598" y="286337"/>
                    <a:pt x="449922" y="287644"/>
                    <a:pt x="446231" y="287644"/>
                  </a:cubicBezTo>
                  <a:cubicBezTo>
                    <a:pt x="436541" y="287644"/>
                    <a:pt x="426759" y="287644"/>
                    <a:pt x="417070" y="287644"/>
                  </a:cubicBezTo>
                  <a:cubicBezTo>
                    <a:pt x="408211" y="287644"/>
                    <a:pt x="399444" y="287644"/>
                    <a:pt x="390401" y="287644"/>
                  </a:cubicBezTo>
                  <a:lnTo>
                    <a:pt x="390401" y="305756"/>
                  </a:lnTo>
                  <a:cubicBezTo>
                    <a:pt x="395661" y="305756"/>
                    <a:pt x="400736" y="305756"/>
                    <a:pt x="405812" y="305756"/>
                  </a:cubicBezTo>
                  <a:cubicBezTo>
                    <a:pt x="415686" y="305756"/>
                    <a:pt x="425560" y="305756"/>
                    <a:pt x="435434" y="305756"/>
                  </a:cubicBezTo>
                  <a:cubicBezTo>
                    <a:pt x="442170" y="305756"/>
                    <a:pt x="443370" y="307063"/>
                    <a:pt x="443370" y="313971"/>
                  </a:cubicBezTo>
                  <a:cubicBezTo>
                    <a:pt x="443370" y="329656"/>
                    <a:pt x="443370" y="345340"/>
                    <a:pt x="443370" y="361865"/>
                  </a:cubicBezTo>
                  <a:cubicBezTo>
                    <a:pt x="445400" y="361865"/>
                    <a:pt x="447246" y="361865"/>
                    <a:pt x="448999" y="361865"/>
                  </a:cubicBezTo>
                  <a:cubicBezTo>
                    <a:pt x="466071" y="361865"/>
                    <a:pt x="483051" y="361772"/>
                    <a:pt x="500123" y="361958"/>
                  </a:cubicBezTo>
                  <a:cubicBezTo>
                    <a:pt x="502430" y="361958"/>
                    <a:pt x="505106" y="363079"/>
                    <a:pt x="506767" y="364572"/>
                  </a:cubicBezTo>
                  <a:cubicBezTo>
                    <a:pt x="507782" y="365506"/>
                    <a:pt x="507875" y="368960"/>
                    <a:pt x="506952" y="370174"/>
                  </a:cubicBezTo>
                  <a:cubicBezTo>
                    <a:pt x="505660" y="371761"/>
                    <a:pt x="503076" y="372881"/>
                    <a:pt x="501046" y="372975"/>
                  </a:cubicBezTo>
                  <a:cubicBezTo>
                    <a:pt x="482682" y="373161"/>
                    <a:pt x="464226" y="373068"/>
                    <a:pt x="445862" y="373068"/>
                  </a:cubicBezTo>
                  <a:cubicBezTo>
                    <a:pt x="436818" y="373068"/>
                    <a:pt x="432296" y="368524"/>
                    <a:pt x="432296" y="359438"/>
                  </a:cubicBezTo>
                  <a:cubicBezTo>
                    <a:pt x="432296" y="345527"/>
                    <a:pt x="432296" y="331616"/>
                    <a:pt x="432296" y="317332"/>
                  </a:cubicBezTo>
                  <a:lnTo>
                    <a:pt x="390493" y="317332"/>
                  </a:lnTo>
                  <a:lnTo>
                    <a:pt x="390493" y="331523"/>
                  </a:lnTo>
                  <a:cubicBezTo>
                    <a:pt x="396676" y="331523"/>
                    <a:pt x="402951" y="331523"/>
                    <a:pt x="409134" y="331523"/>
                  </a:cubicBezTo>
                  <a:cubicBezTo>
                    <a:pt x="416608" y="331523"/>
                    <a:pt x="417808" y="332643"/>
                    <a:pt x="417808" y="340112"/>
                  </a:cubicBezTo>
                  <a:cubicBezTo>
                    <a:pt x="417808" y="371294"/>
                    <a:pt x="417808" y="402570"/>
                    <a:pt x="417808" y="433752"/>
                  </a:cubicBezTo>
                  <a:cubicBezTo>
                    <a:pt x="417808" y="437860"/>
                    <a:pt x="417993" y="442061"/>
                    <a:pt x="412364" y="442434"/>
                  </a:cubicBezTo>
                  <a:cubicBezTo>
                    <a:pt x="408395" y="442621"/>
                    <a:pt x="406642" y="439914"/>
                    <a:pt x="406642" y="433845"/>
                  </a:cubicBezTo>
                  <a:cubicBezTo>
                    <a:pt x="406642" y="405557"/>
                    <a:pt x="406642" y="377269"/>
                    <a:pt x="406642" y="348981"/>
                  </a:cubicBezTo>
                  <a:cubicBezTo>
                    <a:pt x="406642" y="347114"/>
                    <a:pt x="406642" y="345247"/>
                    <a:pt x="406642" y="343006"/>
                  </a:cubicBezTo>
                  <a:lnTo>
                    <a:pt x="390401" y="343006"/>
                  </a:lnTo>
                  <a:cubicBezTo>
                    <a:pt x="386802" y="362238"/>
                    <a:pt x="373052" y="365133"/>
                    <a:pt x="356349" y="363545"/>
                  </a:cubicBezTo>
                  <a:cubicBezTo>
                    <a:pt x="356349" y="370547"/>
                    <a:pt x="356349" y="376896"/>
                    <a:pt x="356349" y="383244"/>
                  </a:cubicBezTo>
                  <a:cubicBezTo>
                    <a:pt x="356349" y="394634"/>
                    <a:pt x="356349" y="406024"/>
                    <a:pt x="356349" y="417414"/>
                  </a:cubicBezTo>
                  <a:cubicBezTo>
                    <a:pt x="356349" y="424883"/>
                    <a:pt x="353949" y="431231"/>
                    <a:pt x="348782" y="436553"/>
                  </a:cubicBezTo>
                  <a:cubicBezTo>
                    <a:pt x="347674" y="437673"/>
                    <a:pt x="346752" y="438980"/>
                    <a:pt x="345552" y="439820"/>
                  </a:cubicBezTo>
                  <a:cubicBezTo>
                    <a:pt x="336324" y="446729"/>
                    <a:pt x="333648" y="456065"/>
                    <a:pt x="334940" y="467175"/>
                  </a:cubicBezTo>
                  <a:cubicBezTo>
                    <a:pt x="335216" y="469602"/>
                    <a:pt x="335586" y="471003"/>
                    <a:pt x="338077" y="472123"/>
                  </a:cubicBezTo>
                  <a:cubicBezTo>
                    <a:pt x="348782" y="476978"/>
                    <a:pt x="353765" y="487247"/>
                    <a:pt x="351089" y="498264"/>
                  </a:cubicBezTo>
                  <a:cubicBezTo>
                    <a:pt x="348689" y="508160"/>
                    <a:pt x="339461" y="515162"/>
                    <a:pt x="329126" y="514975"/>
                  </a:cubicBezTo>
                  <a:cubicBezTo>
                    <a:pt x="318329" y="514788"/>
                    <a:pt x="310024" y="507506"/>
                    <a:pt x="307717" y="496396"/>
                  </a:cubicBezTo>
                  <a:cubicBezTo>
                    <a:pt x="305871" y="487154"/>
                    <a:pt x="310946" y="476884"/>
                    <a:pt x="320082" y="472590"/>
                  </a:cubicBezTo>
                  <a:cubicBezTo>
                    <a:pt x="323128" y="471189"/>
                    <a:pt x="324143" y="469602"/>
                    <a:pt x="323866" y="466428"/>
                  </a:cubicBezTo>
                  <a:cubicBezTo>
                    <a:pt x="323589" y="463534"/>
                    <a:pt x="323866" y="460546"/>
                    <a:pt x="323866" y="457652"/>
                  </a:cubicBezTo>
                  <a:cubicBezTo>
                    <a:pt x="323866" y="449903"/>
                    <a:pt x="326450" y="443275"/>
                    <a:pt x="331894" y="437673"/>
                  </a:cubicBezTo>
                  <a:cubicBezTo>
                    <a:pt x="347305" y="422082"/>
                    <a:pt x="344998" y="426750"/>
                    <a:pt x="345090" y="404904"/>
                  </a:cubicBezTo>
                  <a:cubicBezTo>
                    <a:pt x="345090" y="391460"/>
                    <a:pt x="345090" y="378016"/>
                    <a:pt x="345090" y="364199"/>
                  </a:cubicBezTo>
                  <a:lnTo>
                    <a:pt x="335770" y="364199"/>
                  </a:lnTo>
                  <a:cubicBezTo>
                    <a:pt x="335770" y="373815"/>
                    <a:pt x="335770" y="383431"/>
                    <a:pt x="335770" y="393047"/>
                  </a:cubicBezTo>
                  <a:cubicBezTo>
                    <a:pt x="335770" y="396128"/>
                    <a:pt x="335770" y="399302"/>
                    <a:pt x="335770" y="402383"/>
                  </a:cubicBezTo>
                  <a:cubicBezTo>
                    <a:pt x="335862" y="406211"/>
                    <a:pt x="334478" y="409012"/>
                    <a:pt x="330510" y="409198"/>
                  </a:cubicBezTo>
                  <a:cubicBezTo>
                    <a:pt x="326173" y="409292"/>
                    <a:pt x="324696" y="406304"/>
                    <a:pt x="324696" y="402290"/>
                  </a:cubicBezTo>
                  <a:cubicBezTo>
                    <a:pt x="324696" y="395194"/>
                    <a:pt x="324696" y="388192"/>
                    <a:pt x="324696" y="381097"/>
                  </a:cubicBezTo>
                  <a:cubicBezTo>
                    <a:pt x="324696" y="375589"/>
                    <a:pt x="324696" y="370081"/>
                    <a:pt x="324696" y="364199"/>
                  </a:cubicBezTo>
                  <a:lnTo>
                    <a:pt x="315468" y="364199"/>
                  </a:lnTo>
                  <a:cubicBezTo>
                    <a:pt x="315468" y="368307"/>
                    <a:pt x="315468" y="372228"/>
                    <a:pt x="315468" y="376149"/>
                  </a:cubicBezTo>
                  <a:cubicBezTo>
                    <a:pt x="315468" y="390620"/>
                    <a:pt x="315468" y="405091"/>
                    <a:pt x="315468" y="419655"/>
                  </a:cubicBezTo>
                  <a:cubicBezTo>
                    <a:pt x="315468" y="423389"/>
                    <a:pt x="314915" y="426843"/>
                    <a:pt x="310300" y="426937"/>
                  </a:cubicBezTo>
                  <a:cubicBezTo>
                    <a:pt x="305502" y="427123"/>
                    <a:pt x="304394" y="423669"/>
                    <a:pt x="304394" y="419655"/>
                  </a:cubicBezTo>
                  <a:cubicBezTo>
                    <a:pt x="304394" y="403130"/>
                    <a:pt x="304394" y="386512"/>
                    <a:pt x="304394" y="369987"/>
                  </a:cubicBezTo>
                  <a:cubicBezTo>
                    <a:pt x="304394" y="368120"/>
                    <a:pt x="304394" y="366253"/>
                    <a:pt x="304394" y="364106"/>
                  </a:cubicBezTo>
                  <a:lnTo>
                    <a:pt x="289814" y="364106"/>
                  </a:lnTo>
                  <a:cubicBezTo>
                    <a:pt x="289814" y="366159"/>
                    <a:pt x="289814" y="368027"/>
                    <a:pt x="289814" y="369894"/>
                  </a:cubicBezTo>
                  <a:cubicBezTo>
                    <a:pt x="289814" y="395568"/>
                    <a:pt x="289814" y="421242"/>
                    <a:pt x="289814" y="447009"/>
                  </a:cubicBezTo>
                  <a:cubicBezTo>
                    <a:pt x="289814" y="451117"/>
                    <a:pt x="288799" y="454665"/>
                    <a:pt x="284277" y="454571"/>
                  </a:cubicBezTo>
                  <a:cubicBezTo>
                    <a:pt x="279755" y="454571"/>
                    <a:pt x="278556" y="450930"/>
                    <a:pt x="278740" y="446822"/>
                  </a:cubicBezTo>
                  <a:cubicBezTo>
                    <a:pt x="278740" y="445795"/>
                    <a:pt x="278740" y="444768"/>
                    <a:pt x="278740" y="443741"/>
                  </a:cubicBezTo>
                  <a:cubicBezTo>
                    <a:pt x="278740" y="424043"/>
                    <a:pt x="278740" y="404437"/>
                    <a:pt x="278740" y="384738"/>
                  </a:cubicBezTo>
                  <a:cubicBezTo>
                    <a:pt x="278740" y="378016"/>
                    <a:pt x="278740" y="371294"/>
                    <a:pt x="278740" y="364199"/>
                  </a:cubicBezTo>
                  <a:lnTo>
                    <a:pt x="264160" y="364199"/>
                  </a:lnTo>
                  <a:cubicBezTo>
                    <a:pt x="264160" y="365973"/>
                    <a:pt x="264160" y="367747"/>
                    <a:pt x="264160" y="369614"/>
                  </a:cubicBezTo>
                  <a:cubicBezTo>
                    <a:pt x="264160" y="386139"/>
                    <a:pt x="264160" y="402757"/>
                    <a:pt x="264160" y="419281"/>
                  </a:cubicBezTo>
                  <a:cubicBezTo>
                    <a:pt x="264160" y="423296"/>
                    <a:pt x="263606" y="426750"/>
                    <a:pt x="258808" y="427030"/>
                  </a:cubicBezTo>
                  <a:cubicBezTo>
                    <a:pt x="254932" y="427217"/>
                    <a:pt x="253086" y="424603"/>
                    <a:pt x="253086" y="419095"/>
                  </a:cubicBezTo>
                  <a:cubicBezTo>
                    <a:pt x="253086" y="402757"/>
                    <a:pt x="253086" y="386325"/>
                    <a:pt x="253086" y="369987"/>
                  </a:cubicBezTo>
                  <a:cubicBezTo>
                    <a:pt x="253086" y="368120"/>
                    <a:pt x="253086" y="366253"/>
                    <a:pt x="253086" y="364199"/>
                  </a:cubicBezTo>
                  <a:lnTo>
                    <a:pt x="240536" y="364199"/>
                  </a:lnTo>
                  <a:cubicBezTo>
                    <a:pt x="240536" y="372508"/>
                    <a:pt x="240536" y="380537"/>
                    <a:pt x="240536" y="388659"/>
                  </a:cubicBezTo>
                  <a:cubicBezTo>
                    <a:pt x="240536" y="392114"/>
                    <a:pt x="240536" y="395568"/>
                    <a:pt x="240536" y="399022"/>
                  </a:cubicBezTo>
                  <a:cubicBezTo>
                    <a:pt x="240536" y="403130"/>
                    <a:pt x="239890" y="407144"/>
                    <a:pt x="234907" y="407144"/>
                  </a:cubicBezTo>
                  <a:cubicBezTo>
                    <a:pt x="229831" y="407144"/>
                    <a:pt x="229370" y="403223"/>
                    <a:pt x="229370" y="399022"/>
                  </a:cubicBezTo>
                  <a:cubicBezTo>
                    <a:pt x="229370" y="387539"/>
                    <a:pt x="229370" y="375962"/>
                    <a:pt x="229370" y="364199"/>
                  </a:cubicBezTo>
                  <a:lnTo>
                    <a:pt x="217650" y="364199"/>
                  </a:lnTo>
                  <a:cubicBezTo>
                    <a:pt x="217650" y="365973"/>
                    <a:pt x="217373" y="367747"/>
                    <a:pt x="217373" y="369614"/>
                  </a:cubicBezTo>
                  <a:cubicBezTo>
                    <a:pt x="217373" y="387539"/>
                    <a:pt x="217373" y="405464"/>
                    <a:pt x="217373" y="423389"/>
                  </a:cubicBezTo>
                  <a:cubicBezTo>
                    <a:pt x="217373" y="437673"/>
                    <a:pt x="210083" y="444955"/>
                    <a:pt x="195872" y="445049"/>
                  </a:cubicBezTo>
                  <a:cubicBezTo>
                    <a:pt x="187659" y="445049"/>
                    <a:pt x="179538" y="445049"/>
                    <a:pt x="171325" y="445049"/>
                  </a:cubicBezTo>
                  <a:cubicBezTo>
                    <a:pt x="163758" y="445049"/>
                    <a:pt x="161174" y="447756"/>
                    <a:pt x="161082" y="455318"/>
                  </a:cubicBezTo>
                  <a:cubicBezTo>
                    <a:pt x="161082" y="461480"/>
                    <a:pt x="161082" y="467735"/>
                    <a:pt x="161082" y="473897"/>
                  </a:cubicBezTo>
                  <a:cubicBezTo>
                    <a:pt x="161082" y="477631"/>
                    <a:pt x="159974" y="480525"/>
                    <a:pt x="155822" y="480619"/>
                  </a:cubicBezTo>
                  <a:cubicBezTo>
                    <a:pt x="151300" y="480712"/>
                    <a:pt x="150100" y="477538"/>
                    <a:pt x="150008" y="473710"/>
                  </a:cubicBezTo>
                  <a:cubicBezTo>
                    <a:pt x="150008" y="466801"/>
                    <a:pt x="149731" y="459893"/>
                    <a:pt x="150008" y="452984"/>
                  </a:cubicBezTo>
                  <a:cubicBezTo>
                    <a:pt x="150562" y="441501"/>
                    <a:pt x="157944" y="434125"/>
                    <a:pt x="169295" y="433752"/>
                  </a:cubicBezTo>
                  <a:cubicBezTo>
                    <a:pt x="178338" y="433472"/>
                    <a:pt x="187382" y="433752"/>
                    <a:pt x="196425" y="433659"/>
                  </a:cubicBezTo>
                  <a:cubicBezTo>
                    <a:pt x="203808" y="433659"/>
                    <a:pt x="206207" y="431045"/>
                    <a:pt x="206300" y="423669"/>
                  </a:cubicBezTo>
                  <a:cubicBezTo>
                    <a:pt x="206300" y="405184"/>
                    <a:pt x="206300" y="386792"/>
                    <a:pt x="206300" y="368307"/>
                  </a:cubicBezTo>
                  <a:cubicBezTo>
                    <a:pt x="206300" y="367000"/>
                    <a:pt x="206115" y="365599"/>
                    <a:pt x="205930" y="364106"/>
                  </a:cubicBezTo>
                  <a:close/>
                  <a:moveTo>
                    <a:pt x="284923" y="352809"/>
                  </a:moveTo>
                  <a:cubicBezTo>
                    <a:pt x="312146" y="352809"/>
                    <a:pt x="339461" y="352809"/>
                    <a:pt x="366684" y="352809"/>
                  </a:cubicBezTo>
                  <a:cubicBezTo>
                    <a:pt x="375728" y="352809"/>
                    <a:pt x="379604" y="348514"/>
                    <a:pt x="379604" y="339365"/>
                  </a:cubicBezTo>
                  <a:cubicBezTo>
                    <a:pt x="379604" y="284843"/>
                    <a:pt x="379604" y="230414"/>
                    <a:pt x="379604" y="175892"/>
                  </a:cubicBezTo>
                  <a:cubicBezTo>
                    <a:pt x="379604" y="165623"/>
                    <a:pt x="375636" y="161328"/>
                    <a:pt x="365577" y="161235"/>
                  </a:cubicBezTo>
                  <a:cubicBezTo>
                    <a:pt x="311869" y="161235"/>
                    <a:pt x="258254" y="161235"/>
                    <a:pt x="204546" y="161235"/>
                  </a:cubicBezTo>
                  <a:cubicBezTo>
                    <a:pt x="194580" y="161235"/>
                    <a:pt x="190427" y="165716"/>
                    <a:pt x="190427" y="175986"/>
                  </a:cubicBezTo>
                  <a:cubicBezTo>
                    <a:pt x="190427" y="230134"/>
                    <a:pt x="190427" y="284283"/>
                    <a:pt x="190427" y="338338"/>
                  </a:cubicBezTo>
                  <a:cubicBezTo>
                    <a:pt x="190427" y="348608"/>
                    <a:pt x="194395" y="352716"/>
                    <a:pt x="204638" y="352716"/>
                  </a:cubicBezTo>
                  <a:cubicBezTo>
                    <a:pt x="231400" y="352716"/>
                    <a:pt x="258162" y="352716"/>
                    <a:pt x="284923" y="352716"/>
                  </a:cubicBezTo>
                  <a:close/>
                  <a:moveTo>
                    <a:pt x="151300" y="115488"/>
                  </a:moveTo>
                  <a:cubicBezTo>
                    <a:pt x="151300" y="109420"/>
                    <a:pt x="146132" y="104379"/>
                    <a:pt x="140134" y="104285"/>
                  </a:cubicBezTo>
                  <a:cubicBezTo>
                    <a:pt x="133951" y="104285"/>
                    <a:pt x="128691" y="109700"/>
                    <a:pt x="128876" y="115862"/>
                  </a:cubicBezTo>
                  <a:cubicBezTo>
                    <a:pt x="129060" y="121837"/>
                    <a:pt x="134412" y="126972"/>
                    <a:pt x="140226" y="126878"/>
                  </a:cubicBezTo>
                  <a:cubicBezTo>
                    <a:pt x="146132" y="126692"/>
                    <a:pt x="151300" y="121463"/>
                    <a:pt x="151208" y="115488"/>
                  </a:cubicBezTo>
                  <a:close/>
                  <a:moveTo>
                    <a:pt x="492279" y="266918"/>
                  </a:moveTo>
                  <a:cubicBezTo>
                    <a:pt x="498554" y="266918"/>
                    <a:pt x="503261" y="262343"/>
                    <a:pt x="503445" y="256088"/>
                  </a:cubicBezTo>
                  <a:cubicBezTo>
                    <a:pt x="503537" y="249460"/>
                    <a:pt x="498923" y="244698"/>
                    <a:pt x="492371" y="244698"/>
                  </a:cubicBezTo>
                  <a:cubicBezTo>
                    <a:pt x="486096" y="244698"/>
                    <a:pt x="481482" y="249366"/>
                    <a:pt x="481482" y="255715"/>
                  </a:cubicBezTo>
                  <a:cubicBezTo>
                    <a:pt x="481482" y="262063"/>
                    <a:pt x="486096" y="266825"/>
                    <a:pt x="492279" y="266825"/>
                  </a:cubicBezTo>
                  <a:close/>
                  <a:moveTo>
                    <a:pt x="179446" y="33892"/>
                  </a:moveTo>
                  <a:cubicBezTo>
                    <a:pt x="185998" y="34079"/>
                    <a:pt x="191073" y="29317"/>
                    <a:pt x="191073" y="22969"/>
                  </a:cubicBezTo>
                  <a:cubicBezTo>
                    <a:pt x="191073" y="16900"/>
                    <a:pt x="186182" y="11952"/>
                    <a:pt x="180092" y="11766"/>
                  </a:cubicBezTo>
                  <a:cubicBezTo>
                    <a:pt x="173909" y="11672"/>
                    <a:pt x="168926" y="16340"/>
                    <a:pt x="168741" y="22502"/>
                  </a:cubicBezTo>
                  <a:cubicBezTo>
                    <a:pt x="168556" y="28664"/>
                    <a:pt x="173263" y="33705"/>
                    <a:pt x="179353" y="33799"/>
                  </a:cubicBezTo>
                  <a:close/>
                  <a:moveTo>
                    <a:pt x="32903" y="148164"/>
                  </a:moveTo>
                  <a:cubicBezTo>
                    <a:pt x="32903" y="141629"/>
                    <a:pt x="28658" y="137054"/>
                    <a:pt x="22383" y="136868"/>
                  </a:cubicBezTo>
                  <a:cubicBezTo>
                    <a:pt x="16016" y="136681"/>
                    <a:pt x="11032" y="141536"/>
                    <a:pt x="11125" y="148071"/>
                  </a:cubicBezTo>
                  <a:cubicBezTo>
                    <a:pt x="11125" y="154326"/>
                    <a:pt x="15923" y="159181"/>
                    <a:pt x="22014" y="159181"/>
                  </a:cubicBezTo>
                  <a:cubicBezTo>
                    <a:pt x="28289" y="159181"/>
                    <a:pt x="32811" y="154606"/>
                    <a:pt x="32903" y="148164"/>
                  </a:cubicBezTo>
                  <a:close/>
                  <a:moveTo>
                    <a:pt x="96393" y="447569"/>
                  </a:moveTo>
                  <a:cubicBezTo>
                    <a:pt x="96393" y="441221"/>
                    <a:pt x="91686" y="436459"/>
                    <a:pt x="85596" y="436366"/>
                  </a:cubicBezTo>
                  <a:cubicBezTo>
                    <a:pt x="79228" y="436366"/>
                    <a:pt x="74430" y="441221"/>
                    <a:pt x="74522" y="447756"/>
                  </a:cubicBezTo>
                  <a:cubicBezTo>
                    <a:pt x="74522" y="453918"/>
                    <a:pt x="79505" y="458866"/>
                    <a:pt x="85596" y="458772"/>
                  </a:cubicBezTo>
                  <a:cubicBezTo>
                    <a:pt x="91686" y="458772"/>
                    <a:pt x="96485" y="453731"/>
                    <a:pt x="96485" y="447569"/>
                  </a:cubicBezTo>
                  <a:close/>
                  <a:moveTo>
                    <a:pt x="329772" y="481832"/>
                  </a:moveTo>
                  <a:cubicBezTo>
                    <a:pt x="323404" y="481832"/>
                    <a:pt x="318883" y="486407"/>
                    <a:pt x="318883" y="492755"/>
                  </a:cubicBezTo>
                  <a:cubicBezTo>
                    <a:pt x="318883" y="499104"/>
                    <a:pt x="323404" y="503865"/>
                    <a:pt x="329587" y="503959"/>
                  </a:cubicBezTo>
                  <a:cubicBezTo>
                    <a:pt x="336047" y="504052"/>
                    <a:pt x="340846" y="499291"/>
                    <a:pt x="340753" y="492662"/>
                  </a:cubicBezTo>
                  <a:cubicBezTo>
                    <a:pt x="340753" y="486314"/>
                    <a:pt x="336139" y="481739"/>
                    <a:pt x="329772" y="481739"/>
                  </a:cubicBezTo>
                  <a:close/>
                </a:path>
              </a:pathLst>
            </a:custGeom>
            <a:grpFill/>
            <a:ln w="9191" cap="flat">
              <a:noFill/>
              <a:prstDash val="solid"/>
              <a:miter/>
            </a:ln>
          </p:spPr>
          <p:txBody>
            <a:bodyPr rtlCol="0" anchor="ctr"/>
            <a:lstStyle/>
            <a:p>
              <a:endParaRPr lang="en-IL"/>
            </a:p>
          </p:txBody>
        </p:sp>
        <p:sp>
          <p:nvSpPr>
            <p:cNvPr id="103" name="Freeform 102">
              <a:extLst>
                <a:ext uri="{FF2B5EF4-FFF2-40B4-BE49-F238E27FC236}">
                  <a16:creationId xmlns:a16="http://schemas.microsoft.com/office/drawing/2014/main" id="{5DCD3D82-77EB-D6A5-9529-E7B5C08373E9}"/>
                </a:ext>
              </a:extLst>
            </p:cNvPr>
            <p:cNvSpPr/>
            <p:nvPr/>
          </p:nvSpPr>
          <p:spPr>
            <a:xfrm>
              <a:off x="8124913" y="6412031"/>
              <a:ext cx="143774" cy="145267"/>
            </a:xfrm>
            <a:custGeom>
              <a:avLst/>
              <a:gdLst>
                <a:gd name="connsiteX0" fmla="*/ 143774 w 143774"/>
                <a:gd name="connsiteY0" fmla="*/ 72914 h 145267"/>
                <a:gd name="connsiteX1" fmla="*/ 143774 w 143774"/>
                <a:gd name="connsiteY1" fmla="*/ 137052 h 145267"/>
                <a:gd name="connsiteX2" fmla="*/ 135653 w 143774"/>
                <a:gd name="connsiteY2" fmla="*/ 145268 h 145267"/>
                <a:gd name="connsiteX3" fmla="*/ 8305 w 143774"/>
                <a:gd name="connsiteY3" fmla="*/ 145268 h 145267"/>
                <a:gd name="connsiteX4" fmla="*/ 0 w 143774"/>
                <a:gd name="connsiteY4" fmla="*/ 137146 h 145267"/>
                <a:gd name="connsiteX5" fmla="*/ 0 w 143774"/>
                <a:gd name="connsiteY5" fmla="*/ 8309 h 145267"/>
                <a:gd name="connsiteX6" fmla="*/ 8213 w 143774"/>
                <a:gd name="connsiteY6" fmla="*/ 0 h 145267"/>
                <a:gd name="connsiteX7" fmla="*/ 135561 w 143774"/>
                <a:gd name="connsiteY7" fmla="*/ 0 h 145267"/>
                <a:gd name="connsiteX8" fmla="*/ 143774 w 143774"/>
                <a:gd name="connsiteY8" fmla="*/ 8682 h 145267"/>
                <a:gd name="connsiteX9" fmla="*/ 143774 w 143774"/>
                <a:gd name="connsiteY9" fmla="*/ 72821 h 145267"/>
                <a:gd name="connsiteX10" fmla="*/ 11535 w 143774"/>
                <a:gd name="connsiteY10" fmla="*/ 11483 h 145267"/>
                <a:gd name="connsiteX11" fmla="*/ 11535 w 143774"/>
                <a:gd name="connsiteY11" fmla="*/ 133691 h 145267"/>
                <a:gd name="connsiteX12" fmla="*/ 132331 w 143774"/>
                <a:gd name="connsiteY12" fmla="*/ 133691 h 145267"/>
                <a:gd name="connsiteX13" fmla="*/ 132331 w 143774"/>
                <a:gd name="connsiteY13" fmla="*/ 11483 h 145267"/>
                <a:gd name="connsiteX14" fmla="*/ 11535 w 143774"/>
                <a:gd name="connsiteY14" fmla="*/ 11483 h 1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74" h="145267">
                  <a:moveTo>
                    <a:pt x="143774" y="72914"/>
                  </a:moveTo>
                  <a:cubicBezTo>
                    <a:pt x="143774" y="94293"/>
                    <a:pt x="143774" y="115673"/>
                    <a:pt x="143774" y="137052"/>
                  </a:cubicBezTo>
                  <a:cubicBezTo>
                    <a:pt x="143774" y="143774"/>
                    <a:pt x="142205" y="145268"/>
                    <a:pt x="135653" y="145268"/>
                  </a:cubicBezTo>
                  <a:cubicBezTo>
                    <a:pt x="93204" y="145268"/>
                    <a:pt x="50755" y="145268"/>
                    <a:pt x="8305" y="145268"/>
                  </a:cubicBezTo>
                  <a:cubicBezTo>
                    <a:pt x="1661" y="145268"/>
                    <a:pt x="0" y="143681"/>
                    <a:pt x="0" y="137146"/>
                  </a:cubicBezTo>
                  <a:cubicBezTo>
                    <a:pt x="0" y="94200"/>
                    <a:pt x="0" y="51255"/>
                    <a:pt x="0" y="8309"/>
                  </a:cubicBezTo>
                  <a:cubicBezTo>
                    <a:pt x="0" y="1587"/>
                    <a:pt x="1569" y="0"/>
                    <a:pt x="8213" y="0"/>
                  </a:cubicBezTo>
                  <a:cubicBezTo>
                    <a:pt x="50662" y="0"/>
                    <a:pt x="93112" y="0"/>
                    <a:pt x="135561" y="0"/>
                  </a:cubicBezTo>
                  <a:cubicBezTo>
                    <a:pt x="142390" y="0"/>
                    <a:pt x="143774" y="1494"/>
                    <a:pt x="143774" y="8682"/>
                  </a:cubicBezTo>
                  <a:cubicBezTo>
                    <a:pt x="143774" y="30062"/>
                    <a:pt x="143774" y="51441"/>
                    <a:pt x="143774" y="72821"/>
                  </a:cubicBezTo>
                  <a:close/>
                  <a:moveTo>
                    <a:pt x="11535" y="11483"/>
                  </a:moveTo>
                  <a:lnTo>
                    <a:pt x="11535" y="133691"/>
                  </a:lnTo>
                  <a:lnTo>
                    <a:pt x="132331" y="133691"/>
                  </a:lnTo>
                  <a:lnTo>
                    <a:pt x="132331" y="11483"/>
                  </a:lnTo>
                  <a:lnTo>
                    <a:pt x="11535" y="11483"/>
                  </a:lnTo>
                  <a:close/>
                </a:path>
              </a:pathLst>
            </a:custGeom>
            <a:grpFill/>
            <a:ln w="9191" cap="flat">
              <a:noFill/>
              <a:prstDash val="solid"/>
              <a:miter/>
            </a:ln>
          </p:spPr>
          <p:txBody>
            <a:bodyPr rtlCol="0" anchor="ctr"/>
            <a:lstStyle/>
            <a:p>
              <a:endParaRPr lang="en-IL"/>
            </a:p>
          </p:txBody>
        </p:sp>
      </p:grpSp>
    </p:spTree>
    <p:extLst>
      <p:ext uri="{BB962C8B-B14F-4D97-AF65-F5344CB8AC3E}">
        <p14:creationId xmlns:p14="http://schemas.microsoft.com/office/powerpoint/2010/main" val="48865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3E66C6-AEEA-242E-B799-8B6B6A15E9E4}"/>
              </a:ext>
            </a:extLst>
          </p:cNvPr>
          <p:cNvSpPr/>
          <p:nvPr/>
        </p:nvSpPr>
        <p:spPr>
          <a:xfrm flipH="1">
            <a:off x="-4" y="1021146"/>
            <a:ext cx="12187083" cy="2824713"/>
          </a:xfrm>
          <a:prstGeom prst="rect">
            <a:avLst/>
          </a:prstGeom>
          <a:gradFill>
            <a:gsLst>
              <a:gs pos="100000">
                <a:srgbClr val="29C1E9"/>
              </a:gs>
              <a:gs pos="0">
                <a:schemeClr val="tx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17" name="Picture 16">
            <a:extLst>
              <a:ext uri="{FF2B5EF4-FFF2-40B4-BE49-F238E27FC236}">
                <a16:creationId xmlns:a16="http://schemas.microsoft.com/office/drawing/2014/main" id="{C687E7E8-EF4C-CEB4-0C2A-2996DD890894}"/>
              </a:ext>
            </a:extLst>
          </p:cNvPr>
          <p:cNvPicPr>
            <a:picLocks noChangeAspect="1"/>
          </p:cNvPicPr>
          <p:nvPr/>
        </p:nvPicPr>
        <p:blipFill rotWithShape="1">
          <a:blip r:embed="rId2">
            <a:alphaModFix amt="15000"/>
          </a:blip>
          <a:srcRect t="16438" r="3408" b="54404"/>
          <a:stretch/>
        </p:blipFill>
        <p:spPr>
          <a:xfrm flipH="1">
            <a:off x="0" y="1085449"/>
            <a:ext cx="12192000" cy="2760410"/>
          </a:xfrm>
          <a:prstGeom prst="rect">
            <a:avLst/>
          </a:prstGeom>
        </p:spPr>
      </p:pic>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פריורטק - סיכום</a:t>
            </a:r>
            <a:endParaRPr lang="en-US" dirty="0"/>
          </a:p>
        </p:txBody>
      </p:sp>
      <p:sp>
        <p:nvSpPr>
          <p:cNvPr id="11" name="TextBox 10">
            <a:extLst>
              <a:ext uri="{FF2B5EF4-FFF2-40B4-BE49-F238E27FC236}">
                <a16:creationId xmlns:a16="http://schemas.microsoft.com/office/drawing/2014/main" id="{1CB29E9A-2A50-594D-54DB-8970AB5BEA62}"/>
              </a:ext>
            </a:extLst>
          </p:cNvPr>
          <p:cNvSpPr txBox="1"/>
          <p:nvPr/>
        </p:nvSpPr>
        <p:spPr>
          <a:xfrm>
            <a:off x="551330" y="4821800"/>
            <a:ext cx="5208494" cy="1051570"/>
          </a:xfrm>
          <a:prstGeom prst="rect">
            <a:avLst/>
          </a:prstGeom>
          <a:noFill/>
        </p:spPr>
        <p:txBody>
          <a:bodyPr wrap="square">
            <a:spAutoFit/>
          </a:bodyPr>
          <a:lstStyle/>
          <a:p>
            <a:pPr marL="9525" algn="r" rtl="1">
              <a:spcBef>
                <a:spcPts val="1000"/>
              </a:spcBef>
              <a:buSzPct val="150000"/>
              <a:defRPr/>
            </a:pPr>
            <a:r>
              <a:rPr lang="he-IL" dirty="0"/>
              <a:t>מתכננת להמשיך ולהגדיל את כושר הייצור שלה בעיקר בתחום מצעי ה-</a:t>
            </a:r>
            <a:r>
              <a:rPr lang="en-US" dirty="0"/>
              <a:t>FCBGA</a:t>
            </a:r>
            <a:r>
              <a:rPr lang="he-IL" dirty="0"/>
              <a:t>.</a:t>
            </a:r>
            <a:endParaRPr lang="en-US" dirty="0"/>
          </a:p>
          <a:p>
            <a:pPr marL="9525" algn="r" rtl="1">
              <a:spcBef>
                <a:spcPts val="1000"/>
              </a:spcBef>
              <a:buSzPct val="150000"/>
              <a:defRPr/>
            </a:pPr>
            <a:endParaRPr lang="he-IL" dirty="0"/>
          </a:p>
        </p:txBody>
      </p:sp>
      <p:grpSp>
        <p:nvGrpSpPr>
          <p:cNvPr id="8" name="Group 7">
            <a:extLst>
              <a:ext uri="{FF2B5EF4-FFF2-40B4-BE49-F238E27FC236}">
                <a16:creationId xmlns:a16="http://schemas.microsoft.com/office/drawing/2014/main" id="{6E467E82-2059-15E8-B414-4FAADC26B2CC}"/>
              </a:ext>
            </a:extLst>
          </p:cNvPr>
          <p:cNvGrpSpPr/>
          <p:nvPr/>
        </p:nvGrpSpPr>
        <p:grpSpPr>
          <a:xfrm>
            <a:off x="7328647" y="1309263"/>
            <a:ext cx="4471720" cy="2278206"/>
            <a:chOff x="7328647" y="1282369"/>
            <a:chExt cx="4471720" cy="2278206"/>
          </a:xfrm>
        </p:grpSpPr>
        <p:sp>
          <p:nvSpPr>
            <p:cNvPr id="6" name="TextBox 5">
              <a:extLst>
                <a:ext uri="{FF2B5EF4-FFF2-40B4-BE49-F238E27FC236}">
                  <a16:creationId xmlns:a16="http://schemas.microsoft.com/office/drawing/2014/main" id="{12A86E1B-B3C4-91AF-404E-B6D23F669FE1}"/>
                </a:ext>
              </a:extLst>
            </p:cNvPr>
            <p:cNvSpPr txBox="1"/>
            <p:nvPr/>
          </p:nvSpPr>
          <p:spPr>
            <a:xfrm>
              <a:off x="9716142" y="1282369"/>
              <a:ext cx="2084225" cy="523220"/>
            </a:xfrm>
            <a:prstGeom prst="rect">
              <a:avLst/>
            </a:prstGeom>
            <a:noFill/>
          </p:spPr>
          <p:txBody>
            <a:bodyPr wrap="none" rtlCol="1">
              <a:spAutoFit/>
            </a:bodyPr>
            <a:lstStyle/>
            <a:p>
              <a:pPr algn="r" rtl="1"/>
              <a:r>
                <a:rPr lang="he-IL" sz="2800" b="1" dirty="0"/>
                <a:t>מגמות חברה</a:t>
              </a:r>
            </a:p>
          </p:txBody>
        </p:sp>
        <p:sp>
          <p:nvSpPr>
            <p:cNvPr id="12" name="TextBox 11">
              <a:extLst>
                <a:ext uri="{FF2B5EF4-FFF2-40B4-BE49-F238E27FC236}">
                  <a16:creationId xmlns:a16="http://schemas.microsoft.com/office/drawing/2014/main" id="{A53C98A8-8BA8-ECA2-C0D8-E5925CAFEEE8}"/>
                </a:ext>
              </a:extLst>
            </p:cNvPr>
            <p:cNvSpPr txBox="1"/>
            <p:nvPr/>
          </p:nvSpPr>
          <p:spPr>
            <a:xfrm>
              <a:off x="7328647" y="1806249"/>
              <a:ext cx="4471720" cy="1754326"/>
            </a:xfrm>
            <a:prstGeom prst="rect">
              <a:avLst/>
            </a:prstGeom>
            <a:noFill/>
          </p:spPr>
          <p:txBody>
            <a:bodyPr wrap="square">
              <a:spAutoFit/>
            </a:bodyPr>
            <a:lstStyle/>
            <a:p>
              <a:pPr marL="9525" marR="0" lvl="0" algn="r" rtl="1" fontAlgn="auto">
                <a:spcAft>
                  <a:spcPts val="0"/>
                </a:spcAft>
                <a:buClrTx/>
                <a:buSzPct val="150000"/>
                <a:tabLst/>
                <a:defRPr/>
              </a:pPr>
              <a:r>
                <a:rPr lang="he-IL" dirty="0">
                  <a:solidFill>
                    <a:schemeClr val="bg1"/>
                  </a:solidFill>
                </a:rPr>
                <a:t>שנת 2023 אמורה להיות שנה מאתגרת לשוק הסמיקונדקטור, קמטק צופה ירידה מתונה בהכנסות בהשוואה לשנת 2022 כאשר שאר החברות מתחום הציוד הקפיטלי צופות ירידה חדה יותר. לעומת זאת, אקסס צופה גידול במכירות בהשוואה לשנת 2022.</a:t>
              </a:r>
            </a:p>
          </p:txBody>
        </p:sp>
      </p:grpSp>
      <p:grpSp>
        <p:nvGrpSpPr>
          <p:cNvPr id="3" name="Group 2">
            <a:extLst>
              <a:ext uri="{FF2B5EF4-FFF2-40B4-BE49-F238E27FC236}">
                <a16:creationId xmlns:a16="http://schemas.microsoft.com/office/drawing/2014/main" id="{FDCB74F7-E2B0-5D56-1A65-4DC40303D47C}"/>
              </a:ext>
            </a:extLst>
          </p:cNvPr>
          <p:cNvGrpSpPr/>
          <p:nvPr/>
        </p:nvGrpSpPr>
        <p:grpSpPr>
          <a:xfrm>
            <a:off x="551330" y="1309263"/>
            <a:ext cx="5208494" cy="2278206"/>
            <a:chOff x="551330" y="1282369"/>
            <a:chExt cx="5208494" cy="2278206"/>
          </a:xfrm>
        </p:grpSpPr>
        <p:sp>
          <p:nvSpPr>
            <p:cNvPr id="5" name="TextBox 4">
              <a:extLst>
                <a:ext uri="{FF2B5EF4-FFF2-40B4-BE49-F238E27FC236}">
                  <a16:creationId xmlns:a16="http://schemas.microsoft.com/office/drawing/2014/main" id="{82D314B8-3EA3-7C1E-676A-2F2FE180BFFC}"/>
                </a:ext>
              </a:extLst>
            </p:cNvPr>
            <p:cNvSpPr txBox="1"/>
            <p:nvPr/>
          </p:nvSpPr>
          <p:spPr>
            <a:xfrm>
              <a:off x="3840708" y="1282369"/>
              <a:ext cx="1919116" cy="523220"/>
            </a:xfrm>
            <a:prstGeom prst="rect">
              <a:avLst/>
            </a:prstGeom>
            <a:noFill/>
          </p:spPr>
          <p:txBody>
            <a:bodyPr wrap="none" rtlCol="1">
              <a:spAutoFit/>
            </a:bodyPr>
            <a:lstStyle/>
            <a:p>
              <a:pPr algn="r" rtl="1"/>
              <a:r>
                <a:rPr lang="he-IL" sz="2800" b="1" dirty="0">
                  <a:solidFill>
                    <a:schemeClr val="bg1"/>
                  </a:solidFill>
                </a:rPr>
                <a:t>מגמות שוק</a:t>
              </a:r>
            </a:p>
          </p:txBody>
        </p:sp>
        <p:sp>
          <p:nvSpPr>
            <p:cNvPr id="15" name="TextBox 14">
              <a:extLst>
                <a:ext uri="{FF2B5EF4-FFF2-40B4-BE49-F238E27FC236}">
                  <a16:creationId xmlns:a16="http://schemas.microsoft.com/office/drawing/2014/main" id="{2F138FE9-2C45-13F5-B7E4-2E25C7918675}"/>
                </a:ext>
              </a:extLst>
            </p:cNvPr>
            <p:cNvSpPr txBox="1"/>
            <p:nvPr/>
          </p:nvSpPr>
          <p:spPr>
            <a:xfrm>
              <a:off x="551330" y="1806249"/>
              <a:ext cx="5208494" cy="1200329"/>
            </a:xfrm>
            <a:prstGeom prst="rect">
              <a:avLst/>
            </a:prstGeom>
            <a:noFill/>
          </p:spPr>
          <p:txBody>
            <a:bodyPr wrap="square">
              <a:spAutoFit/>
            </a:bodyPr>
            <a:lstStyle/>
            <a:p>
              <a:pPr marL="9525" marR="0" lvl="0" algn="r" rtl="1" fontAlgn="auto">
                <a:spcAft>
                  <a:spcPts val="0"/>
                </a:spcAft>
                <a:buClrTx/>
                <a:buSzPct val="150000"/>
                <a:tabLst/>
                <a:defRPr/>
              </a:pPr>
              <a:r>
                <a:rPr lang="he-IL" dirty="0">
                  <a:solidFill>
                    <a:schemeClr val="bg1"/>
                  </a:solidFill>
                </a:rPr>
                <a:t>החל משנת 2024 אנו מעריכים, בהתבסס גם על סקירות של התעשיה, יהיה חידוש מגמת הגידול בתעשייה </a:t>
              </a:r>
              <a:r>
                <a:rPr lang="he-IL" i="0" kern="1200" baseline="0" dirty="0">
                  <a:solidFill>
                    <a:schemeClr val="bg1"/>
                  </a:solidFill>
                </a:rPr>
                <a:t>וההערכה היא כי </a:t>
              </a:r>
              <a:r>
                <a:rPr lang="he-IL" dirty="0">
                  <a:solidFill>
                    <a:schemeClr val="bg1"/>
                  </a:solidFill>
                </a:rPr>
                <a:t>שוק הסמיקונדקטור יגיע</a:t>
              </a:r>
              <a:r>
                <a:rPr lang="he-IL" i="0" kern="1200" baseline="0" dirty="0">
                  <a:solidFill>
                    <a:schemeClr val="bg1"/>
                  </a:solidFill>
                </a:rPr>
                <a:t> למכירות כוללות של 1 טריליון דולר עד סוף העשור.</a:t>
              </a:r>
              <a:endParaRPr lang="he-IL" dirty="0">
                <a:solidFill>
                  <a:schemeClr val="bg1"/>
                </a:solidFill>
              </a:endParaRPr>
            </a:p>
          </p:txBody>
        </p:sp>
        <p:sp>
          <p:nvSpPr>
            <p:cNvPr id="16" name="TextBox 15">
              <a:extLst>
                <a:ext uri="{FF2B5EF4-FFF2-40B4-BE49-F238E27FC236}">
                  <a16:creationId xmlns:a16="http://schemas.microsoft.com/office/drawing/2014/main" id="{890EB1BB-00CD-AA00-ADE6-030CF6F0A17C}"/>
                </a:ext>
              </a:extLst>
            </p:cNvPr>
            <p:cNvSpPr txBox="1"/>
            <p:nvPr/>
          </p:nvSpPr>
          <p:spPr>
            <a:xfrm>
              <a:off x="887506" y="2914244"/>
              <a:ext cx="4872318" cy="646331"/>
            </a:xfrm>
            <a:prstGeom prst="rect">
              <a:avLst/>
            </a:prstGeom>
            <a:noFill/>
          </p:spPr>
          <p:txBody>
            <a:bodyPr wrap="square">
              <a:spAutoFit/>
            </a:bodyPr>
            <a:lstStyle/>
            <a:p>
              <a:pPr marL="9525" marR="0" lvl="0" algn="r" rtl="1" fontAlgn="auto">
                <a:spcAft>
                  <a:spcPts val="0"/>
                </a:spcAft>
                <a:buClrTx/>
                <a:buSzPct val="150000"/>
                <a:tabLst/>
                <a:defRPr/>
              </a:pPr>
              <a:r>
                <a:rPr lang="he-IL" dirty="0">
                  <a:solidFill>
                    <a:schemeClr val="bg1"/>
                  </a:solidFill>
                </a:rPr>
                <a:t>כל המדינות המובילות משקיעות בהקמת מפעלי ייצור בטריטוריות שלהן.</a:t>
              </a:r>
            </a:p>
          </p:txBody>
        </p:sp>
      </p:grpSp>
      <p:sp>
        <p:nvSpPr>
          <p:cNvPr id="22" name="TextBox 21">
            <a:extLst>
              <a:ext uri="{FF2B5EF4-FFF2-40B4-BE49-F238E27FC236}">
                <a16:creationId xmlns:a16="http://schemas.microsoft.com/office/drawing/2014/main" id="{7CBB4D2F-F995-5E09-815D-F46173D85C62}"/>
              </a:ext>
            </a:extLst>
          </p:cNvPr>
          <p:cNvSpPr txBox="1"/>
          <p:nvPr/>
        </p:nvSpPr>
        <p:spPr>
          <a:xfrm>
            <a:off x="7126941" y="4821800"/>
            <a:ext cx="4673426" cy="923330"/>
          </a:xfrm>
          <a:prstGeom prst="rect">
            <a:avLst/>
          </a:prstGeom>
          <a:noFill/>
        </p:spPr>
        <p:txBody>
          <a:bodyPr wrap="square">
            <a:spAutoFit/>
          </a:bodyPr>
          <a:lstStyle/>
          <a:p>
            <a:pPr marL="9525" marR="0" lvl="0" algn="r" defTabSz="914400" rtl="1" eaLnBrk="1" fontAlgn="auto" latinLnBrk="0" hangingPunct="1">
              <a:spcAft>
                <a:spcPts val="0"/>
              </a:spcAft>
              <a:buClrTx/>
              <a:buSzPct val="150000"/>
              <a:tabLst/>
              <a:defRPr/>
            </a:pPr>
            <a:r>
              <a:rPr kumimoji="0" lang="he-IL" sz="1800" i="0" u="none" strike="noStrike" kern="1200" cap="none" spc="0" normalizeH="0" baseline="0" noProof="0" dirty="0">
                <a:ln>
                  <a:noFill/>
                </a:ln>
                <a:solidFill>
                  <a:srgbClr val="162852"/>
                </a:solidFill>
                <a:effectLst/>
                <a:uLnTx/>
                <a:uFillTx/>
                <a:latin typeface="Heebo"/>
                <a:ea typeface="+mn-ea"/>
                <a:cs typeface="Heebo"/>
              </a:rPr>
              <a:t>מתכננת לחזק את מעמדה </a:t>
            </a:r>
            <a:r>
              <a:rPr kumimoji="0" lang="he-IL" sz="1800" b="0" i="0" u="none" strike="noStrike" kern="1200" cap="none" spc="0" normalizeH="0" baseline="0" noProof="0" dirty="0">
                <a:ln>
                  <a:noFill/>
                </a:ln>
                <a:solidFill>
                  <a:srgbClr val="162852"/>
                </a:solidFill>
                <a:effectLst/>
                <a:uLnTx/>
                <a:uFillTx/>
                <a:latin typeface="Heebo"/>
                <a:ea typeface="+mn-ea"/>
                <a:cs typeface="Heebo"/>
              </a:rPr>
              <a:t>בשווקים קיימים </a:t>
            </a:r>
            <a:r>
              <a:rPr kumimoji="0" lang="he-IL" sz="1800" i="0" u="none" strike="noStrike" kern="1200" cap="none" spc="0" normalizeH="0" baseline="0" noProof="0" dirty="0">
                <a:ln>
                  <a:noFill/>
                </a:ln>
                <a:solidFill>
                  <a:srgbClr val="162852"/>
                </a:solidFill>
                <a:effectLst/>
                <a:uLnTx/>
                <a:uFillTx/>
                <a:latin typeface="Heebo"/>
                <a:ea typeface="+mn-ea"/>
                <a:cs typeface="Heebo"/>
              </a:rPr>
              <a:t>ולהמשיך בחדירה </a:t>
            </a:r>
            <a:r>
              <a:rPr kumimoji="0" lang="he-IL" sz="1800" b="0" i="0" u="none" strike="noStrike" kern="1200" cap="none" spc="0" normalizeH="0" baseline="0" noProof="0" dirty="0">
                <a:ln>
                  <a:noFill/>
                </a:ln>
                <a:solidFill>
                  <a:srgbClr val="162852"/>
                </a:solidFill>
                <a:effectLst/>
                <a:uLnTx/>
                <a:uFillTx/>
                <a:latin typeface="Heebo"/>
                <a:ea typeface="+mn-ea"/>
                <a:cs typeface="Heebo"/>
              </a:rPr>
              <a:t>לשווקים חדשים עם מוצרים חדשים שיושקו ב 2023.</a:t>
            </a:r>
            <a:endParaRPr lang="he-IL" dirty="0"/>
          </a:p>
        </p:txBody>
      </p:sp>
      <p:pic>
        <p:nvPicPr>
          <p:cNvPr id="23" name="Picture 22" descr="Logo&#10;&#10;Description automatically generated">
            <a:extLst>
              <a:ext uri="{FF2B5EF4-FFF2-40B4-BE49-F238E27FC236}">
                <a16:creationId xmlns:a16="http://schemas.microsoft.com/office/drawing/2014/main" id="{378CA813-4068-16CB-30CF-C032F2F49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425" y="3960906"/>
            <a:ext cx="1541827" cy="755123"/>
          </a:xfrm>
          <a:prstGeom prst="rect">
            <a:avLst/>
          </a:prstGeom>
        </p:spPr>
      </p:pic>
      <p:pic>
        <p:nvPicPr>
          <p:cNvPr id="24" name="Picture 23">
            <a:extLst>
              <a:ext uri="{FF2B5EF4-FFF2-40B4-BE49-F238E27FC236}">
                <a16:creationId xmlns:a16="http://schemas.microsoft.com/office/drawing/2014/main" id="{AD56FE18-6146-50A8-BC6C-D4DA91E66679}"/>
              </a:ext>
            </a:extLst>
          </p:cNvPr>
          <p:cNvPicPr>
            <a:picLocks noChangeAspect="1"/>
          </p:cNvPicPr>
          <p:nvPr/>
        </p:nvPicPr>
        <p:blipFill>
          <a:blip r:embed="rId4"/>
          <a:srcRect/>
          <a:stretch/>
        </p:blipFill>
        <p:spPr>
          <a:xfrm>
            <a:off x="3463739" y="3960906"/>
            <a:ext cx="2147843" cy="802932"/>
          </a:xfrm>
          <a:prstGeom prst="rect">
            <a:avLst/>
          </a:prstGeom>
        </p:spPr>
      </p:pic>
    </p:spTree>
    <p:extLst>
      <p:ext uri="{BB962C8B-B14F-4D97-AF65-F5344CB8AC3E}">
        <p14:creationId xmlns:p14="http://schemas.microsoft.com/office/powerpoint/2010/main" val="2845146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L" b="1"/>
              <a:t>Investors Presentation</a:t>
            </a:r>
            <a:endParaRPr lang="en-US" b="1"/>
          </a:p>
        </p:txBody>
      </p:sp>
      <p:pic>
        <p:nvPicPr>
          <p:cNvPr id="6" name="Picture 5">
            <a:extLst>
              <a:ext uri="{FF2B5EF4-FFF2-40B4-BE49-F238E27FC236}">
                <a16:creationId xmlns:a16="http://schemas.microsoft.com/office/drawing/2014/main" id="{2EF3475C-8F7D-45F2-AF91-1540227D66F6}"/>
              </a:ext>
            </a:extLst>
          </p:cNvPr>
          <p:cNvPicPr>
            <a:picLocks noChangeAspect="1"/>
          </p:cNvPicPr>
          <p:nvPr/>
        </p:nvPicPr>
        <p:blipFill rotWithShape="1">
          <a:blip r:embed="rId2"/>
          <a:srcRect l="-1" t="859" r="159" b="85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B587C68-CAC2-4DAE-B8CC-3D2FB1AA9866}"/>
              </a:ext>
            </a:extLst>
          </p:cNvPr>
          <p:cNvSpPr/>
          <p:nvPr/>
        </p:nvSpPr>
        <p:spPr>
          <a:xfrm flipH="1">
            <a:off x="0" y="0"/>
            <a:ext cx="12191998" cy="6858000"/>
          </a:xfrm>
          <a:prstGeom prst="rect">
            <a:avLst/>
          </a:prstGeom>
          <a:gradFill>
            <a:gsLst>
              <a:gs pos="100000">
                <a:srgbClr val="29C1E9">
                  <a:alpha val="55000"/>
                </a:srgbClr>
              </a:gs>
              <a:gs pos="0">
                <a:schemeClr val="tx2">
                  <a:alpha val="52595"/>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Shape 1">
            <a:extLst>
              <a:ext uri="{FF2B5EF4-FFF2-40B4-BE49-F238E27FC236}">
                <a16:creationId xmlns:a16="http://schemas.microsoft.com/office/drawing/2014/main" id="{1DB537CB-DB22-4DE0-9F48-855C554D5311}"/>
              </a:ext>
            </a:extLst>
          </p:cNvPr>
          <p:cNvSpPr txBox="1"/>
          <p:nvPr/>
        </p:nvSpPr>
        <p:spPr>
          <a:xfrm>
            <a:off x="4145883" y="3418368"/>
            <a:ext cx="3900226" cy="983160"/>
          </a:xfrm>
          <a:prstGeom prst="rect">
            <a:avLst/>
          </a:prstGeom>
          <a:noFill/>
          <a:ln>
            <a:noFill/>
          </a:ln>
        </p:spPr>
        <p:txBody>
          <a:bodyPr anchor="b"/>
          <a:lstStyle/>
          <a:p>
            <a:pPr algn="ctr">
              <a:lnSpc>
                <a:spcPct val="100000"/>
              </a:lnSpc>
            </a:pPr>
            <a:r>
              <a:rPr lang="he-IL" sz="4000" b="1" strike="noStrike" spc="-1">
                <a:solidFill>
                  <a:schemeClr val="bg1"/>
                </a:solidFill>
                <a:uFill>
                  <a:solidFill>
                    <a:srgbClr val="FFFFFF"/>
                  </a:solidFill>
                </a:uFill>
                <a:latin typeface="Heebo Light" panose="00000400000000000000" pitchFamily="2" charset="-79"/>
                <a:ea typeface="Open Sans"/>
                <a:cs typeface="Heebo Light" panose="00000400000000000000" pitchFamily="2" charset="-79"/>
              </a:rPr>
              <a:t>תודה</a:t>
            </a:r>
            <a:endParaRPr lang="x-none" sz="4000" b="0" strike="noStrike" spc="-1">
              <a:solidFill>
                <a:schemeClr val="bg1"/>
              </a:solidFill>
              <a:uFill>
                <a:solidFill>
                  <a:srgbClr val="FFFFFF"/>
                </a:solidFill>
              </a:uFill>
              <a:latin typeface="Heebo Light" panose="00000400000000000000" pitchFamily="2" charset="-79"/>
              <a:cs typeface="Heebo Light" panose="00000400000000000000" pitchFamily="2" charset="-79"/>
            </a:endParaRPr>
          </a:p>
        </p:txBody>
      </p:sp>
      <p:pic>
        <p:nvPicPr>
          <p:cNvPr id="10" name="Graphic 9">
            <a:extLst>
              <a:ext uri="{FF2B5EF4-FFF2-40B4-BE49-F238E27FC236}">
                <a16:creationId xmlns:a16="http://schemas.microsoft.com/office/drawing/2014/main" id="{4392214C-2C28-4958-956D-24FF57E8E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7665" y="898354"/>
            <a:ext cx="6172647" cy="1977176"/>
          </a:xfrm>
          <a:prstGeom prst="rect">
            <a:avLst/>
          </a:prstGeom>
        </p:spPr>
      </p:pic>
    </p:spTree>
    <p:extLst>
      <p:ext uri="{BB962C8B-B14F-4D97-AF65-F5344CB8AC3E}">
        <p14:creationId xmlns:p14="http://schemas.microsoft.com/office/powerpoint/2010/main" val="386652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2"/>
          <p:cNvSpPr txBox="1"/>
          <p:nvPr/>
        </p:nvSpPr>
        <p:spPr>
          <a:xfrm>
            <a:off x="362857" y="1507288"/>
            <a:ext cx="11437510" cy="5227895"/>
          </a:xfrm>
          <a:prstGeom prst="rect">
            <a:avLst/>
          </a:prstGeom>
          <a:noFill/>
          <a:ln>
            <a:noFill/>
          </a:ln>
        </p:spPr>
        <p:txBody>
          <a:bodyPr/>
          <a:lstStyle/>
          <a:p>
            <a:pPr algn="just" rtl="1">
              <a:lnSpc>
                <a:spcPct val="100000"/>
              </a:lnSpc>
              <a:spcBef>
                <a:spcPts val="600"/>
              </a:spcBef>
            </a:pPr>
            <a:r>
              <a:rPr lang="he-IL" sz="1100" dirty="0">
                <a:effectLst/>
                <a:ea typeface="Calibri" panose="020F0502020204030204" pitchFamily="34" charset="0"/>
              </a:rPr>
              <a:t>מטרת מצגת זו לספק אינפורמציה בלבד בנוגע לחברת פריורטק בע"מ ("</a:t>
            </a:r>
            <a:r>
              <a:rPr lang="he-IL" sz="1100" b="1" dirty="0">
                <a:effectLst/>
                <a:ea typeface="Calibri" panose="020F0502020204030204" pitchFamily="34" charset="0"/>
              </a:rPr>
              <a:t>החברה</a:t>
            </a:r>
            <a:r>
              <a:rPr lang="he-IL" sz="1100" dirty="0">
                <a:effectLst/>
                <a:ea typeface="Calibri" panose="020F0502020204030204" pitchFamily="34" charset="0"/>
              </a:rPr>
              <a:t>") ו/או החברות המוחזקות שלה.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מצגת זו אינה מהווה, ואין לפרשה, כהצעה לרכישה או למכירה של ניירות ערך של החברה, או כהזמנה לקבל הצעות כאמור, והיא מיועדת למסירת מידע בלבד. כמו כן, מצגת זו אינה מהווה הצעה לציבור של ניירות ערך של החברה או איזה מהחברות המוחזקות שלה. המידע הנכלל במצגת אינו מהווה ייעוץ, המלצה, חוות דעת או הצעה באשר לכדאיות השקעה ואינו בא במקום בדיקה עצמאית וייעוץ אישי בהתאם לנתונים המיוחדים של כל משקיע. מצגת זו אינה מתיימרת להקיף או להכיל את כל המידע העשוי להיות רלבנטי לצורך קבלת החלטה כלשהי בנוגע להשקעה בניירות ערך של החברה.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המצגת כוללת נתונים ומידע המוצגים באופן ובעריכה שונה מהנתונים הנכללים בדיווחים הפומביים או ככזה הניתן לחישוב מתוך הנתונים הכלולים בדיווחים הפומביים. על כן, מצגת זו אינה מיועדת להחליף את הצורך בעיון בדיווחים שפרסמה החברה לציבור ובכלל זה, בתשקיף מדף, בדוחותיה העיתיים של החברה או בדיווחיה המיידים של החברה. ככל וקיימת סתירה בין האמור במצגת זו ובין האמור בדיווחיה של החברה יגבר האמור בדיווחים האמורים.</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מצגת זו כוללת תחזיות, הערכות, אומדנים, כוונות ונתונים נוספים המתייחסים לאירועים עתידיים המהווים "מידע צופה פני עתיד" כהגדרתו בסעיף 32א בחוק ניירות ערך </a:t>
            </a:r>
            <a:r>
              <a:rPr lang="he-IL" sz="1100" dirty="0" err="1">
                <a:effectLst/>
                <a:ea typeface="Calibri" panose="020F0502020204030204" pitchFamily="34" charset="0"/>
              </a:rPr>
              <a:t>התשכ"ח</a:t>
            </a:r>
            <a:r>
              <a:rPr lang="he-IL" sz="1100" dirty="0">
                <a:effectLst/>
                <a:ea typeface="Calibri" panose="020F0502020204030204" pitchFamily="34" charset="0"/>
              </a:rPr>
              <a:t>–1968, המבוסס על תחזיות, ציפיות והנחות סובייקטיביות כפי שידועות לחברה במועד הכנת מצגת זו. ההערכות אלו עשויות שלא להתממש, כולן או חלקן, או להתממש באופן שונה מהותית מכפי שנצפה, ויכול שתושפענה מגורמים שאינם בשליטת החברה ושלא ניתן להעריכם מראש באופן סביר במועד, לרבות אבל לא רק, בשל: (א) תלות בצדדים שלישיים וקיום הסכמים על ידי צדדים שלישיים עימם התקשרה החברה ו/או מי מהחברות המוחזקות שלה; (ב) האטה בצמיחה הכלכלית ככלל והאטה בפעילות בשווקי האלקטרוניקה והשבבים בפרט, עיכובים בשרשרת האספקה ועליות מחירי הובלה, עליות במחירי חומרי גלם, הפרעות ועיכובים בהתקנות של המוצרים באתרי לקוחות, עיכובים והפרעות לתהליכי ייצור, שיווק ומחקר ופיתוח, וכן הפרעות ועיכובים בייצוא או ייבוא של רכיבים ומוצרים, בין השאר בשל הטלת מגבלות תנועה וסגרים בטריטוריות בהן פועלות החברה ו/או החברות המוחזקות שלה, התפרצות גלי תחלואה נוספים של נגיף הקורונה וירידה ביעילות החיסונים בשל וריאנטים של נגיף הקורונה; (ג) התפתחויות רגולטוריות ומדיניות ממשלתית, בעיקר בשל פעילותן חברות הקבוצה בטריטוריות ברחבי העולם ובעיקר במזרח אסיה; (ד) חוסר יציבות באזורי פעילות גלובלית והשפעת משברים פוליטיים, כלכליים וגאו-פוליטיים על תעשיית המוליכים למחצה והמתח בין ארה"ב לבין סין; (ה) ההיצע העולמי של רכיבים אלקטרוניים ויכולתן של החברות המוחזקות לרכוש רכיבים אלקטרוניים לצורך שימור היתרון התחרותי שלהן; (ו) גידול בעלויות תפעוליות; (ז) עליות ייצור גבוהות של לקוחות אשר עלולות להביא לעיכוב ברכישת מוצרים של החברות המוחזקות; (ח) גורמי הסיכון המפורטים בדוח השנתי של החברה לשנת 2022, המתפרסם בד בבד עם מצגת זו.</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לפיכך, תוצאות או ביצועים עתידיים בפועל של החברה או החברות המוחזקות שלה עשויים להיות שונים מהותית מכפי שנצפה או כפי שמתפרש במצגת זו. </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למעט כפי שיידרש על פי דין, החברה אינה מתחייבת לעדכן או לשנות מצגת זו ו/או לעדכן ו/או לשנות נתונים ו/או תחזיות ו/או הערכות שנכללו בה על מנת שישקפו אירועים ו/או נסיבות שיחולו לאחר מועד עריכת המצגת. </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חלק מהמידע הכלול במצגת (כולל שווקים ומגמות) מבוסס או נגזר מנתונים שהחברה אספה מצדדים שלישיים בלתי תלויים שהחברה אינה יכולה לערוב לנכונותם היות ולא בדקה את הנתונים בעצמה.</a:t>
            </a:r>
            <a:endParaRPr lang="en-US" sz="1100" dirty="0">
              <a:effectLst/>
              <a:ea typeface="Calibri" panose="020F0502020204030204" pitchFamily="34" charset="0"/>
            </a:endParaRPr>
          </a:p>
          <a:p>
            <a:pPr algn="just" rtl="1">
              <a:lnSpc>
                <a:spcPct val="100000"/>
              </a:lnSpc>
              <a:spcBef>
                <a:spcPts val="600"/>
              </a:spcBef>
            </a:pPr>
            <a:r>
              <a:rPr lang="he-IL" sz="1100" dirty="0">
                <a:effectLst/>
                <a:ea typeface="Calibri" panose="020F0502020204030204" pitchFamily="34" charset="0"/>
              </a:rPr>
              <a:t>כמו כן, מובהר כי אין בביצועי העבר של החברה ו/או החברות המוחזקות שלה המוצגות במצגת זו כדי להוות אינדיקציה לתוצאות העתיד ואין כל וודאות כי החברה ו/או החברות המוחזקות שלה יגיעו לתוצאות דומות או יוכלו ליישם את אסטרטגיית ההשקעה שלהן או להשיג כל יעד השקעה.</a:t>
            </a:r>
            <a:endParaRPr lang="en-US" sz="1100" dirty="0">
              <a:effectLst/>
              <a:ea typeface="Calibri" panose="020F0502020204030204" pitchFamily="34" charset="0"/>
            </a:endParaRPr>
          </a:p>
        </p:txBody>
      </p:sp>
      <p:sp>
        <p:nvSpPr>
          <p:cNvPr id="3" name="Title 2">
            <a:extLst>
              <a:ext uri="{FF2B5EF4-FFF2-40B4-BE49-F238E27FC236}">
                <a16:creationId xmlns:a16="http://schemas.microsoft.com/office/drawing/2014/main" id="{D11FC76D-26FD-487D-9EFD-F722105DF70D}"/>
              </a:ext>
            </a:extLst>
          </p:cNvPr>
          <p:cNvSpPr>
            <a:spLocks noGrp="1"/>
          </p:cNvSpPr>
          <p:nvPr>
            <p:ph type="title"/>
          </p:nvPr>
        </p:nvSpPr>
        <p:spPr/>
        <p:txBody>
          <a:bodyPr/>
          <a:lstStyle/>
          <a:p>
            <a:r>
              <a:rPr lang="he-IL" b="1" dirty="0"/>
              <a:t>הערות משפטיות</a:t>
            </a:r>
            <a:endParaRPr lang="en-IL" b="1" dirty="0"/>
          </a:p>
        </p:txBody>
      </p:sp>
      <p:pic>
        <p:nvPicPr>
          <p:cNvPr id="2" name="Picture 1">
            <a:extLst>
              <a:ext uri="{FF2B5EF4-FFF2-40B4-BE49-F238E27FC236}">
                <a16:creationId xmlns:a16="http://schemas.microsoft.com/office/drawing/2014/main" id="{0F36058C-72D0-CF10-AE07-831416F75968}"/>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Layer>
                </a14:imgProps>
              </a:ext>
            </a:extLst>
          </a:blip>
          <a:srcRect l="13923" t="11200" r="16983" b="10906"/>
          <a:stretch/>
        </p:blipFill>
        <p:spPr>
          <a:xfrm>
            <a:off x="2458" y="-11584"/>
            <a:ext cx="12187085" cy="686958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5"/>
          <p:cNvSpPr/>
          <p:nvPr/>
        </p:nvSpPr>
        <p:spPr>
          <a:xfrm>
            <a:off x="9839048" y="4746295"/>
            <a:ext cx="1167824" cy="32500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dirty="0">
                <a:solidFill>
                  <a:srgbClr val="0391CA"/>
                </a:solidFill>
                <a:uFill>
                  <a:solidFill>
                    <a:srgbClr val="FFFFFF"/>
                  </a:solidFill>
                </a:uFill>
                <a:latin typeface="Heebo"/>
                <a:ea typeface="Heebo"/>
              </a:rPr>
              <a:t>הון עצמי</a:t>
            </a:r>
            <a:endParaRPr lang="he-IL" sz="2000" b="0" strike="noStrike" spc="-1" dirty="0">
              <a:solidFill>
                <a:srgbClr val="000000"/>
              </a:solidFill>
              <a:uFill>
                <a:solidFill>
                  <a:srgbClr val="FFFFFF"/>
                </a:solidFill>
              </a:uFill>
              <a:latin typeface="Arial"/>
            </a:endParaRPr>
          </a:p>
          <a:p>
            <a:pPr algn="ctr" rtl="1">
              <a:lnSpc>
                <a:spcPct val="100000"/>
              </a:lnSpc>
            </a:pPr>
            <a:endParaRPr lang="en-US" sz="2000" b="0" strike="noStrike" spc="-1" dirty="0">
              <a:solidFill>
                <a:srgbClr val="000000"/>
              </a:solidFill>
              <a:uFill>
                <a:solidFill>
                  <a:srgbClr val="FFFFFF"/>
                </a:solidFill>
              </a:uFill>
              <a:latin typeface="Arial"/>
            </a:endParaRPr>
          </a:p>
        </p:txBody>
      </p:sp>
      <p:sp>
        <p:nvSpPr>
          <p:cNvPr id="347" name="CustomShape 6"/>
          <p:cNvSpPr/>
          <p:nvPr/>
        </p:nvSpPr>
        <p:spPr>
          <a:xfrm>
            <a:off x="9438100" y="5081395"/>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212</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349" name="CustomShape 7"/>
          <p:cNvSpPr/>
          <p:nvPr/>
        </p:nvSpPr>
        <p:spPr>
          <a:xfrm>
            <a:off x="8835922" y="3118575"/>
            <a:ext cx="1769040" cy="35272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YTD</a:t>
            </a:r>
            <a:endParaRPr lang="en-US" sz="2000" b="0" strike="noStrike" spc="-1" dirty="0">
              <a:solidFill>
                <a:srgbClr val="000000"/>
              </a:solidFill>
              <a:uFill>
                <a:solidFill>
                  <a:srgbClr val="FFFFFF"/>
                </a:solidFill>
              </a:uFill>
            </a:endParaRPr>
          </a:p>
        </p:txBody>
      </p:sp>
      <p:sp>
        <p:nvSpPr>
          <p:cNvPr id="350" name="CustomShape 8"/>
          <p:cNvSpPr/>
          <p:nvPr/>
        </p:nvSpPr>
        <p:spPr>
          <a:xfrm>
            <a:off x="8619730" y="3491991"/>
            <a:ext cx="2201424"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44.1</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sp>
        <p:nvSpPr>
          <p:cNvPr id="354" name="CustomShape 9"/>
          <p:cNvSpPr/>
          <p:nvPr/>
        </p:nvSpPr>
        <p:spPr>
          <a:xfrm>
            <a:off x="6453926" y="3132844"/>
            <a:ext cx="1827495" cy="34532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rPr>
              <a:t>Q4</a:t>
            </a:r>
            <a:r>
              <a:rPr lang="en-IL" sz="2000" spc="-1" dirty="0">
                <a:solidFill>
                  <a:srgbClr val="0391CA"/>
                </a:solidFill>
                <a:uFill>
                  <a:solidFill>
                    <a:srgbClr val="FFFFFF"/>
                  </a:solidFill>
                </a:uFill>
              </a:rPr>
              <a:t>-22</a:t>
            </a:r>
            <a:endParaRPr lang="he-IL" sz="2000" b="0" strike="noStrike" spc="-1" dirty="0">
              <a:solidFill>
                <a:srgbClr val="000000"/>
              </a:solidFill>
              <a:uFill>
                <a:solidFill>
                  <a:srgbClr val="FFFFFF"/>
                </a:solidFill>
              </a:uFill>
            </a:endParaRPr>
          </a:p>
        </p:txBody>
      </p:sp>
      <p:sp>
        <p:nvSpPr>
          <p:cNvPr id="355" name="CustomShape 10"/>
          <p:cNvSpPr/>
          <p:nvPr/>
        </p:nvSpPr>
        <p:spPr>
          <a:xfrm>
            <a:off x="6255315" y="3491991"/>
            <a:ext cx="2224716" cy="4923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7.6</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sp>
        <p:nvSpPr>
          <p:cNvPr id="358" name="CustomShape 12"/>
          <p:cNvSpPr/>
          <p:nvPr/>
        </p:nvSpPr>
        <p:spPr>
          <a:xfrm>
            <a:off x="6470553" y="4746294"/>
            <a:ext cx="1794240" cy="32499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he-IL" sz="2000" b="0" strike="noStrike" spc="-1" dirty="0">
                <a:solidFill>
                  <a:srgbClr val="0491CA"/>
                </a:solidFill>
                <a:uFill>
                  <a:solidFill>
                    <a:srgbClr val="FFFFFF"/>
                  </a:solidFill>
                </a:uFill>
                <a:latin typeface="Heebo"/>
                <a:ea typeface="Heebo"/>
              </a:rPr>
              <a:t>חוב פיננסי, נטו</a:t>
            </a:r>
            <a:endParaRPr lang="he-IL" sz="2000" b="0" strike="noStrike" spc="-1" dirty="0">
              <a:solidFill>
                <a:srgbClr val="0491CA"/>
              </a:solidFill>
              <a:uFill>
                <a:solidFill>
                  <a:srgbClr val="FFFFFF"/>
                </a:solidFill>
              </a:uFill>
              <a:latin typeface="Arial"/>
            </a:endParaRPr>
          </a:p>
        </p:txBody>
      </p:sp>
      <p:sp>
        <p:nvSpPr>
          <p:cNvPr id="359" name="CustomShape 13"/>
          <p:cNvSpPr/>
          <p:nvPr/>
        </p:nvSpPr>
        <p:spPr>
          <a:xfrm>
            <a:off x="6382813" y="5111938"/>
            <a:ext cx="1969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rPr>
              <a:t>$</a:t>
            </a:r>
            <a:r>
              <a:rPr lang="he-IL" sz="3600" b="1" strike="noStrike" spc="-1" dirty="0">
                <a:solidFill>
                  <a:srgbClr val="192953"/>
                </a:solidFill>
                <a:uFill>
                  <a:solidFill>
                    <a:srgbClr val="FFFFFF"/>
                  </a:solidFill>
                </a:uFill>
                <a:latin typeface="Heebo"/>
              </a:rPr>
              <a:t>26</a:t>
            </a:r>
            <a:r>
              <a:rPr lang="en-US" sz="3600" b="1" strike="noStrike" spc="-1" dirty="0">
                <a:solidFill>
                  <a:srgbClr val="192953"/>
                </a:solidFill>
                <a:uFill>
                  <a:solidFill>
                    <a:srgbClr val="FFFFFF"/>
                  </a:solidFill>
                </a:uFill>
                <a:latin typeface="Heebo"/>
              </a:rPr>
              <a:t>M</a:t>
            </a:r>
            <a:endParaRPr lang="en-US" sz="3600" b="0" strike="noStrike" spc="-1" dirty="0">
              <a:solidFill>
                <a:srgbClr val="192953"/>
              </a:solidFill>
              <a:uFill>
                <a:solidFill>
                  <a:srgbClr val="FFFFFF"/>
                </a:solidFill>
              </a:uFill>
              <a:latin typeface="Arial"/>
            </a:endParaRPr>
          </a:p>
        </p:txBody>
      </p:sp>
      <p:cxnSp>
        <p:nvCxnSpPr>
          <p:cNvPr id="29" name="Straight Connector 28">
            <a:extLst>
              <a:ext uri="{FF2B5EF4-FFF2-40B4-BE49-F238E27FC236}">
                <a16:creationId xmlns:a16="http://schemas.microsoft.com/office/drawing/2014/main" id="{F90F0AA1-3776-4F4E-B604-9678B8A0A7E3}"/>
              </a:ext>
            </a:extLst>
          </p:cNvPr>
          <p:cNvCxnSpPr>
            <a:cxnSpLocks/>
          </p:cNvCxnSpPr>
          <p:nvPr/>
        </p:nvCxnSpPr>
        <p:spPr>
          <a:xfrm>
            <a:off x="342900" y="662058"/>
            <a:ext cx="2592900" cy="0"/>
          </a:xfrm>
          <a:prstGeom prst="line">
            <a:avLst/>
          </a:prstGeom>
          <a:ln w="22225">
            <a:gradFill>
              <a:gsLst>
                <a:gs pos="100000">
                  <a:srgbClr val="29C1E9"/>
                </a:gs>
                <a:gs pos="0">
                  <a:srgbClr val="19295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2AE9F5-9220-4778-A4D3-D0D3F2A89C35}"/>
              </a:ext>
            </a:extLst>
          </p:cNvPr>
          <p:cNvCxnSpPr>
            <a:cxnSpLocks/>
          </p:cNvCxnSpPr>
          <p:nvPr/>
        </p:nvCxnSpPr>
        <p:spPr>
          <a:xfrm>
            <a:off x="6462793" y="4612339"/>
            <a:ext cx="5337574"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736392BB-8C10-4A6D-8C4B-0BF9085D65BD}"/>
              </a:ext>
            </a:extLst>
          </p:cNvPr>
          <p:cNvPicPr>
            <a:picLocks noChangeAspect="1"/>
          </p:cNvPicPr>
          <p:nvPr/>
        </p:nvPicPr>
        <p:blipFill>
          <a:blip r:embed="rId2"/>
          <a:srcRect l="20289" r="20289"/>
          <a:stretch/>
        </p:blipFill>
        <p:spPr>
          <a:xfrm>
            <a:off x="0" y="0"/>
            <a:ext cx="6104949" cy="6858000"/>
          </a:xfrm>
          <a:prstGeom prst="rect">
            <a:avLst/>
          </a:prstGeom>
        </p:spPr>
      </p:pic>
      <p:pic>
        <p:nvPicPr>
          <p:cNvPr id="35" name="Picture 34">
            <a:extLst>
              <a:ext uri="{FF2B5EF4-FFF2-40B4-BE49-F238E27FC236}">
                <a16:creationId xmlns:a16="http://schemas.microsoft.com/office/drawing/2014/main" id="{EC89F883-11B8-427F-92FF-78C283326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553" y="221004"/>
            <a:ext cx="1782660" cy="603047"/>
          </a:xfrm>
          <a:prstGeom prst="rect">
            <a:avLst/>
          </a:prstGeom>
          <a:effectLst/>
        </p:spPr>
      </p:pic>
      <p:sp>
        <p:nvSpPr>
          <p:cNvPr id="6" name="Title 5">
            <a:extLst>
              <a:ext uri="{FF2B5EF4-FFF2-40B4-BE49-F238E27FC236}">
                <a16:creationId xmlns:a16="http://schemas.microsoft.com/office/drawing/2014/main" id="{6A6CBB33-C776-4E89-9D28-207B564878CB}"/>
              </a:ext>
            </a:extLst>
          </p:cNvPr>
          <p:cNvSpPr>
            <a:spLocks noGrp="1"/>
          </p:cNvSpPr>
          <p:nvPr>
            <p:ph type="title"/>
          </p:nvPr>
        </p:nvSpPr>
        <p:spPr>
          <a:xfrm>
            <a:off x="7757339" y="291625"/>
            <a:ext cx="4043028" cy="793824"/>
          </a:xfrm>
        </p:spPr>
        <p:txBody>
          <a:bodyPr>
            <a:noAutofit/>
          </a:bodyPr>
          <a:lstStyle/>
          <a:p>
            <a:r>
              <a:rPr lang="he-IL" sz="4000" dirty="0"/>
              <a:t>תוצאות </a:t>
            </a:r>
            <a:r>
              <a:rPr lang="en-US" sz="4000" dirty="0"/>
              <a:t>Q4-22</a:t>
            </a:r>
            <a:endParaRPr lang="en-IL" sz="4000" dirty="0"/>
          </a:p>
        </p:txBody>
      </p:sp>
      <p:cxnSp>
        <p:nvCxnSpPr>
          <p:cNvPr id="2" name="Straight Connector 1">
            <a:extLst>
              <a:ext uri="{FF2B5EF4-FFF2-40B4-BE49-F238E27FC236}">
                <a16:creationId xmlns:a16="http://schemas.microsoft.com/office/drawing/2014/main" id="{9AD35A69-FCE3-DFDA-AD14-604E95AB4416}"/>
              </a:ext>
            </a:extLst>
          </p:cNvPr>
          <p:cNvCxnSpPr>
            <a:cxnSpLocks/>
          </p:cNvCxnSpPr>
          <p:nvPr/>
        </p:nvCxnSpPr>
        <p:spPr>
          <a:xfrm>
            <a:off x="6455539" y="2830709"/>
            <a:ext cx="4266298" cy="0"/>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 name="CustomShape 5">
            <a:extLst>
              <a:ext uri="{FF2B5EF4-FFF2-40B4-BE49-F238E27FC236}">
                <a16:creationId xmlns:a16="http://schemas.microsoft.com/office/drawing/2014/main" id="{DB838F3D-1495-C0C0-E309-DEECE8F20276}"/>
              </a:ext>
            </a:extLst>
          </p:cNvPr>
          <p:cNvSpPr/>
          <p:nvPr/>
        </p:nvSpPr>
        <p:spPr>
          <a:xfrm>
            <a:off x="9243115" y="1265012"/>
            <a:ext cx="987726" cy="32534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ea typeface="Heebo"/>
              </a:rPr>
              <a:t>YTD</a:t>
            </a:r>
            <a:endParaRPr lang="en-US" sz="2000" b="0" strike="noStrike" spc="-1" dirty="0">
              <a:solidFill>
                <a:srgbClr val="000000"/>
              </a:solidFill>
              <a:uFill>
                <a:solidFill>
                  <a:srgbClr val="FFFFFF"/>
                </a:solidFill>
              </a:uFill>
            </a:endParaRPr>
          </a:p>
        </p:txBody>
      </p:sp>
      <p:sp>
        <p:nvSpPr>
          <p:cNvPr id="5" name="CustomShape 6">
            <a:extLst>
              <a:ext uri="{FF2B5EF4-FFF2-40B4-BE49-F238E27FC236}">
                <a16:creationId xmlns:a16="http://schemas.microsoft.com/office/drawing/2014/main" id="{C184C3FC-B7A5-5348-E9CE-BB07844D0105}"/>
              </a:ext>
            </a:extLst>
          </p:cNvPr>
          <p:cNvSpPr/>
          <p:nvPr/>
        </p:nvSpPr>
        <p:spPr>
          <a:xfrm>
            <a:off x="8752117" y="162757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41.3</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7" name="CustomShape 5">
            <a:extLst>
              <a:ext uri="{FF2B5EF4-FFF2-40B4-BE49-F238E27FC236}">
                <a16:creationId xmlns:a16="http://schemas.microsoft.com/office/drawing/2014/main" id="{9FE227D2-7D53-AB15-FB1B-81A4016257B6}"/>
              </a:ext>
            </a:extLst>
          </p:cNvPr>
          <p:cNvSpPr/>
          <p:nvPr/>
        </p:nvSpPr>
        <p:spPr>
          <a:xfrm>
            <a:off x="6569874" y="1272272"/>
            <a:ext cx="1595599" cy="3180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lnSpc>
                <a:spcPct val="100000"/>
              </a:lnSpc>
            </a:pPr>
            <a:r>
              <a:rPr lang="en-US" sz="2000" spc="-1" dirty="0">
                <a:solidFill>
                  <a:srgbClr val="0391CA"/>
                </a:solidFill>
                <a:uFill>
                  <a:solidFill>
                    <a:srgbClr val="FFFFFF"/>
                  </a:solidFill>
                </a:uFill>
              </a:rPr>
              <a:t>Q4</a:t>
            </a:r>
            <a:r>
              <a:rPr lang="en-IL" sz="2000" spc="-1" dirty="0">
                <a:solidFill>
                  <a:srgbClr val="0391CA"/>
                </a:solidFill>
                <a:uFill>
                  <a:solidFill>
                    <a:srgbClr val="FFFFFF"/>
                  </a:solidFill>
                </a:uFill>
              </a:rPr>
              <a:t>-22</a:t>
            </a:r>
            <a:endParaRPr lang="he-IL" sz="2000" b="0" strike="noStrike" spc="-1" dirty="0">
              <a:solidFill>
                <a:srgbClr val="000000"/>
              </a:solidFill>
              <a:uFill>
                <a:solidFill>
                  <a:srgbClr val="FFFFFF"/>
                </a:solidFill>
              </a:uFill>
            </a:endParaRPr>
          </a:p>
        </p:txBody>
      </p:sp>
      <p:sp>
        <p:nvSpPr>
          <p:cNvPr id="8" name="CustomShape 6">
            <a:extLst>
              <a:ext uri="{FF2B5EF4-FFF2-40B4-BE49-F238E27FC236}">
                <a16:creationId xmlns:a16="http://schemas.microsoft.com/office/drawing/2014/main" id="{F66D2746-585C-8528-3544-B7BDAD0D063C}"/>
              </a:ext>
            </a:extLst>
          </p:cNvPr>
          <p:cNvSpPr/>
          <p:nvPr/>
        </p:nvSpPr>
        <p:spPr>
          <a:xfrm>
            <a:off x="6382813" y="1634831"/>
            <a:ext cx="1969720" cy="4923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192953"/>
                </a:solidFill>
                <a:uFill>
                  <a:solidFill>
                    <a:srgbClr val="FFFFFF"/>
                  </a:solidFill>
                </a:uFill>
                <a:latin typeface="Heebo"/>
                <a:ea typeface="Heebo"/>
              </a:rPr>
              <a:t>$</a:t>
            </a:r>
            <a:r>
              <a:rPr lang="he-IL" sz="3600" b="1" strike="noStrike" spc="-1" dirty="0">
                <a:solidFill>
                  <a:srgbClr val="192953"/>
                </a:solidFill>
                <a:uFill>
                  <a:solidFill>
                    <a:srgbClr val="FFFFFF"/>
                  </a:solidFill>
                </a:uFill>
                <a:latin typeface="Heebo"/>
                <a:ea typeface="Heebo"/>
              </a:rPr>
              <a:t>8</a:t>
            </a:r>
            <a:r>
              <a:rPr lang="en-US" sz="3600" b="1" strike="noStrike" spc="-1" dirty="0">
                <a:solidFill>
                  <a:srgbClr val="192953"/>
                </a:solidFill>
                <a:uFill>
                  <a:solidFill>
                    <a:srgbClr val="FFFFFF"/>
                  </a:solidFill>
                </a:uFill>
                <a:latin typeface="Heebo"/>
                <a:ea typeface="Heebo"/>
              </a:rPr>
              <a:t>M</a:t>
            </a:r>
            <a:endParaRPr lang="en-US" sz="3600" b="0" strike="noStrike" spc="-1" dirty="0">
              <a:solidFill>
                <a:srgbClr val="192953"/>
              </a:solidFill>
              <a:uFill>
                <a:solidFill>
                  <a:srgbClr val="FFFFFF"/>
                </a:solidFill>
              </a:uFill>
              <a:latin typeface="Arial"/>
            </a:endParaRPr>
          </a:p>
        </p:txBody>
      </p:sp>
      <p:sp>
        <p:nvSpPr>
          <p:cNvPr id="25" name="CustomShape 5">
            <a:extLst>
              <a:ext uri="{FF2B5EF4-FFF2-40B4-BE49-F238E27FC236}">
                <a16:creationId xmlns:a16="http://schemas.microsoft.com/office/drawing/2014/main" id="{A85B3296-01B8-0994-0FA2-33CE04BEBB95}"/>
              </a:ext>
            </a:extLst>
          </p:cNvPr>
          <p:cNvSpPr/>
          <p:nvPr/>
        </p:nvSpPr>
        <p:spPr>
          <a:xfrm>
            <a:off x="11006872" y="1597201"/>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dirty="0">
                <a:solidFill>
                  <a:srgbClr val="0391CA"/>
                </a:solidFill>
                <a:uFill>
                  <a:solidFill>
                    <a:srgbClr val="FFFFFF"/>
                  </a:solidFill>
                </a:uFill>
                <a:ea typeface="Heebo"/>
              </a:rPr>
              <a:t>רווחי </a:t>
            </a:r>
            <a:r>
              <a:rPr lang="he-IL" sz="2000" b="1" spc="-1" dirty="0" err="1">
                <a:solidFill>
                  <a:srgbClr val="0391CA"/>
                </a:solidFill>
                <a:uFill>
                  <a:solidFill>
                    <a:srgbClr val="FFFFFF"/>
                  </a:solidFill>
                </a:uFill>
                <a:ea typeface="Heebo"/>
              </a:rPr>
              <a:t>אקויט</a:t>
            </a:r>
            <a:r>
              <a:rPr lang="he-IL" sz="2000" b="1" strike="noStrike" spc="-1" dirty="0" err="1">
                <a:solidFill>
                  <a:srgbClr val="0391CA"/>
                </a:solidFill>
                <a:uFill>
                  <a:solidFill>
                    <a:srgbClr val="FFFFFF"/>
                  </a:solidFill>
                </a:uFill>
                <a:ea typeface="Heebo"/>
              </a:rPr>
              <a:t>י</a:t>
            </a:r>
            <a:endParaRPr lang="he-IL" sz="2000" b="1" strike="noStrike" spc="-1" dirty="0">
              <a:solidFill>
                <a:srgbClr val="0391CA"/>
              </a:solidFill>
              <a:uFill>
                <a:solidFill>
                  <a:srgbClr val="FFFFFF"/>
                </a:solidFill>
              </a:uFill>
              <a:ea typeface="Heebo"/>
            </a:endParaRPr>
          </a:p>
        </p:txBody>
      </p:sp>
      <p:sp>
        <p:nvSpPr>
          <p:cNvPr id="26" name="CustomShape 14">
            <a:extLst>
              <a:ext uri="{FF2B5EF4-FFF2-40B4-BE49-F238E27FC236}">
                <a16:creationId xmlns:a16="http://schemas.microsoft.com/office/drawing/2014/main" id="{B012AFF1-9290-9613-F23B-386BC644DD41}"/>
              </a:ext>
            </a:extLst>
          </p:cNvPr>
          <p:cNvSpPr/>
          <p:nvPr/>
        </p:nvSpPr>
        <p:spPr>
          <a:xfrm>
            <a:off x="64705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(5%)</a:t>
            </a:r>
            <a:endParaRPr lang="en-US" b="0" strike="noStrike" spc="-1" dirty="0">
              <a:solidFill>
                <a:srgbClr val="000000"/>
              </a:solidFill>
              <a:uFill>
                <a:solidFill>
                  <a:srgbClr val="FFFFFF"/>
                </a:solidFill>
              </a:uFill>
              <a:latin typeface="Arial"/>
            </a:endParaRPr>
          </a:p>
        </p:txBody>
      </p:sp>
      <p:sp>
        <p:nvSpPr>
          <p:cNvPr id="27" name="CustomShape 14">
            <a:extLst>
              <a:ext uri="{FF2B5EF4-FFF2-40B4-BE49-F238E27FC236}">
                <a16:creationId xmlns:a16="http://schemas.microsoft.com/office/drawing/2014/main" id="{A35994AF-0249-3982-2DD5-EE4B68CCF186}"/>
              </a:ext>
            </a:extLst>
          </p:cNvPr>
          <p:cNvSpPr/>
          <p:nvPr/>
        </p:nvSpPr>
        <p:spPr>
          <a:xfrm>
            <a:off x="8870853" y="220425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+ 55%</a:t>
            </a:r>
            <a:endParaRPr lang="en-US" b="0" strike="noStrike" spc="-1" dirty="0">
              <a:solidFill>
                <a:srgbClr val="000000"/>
              </a:solidFill>
              <a:uFill>
                <a:solidFill>
                  <a:srgbClr val="FFFFFF"/>
                </a:solidFill>
              </a:uFill>
              <a:latin typeface="Arial"/>
            </a:endParaRPr>
          </a:p>
        </p:txBody>
      </p:sp>
      <p:sp>
        <p:nvSpPr>
          <p:cNvPr id="28" name="CustomShape 14">
            <a:extLst>
              <a:ext uri="{FF2B5EF4-FFF2-40B4-BE49-F238E27FC236}">
                <a16:creationId xmlns:a16="http://schemas.microsoft.com/office/drawing/2014/main" id="{AFE87445-A978-844F-2A1D-8895E319D424}"/>
              </a:ext>
            </a:extLst>
          </p:cNvPr>
          <p:cNvSpPr/>
          <p:nvPr/>
        </p:nvSpPr>
        <p:spPr>
          <a:xfrm>
            <a:off x="64705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(10%)</a:t>
            </a:r>
            <a:endParaRPr lang="en-US" b="0" strike="noStrike" spc="-1" dirty="0">
              <a:solidFill>
                <a:srgbClr val="000000"/>
              </a:solidFill>
              <a:uFill>
                <a:solidFill>
                  <a:srgbClr val="FFFFFF"/>
                </a:solidFill>
              </a:uFill>
              <a:latin typeface="Arial"/>
            </a:endParaRPr>
          </a:p>
        </p:txBody>
      </p:sp>
      <p:sp>
        <p:nvSpPr>
          <p:cNvPr id="31" name="CustomShape 14">
            <a:extLst>
              <a:ext uri="{FF2B5EF4-FFF2-40B4-BE49-F238E27FC236}">
                <a16:creationId xmlns:a16="http://schemas.microsoft.com/office/drawing/2014/main" id="{E70FA210-B0D3-FBE8-5307-ED8D57DCF7C2}"/>
              </a:ext>
            </a:extLst>
          </p:cNvPr>
          <p:cNvSpPr/>
          <p:nvPr/>
        </p:nvSpPr>
        <p:spPr>
          <a:xfrm>
            <a:off x="8870853" y="4059027"/>
            <a:ext cx="1794240" cy="3110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rtl="1"/>
            <a:r>
              <a:rPr lang="he-IL" spc="-1" dirty="0">
                <a:solidFill>
                  <a:srgbClr val="000000"/>
                </a:solidFill>
                <a:uFill>
                  <a:solidFill>
                    <a:srgbClr val="FFFFFF"/>
                  </a:solidFill>
                </a:uFill>
                <a:latin typeface="Arial"/>
              </a:rPr>
              <a:t>+ 70%</a:t>
            </a:r>
            <a:endParaRPr lang="en-US" b="0" strike="noStrike" spc="-1" dirty="0">
              <a:solidFill>
                <a:srgbClr val="000000"/>
              </a:solidFill>
              <a:uFill>
                <a:solidFill>
                  <a:srgbClr val="FFFFFF"/>
                </a:solidFill>
              </a:uFill>
              <a:latin typeface="Arial"/>
            </a:endParaRPr>
          </a:p>
        </p:txBody>
      </p:sp>
      <p:sp>
        <p:nvSpPr>
          <p:cNvPr id="32" name="CustomShape 5">
            <a:extLst>
              <a:ext uri="{FF2B5EF4-FFF2-40B4-BE49-F238E27FC236}">
                <a16:creationId xmlns:a16="http://schemas.microsoft.com/office/drawing/2014/main" id="{E3EC1C64-83F5-D4D8-6652-2866E2A10898}"/>
              </a:ext>
            </a:extLst>
          </p:cNvPr>
          <p:cNvSpPr/>
          <p:nvPr/>
        </p:nvSpPr>
        <p:spPr>
          <a:xfrm>
            <a:off x="11006872" y="3349574"/>
            <a:ext cx="987726" cy="6980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lstStyle/>
          <a:p>
            <a:pPr algn="ctr" rtl="1">
              <a:lnSpc>
                <a:spcPct val="100000"/>
              </a:lnSpc>
            </a:pPr>
            <a:r>
              <a:rPr lang="he-IL" sz="2000" b="1" spc="-1" dirty="0">
                <a:solidFill>
                  <a:srgbClr val="0391CA"/>
                </a:solidFill>
                <a:uFill>
                  <a:solidFill>
                    <a:srgbClr val="FFFFFF"/>
                  </a:solidFill>
                </a:uFill>
                <a:ea typeface="Heebo"/>
              </a:rPr>
              <a:t>רווח נקי</a:t>
            </a:r>
            <a:endParaRPr lang="he-IL" sz="2000" b="1" strike="noStrike" spc="-1" dirty="0">
              <a:solidFill>
                <a:srgbClr val="0391CA"/>
              </a:solidFill>
              <a:uFill>
                <a:solidFill>
                  <a:srgbClr val="FFFFFF"/>
                </a:solidFill>
              </a:uFill>
              <a:ea typeface="Heebo"/>
            </a:endParaRPr>
          </a:p>
        </p:txBody>
      </p:sp>
      <p:cxnSp>
        <p:nvCxnSpPr>
          <p:cNvPr id="34" name="Straight Connector 33">
            <a:extLst>
              <a:ext uri="{FF2B5EF4-FFF2-40B4-BE49-F238E27FC236}">
                <a16:creationId xmlns:a16="http://schemas.microsoft.com/office/drawing/2014/main" id="{D37D8D5E-3F4A-7B99-3514-B21A847940E8}"/>
              </a:ext>
            </a:extLst>
          </p:cNvPr>
          <p:cNvCxnSpPr>
            <a:cxnSpLocks/>
          </p:cNvCxnSpPr>
          <p:nvPr/>
        </p:nvCxnSpPr>
        <p:spPr>
          <a:xfrm>
            <a:off x="10867172" y="12806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CB29BF-CFD6-034B-22A3-877FA7C4CAFE}"/>
              </a:ext>
            </a:extLst>
          </p:cNvPr>
          <p:cNvCxnSpPr>
            <a:cxnSpLocks/>
          </p:cNvCxnSpPr>
          <p:nvPr/>
        </p:nvCxnSpPr>
        <p:spPr>
          <a:xfrm>
            <a:off x="10867172" y="2995102"/>
            <a:ext cx="0" cy="1424498"/>
          </a:xfrm>
          <a:prstGeom prst="line">
            <a:avLst/>
          </a:prstGeom>
          <a:ln w="22225">
            <a:gradFill>
              <a:gsLst>
                <a:gs pos="100000">
                  <a:srgbClr val="29C1E9"/>
                </a:gs>
                <a:gs pos="0">
                  <a:srgbClr val="192953"/>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2608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30CD907-2DEA-487E-E7AE-5FF038FCD841}"/>
              </a:ext>
            </a:extLst>
          </p:cNvPr>
          <p:cNvSpPr/>
          <p:nvPr/>
        </p:nvSpPr>
        <p:spPr>
          <a:xfrm>
            <a:off x="391632" y="1403498"/>
            <a:ext cx="3703713" cy="5097444"/>
          </a:xfrm>
          <a:prstGeom prst="rect">
            <a:avLst/>
          </a:prstGeom>
          <a:gradFill>
            <a:gsLst>
              <a:gs pos="100000">
                <a:srgbClr val="29C1E9"/>
              </a:gs>
              <a:gs pos="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עדכון על מצב השוק</a:t>
            </a:r>
            <a:endParaRPr lang="en-US" dirty="0"/>
          </a:p>
        </p:txBody>
      </p:sp>
      <p:sp>
        <p:nvSpPr>
          <p:cNvPr id="4" name="TextBox 3">
            <a:extLst>
              <a:ext uri="{FF2B5EF4-FFF2-40B4-BE49-F238E27FC236}">
                <a16:creationId xmlns:a16="http://schemas.microsoft.com/office/drawing/2014/main" id="{4C97FF3E-BBA6-AC69-1D6D-3CAE61FA4B89}"/>
              </a:ext>
            </a:extLst>
          </p:cNvPr>
          <p:cNvSpPr txBox="1"/>
          <p:nvPr/>
        </p:nvSpPr>
        <p:spPr>
          <a:xfrm>
            <a:off x="4425358" y="1338480"/>
            <a:ext cx="6859428" cy="1774845"/>
          </a:xfrm>
          <a:prstGeom prst="rect">
            <a:avLst/>
          </a:prstGeom>
          <a:noFill/>
        </p:spPr>
        <p:txBody>
          <a:bodyPr wrap="square">
            <a:spAutoFit/>
          </a:bodyPr>
          <a:lstStyle/>
          <a:p>
            <a:pPr marL="9525" marR="0" lvl="0" algn="r" defTabSz="914400" rtl="1" eaLnBrk="1" fontAlgn="auto" latinLnBrk="0" hangingPunct="1">
              <a:spcBef>
                <a:spcPts val="200"/>
              </a:spcBef>
              <a:spcAft>
                <a:spcPts val="0"/>
              </a:spcAft>
              <a:buClrTx/>
              <a:buSzPct val="150000"/>
              <a:tabLst/>
              <a:defRPr/>
            </a:pPr>
            <a:r>
              <a:rPr lang="he-IL" sz="1400" dirty="0">
                <a:latin typeface="Heebo" pitchFamily="2" charset="-79"/>
                <a:cs typeface="Heebo" pitchFamily="2" charset="-79"/>
              </a:rPr>
              <a:t>רוב</a:t>
            </a:r>
            <a:r>
              <a:rPr kumimoji="0" lang="he-IL" sz="1400" i="0" u="none" strike="noStrike" kern="1200" cap="none" spc="0" normalizeH="0" baseline="0" noProof="0" dirty="0">
                <a:ln>
                  <a:noFill/>
                </a:ln>
                <a:effectLst/>
                <a:uLnTx/>
                <a:uFillTx/>
                <a:latin typeface="Heebo" pitchFamily="2" charset="-79"/>
                <a:cs typeface="Heebo" pitchFamily="2" charset="-79"/>
              </a:rPr>
              <a:t> </a:t>
            </a:r>
            <a:r>
              <a:rPr lang="he-IL" sz="1400" dirty="0">
                <a:latin typeface="Heebo" pitchFamily="2" charset="-79"/>
                <a:cs typeface="Heebo" pitchFamily="2" charset="-79"/>
              </a:rPr>
              <a:t>הסוקרים המנתחים את שוק הסמיקונדקטור מעריכים </a:t>
            </a:r>
            <a:r>
              <a:rPr lang="he-IL" sz="1600" b="1" dirty="0">
                <a:latin typeface="Heebo" pitchFamily="2" charset="-79"/>
                <a:cs typeface="Heebo" pitchFamily="2" charset="-79"/>
              </a:rPr>
              <a:t>ששנת 2023 תהיה שנה מאתגרת לתעשיה</a:t>
            </a:r>
            <a:r>
              <a:rPr lang="he-IL" sz="1400" dirty="0">
                <a:latin typeface="Heebo" pitchFamily="2" charset="-79"/>
                <a:cs typeface="Heebo" pitchFamily="2" charset="-79"/>
              </a:rPr>
              <a:t>. </a:t>
            </a:r>
          </a:p>
          <a:p>
            <a:pPr marL="9525" marR="0" lvl="0" algn="r" defTabSz="914400" rtl="1" eaLnBrk="1" fontAlgn="auto" latinLnBrk="0" hangingPunct="1">
              <a:spcBef>
                <a:spcPts val="200"/>
              </a:spcBef>
              <a:spcAft>
                <a:spcPts val="0"/>
              </a:spcAft>
              <a:buClrTx/>
              <a:buSzPct val="150000"/>
              <a:tabLst/>
              <a:defRPr/>
            </a:pPr>
            <a:r>
              <a:rPr lang="he-IL" sz="1400" dirty="0">
                <a:latin typeface="Heebo" pitchFamily="2" charset="-79"/>
                <a:cs typeface="Heebo" pitchFamily="2" charset="-79"/>
              </a:rPr>
              <a:t>הם חוזים </a:t>
            </a:r>
            <a:r>
              <a:rPr kumimoji="0" lang="he-IL" sz="1400" i="0" u="none" strike="noStrike" kern="1200" cap="none" spc="0" normalizeH="0" baseline="0" noProof="0" dirty="0">
                <a:ln>
                  <a:noFill/>
                </a:ln>
                <a:effectLst/>
                <a:uLnTx/>
                <a:uFillTx/>
                <a:latin typeface="Heebo" pitchFamily="2" charset="-79"/>
                <a:cs typeface="Heebo" pitchFamily="2" charset="-79"/>
              </a:rPr>
              <a:t>ירידה בביקושים לרכיבים למוצרי קצה, כמו טלפונים סלולריים ומחשבי </a:t>
            </a:r>
            <a:r>
              <a:rPr kumimoji="0" lang="en-US" sz="1400" i="0" u="none" strike="noStrike" kern="1200" cap="none" spc="0" normalizeH="0" baseline="0" noProof="0" dirty="0">
                <a:ln>
                  <a:noFill/>
                </a:ln>
                <a:effectLst/>
                <a:uLnTx/>
                <a:uFillTx/>
                <a:latin typeface="Heebo" pitchFamily="2" charset="-79"/>
                <a:cs typeface="Heebo" pitchFamily="2" charset="-79"/>
              </a:rPr>
              <a:t>PC</a:t>
            </a:r>
            <a:r>
              <a:rPr kumimoji="0" lang="he-IL" sz="1400" i="0" u="none" strike="noStrike" kern="1200" cap="none" spc="0" normalizeH="0" baseline="0" noProof="0" dirty="0">
                <a:ln>
                  <a:noFill/>
                </a:ln>
                <a:effectLst/>
                <a:uLnTx/>
                <a:uFillTx/>
                <a:latin typeface="Heebo" pitchFamily="2" charset="-79"/>
                <a:cs typeface="Heebo" pitchFamily="2" charset="-79"/>
              </a:rPr>
              <a:t> המהווים מעל </a:t>
            </a:r>
            <a:r>
              <a:rPr kumimoji="0" lang="he-IL" sz="1600" b="1" i="0" u="none" strike="noStrike" kern="1200" cap="none" spc="0" normalizeH="0" baseline="0" noProof="0" dirty="0">
                <a:ln>
                  <a:noFill/>
                </a:ln>
                <a:effectLst/>
                <a:uLnTx/>
                <a:uFillTx/>
                <a:latin typeface="Heebo" pitchFamily="2" charset="-79"/>
                <a:cs typeface="Heebo" pitchFamily="2" charset="-79"/>
              </a:rPr>
              <a:t>50%</a:t>
            </a:r>
            <a:r>
              <a:rPr kumimoji="0" lang="he-IL" sz="1400" i="0" u="none" strike="noStrike" kern="1200" cap="none" spc="0" normalizeH="0" baseline="0" noProof="0" dirty="0">
                <a:ln>
                  <a:noFill/>
                </a:ln>
                <a:effectLst/>
                <a:uLnTx/>
                <a:uFillTx/>
                <a:latin typeface="Heebo" pitchFamily="2" charset="-79"/>
                <a:cs typeface="Heebo" pitchFamily="2" charset="-79"/>
              </a:rPr>
              <a:t> משוק רכיבי הסמיקונדקטור, </a:t>
            </a:r>
          </a:p>
          <a:p>
            <a:pPr marL="9525" marR="0" lvl="0" algn="r" defTabSz="914400" rtl="1" eaLnBrk="1" fontAlgn="auto" latinLnBrk="0" hangingPunct="1">
              <a:spcBef>
                <a:spcPts val="200"/>
              </a:spcBef>
              <a:spcAft>
                <a:spcPts val="0"/>
              </a:spcAft>
              <a:buClrTx/>
              <a:buSzPct val="150000"/>
              <a:tabLst/>
              <a:defRPr/>
            </a:pPr>
            <a:r>
              <a:rPr kumimoji="0" lang="he-IL" sz="1600" b="1" i="0" u="none" strike="noStrike" kern="1200" cap="none" spc="0" normalizeH="0" baseline="0" noProof="0" dirty="0">
                <a:ln>
                  <a:noFill/>
                </a:ln>
                <a:effectLst/>
                <a:uLnTx/>
                <a:uFillTx/>
                <a:latin typeface="Heebo" pitchFamily="2" charset="-79"/>
                <a:cs typeface="Heebo" pitchFamily="2" charset="-79"/>
              </a:rPr>
              <a:t>ועליה בביקושים לרכיבים למוצרי קצה </a:t>
            </a:r>
            <a:r>
              <a:rPr kumimoji="0" lang="he-IL" sz="1400" i="0" u="none" strike="noStrike" kern="1200" cap="none" spc="0" normalizeH="0" baseline="0" noProof="0" dirty="0">
                <a:ln>
                  <a:noFill/>
                </a:ln>
                <a:effectLst/>
                <a:uLnTx/>
                <a:uFillTx/>
                <a:latin typeface="Heebo" pitchFamily="2" charset="-79"/>
                <a:cs typeface="Heebo" pitchFamily="2" charset="-79"/>
              </a:rPr>
              <a:t>כמו סרברים ותעשיית הרכב (בעיקר הרכבים החשמליים) בסה"כ ירידה של מספר אחוזים במספר הוויפרים המיוצרים, וירידה חדה יותר בתחום הציוד הקבוע (</a:t>
            </a:r>
            <a:r>
              <a:rPr kumimoji="0" lang="en-US" sz="1400" i="0" u="none" strike="noStrike" kern="1200" cap="none" spc="0" normalizeH="0" baseline="0" noProof="0" dirty="0">
                <a:ln>
                  <a:noFill/>
                </a:ln>
                <a:effectLst/>
                <a:uLnTx/>
                <a:uFillTx/>
                <a:latin typeface="Heebo" pitchFamily="2" charset="-79"/>
                <a:cs typeface="Heebo" pitchFamily="2" charset="-79"/>
              </a:rPr>
              <a:t>CAPEX</a:t>
            </a:r>
            <a:r>
              <a:rPr kumimoji="0" lang="he-IL" sz="1400" i="0" u="none" strike="noStrike" kern="1200" cap="none" spc="0" normalizeH="0" baseline="0" noProof="0" dirty="0">
                <a:ln>
                  <a:noFill/>
                </a:ln>
                <a:effectLst/>
                <a:uLnTx/>
                <a:uFillTx/>
                <a:latin typeface="Heebo" pitchFamily="2" charset="-79"/>
                <a:cs typeface="Heebo" pitchFamily="2" charset="-79"/>
              </a:rPr>
              <a:t>).</a:t>
            </a:r>
          </a:p>
        </p:txBody>
      </p:sp>
      <p:sp>
        <p:nvSpPr>
          <p:cNvPr id="6" name="TextBox 5">
            <a:extLst>
              <a:ext uri="{FF2B5EF4-FFF2-40B4-BE49-F238E27FC236}">
                <a16:creationId xmlns:a16="http://schemas.microsoft.com/office/drawing/2014/main" id="{4D22F638-F141-00BB-F56A-C49E5455338A}"/>
              </a:ext>
            </a:extLst>
          </p:cNvPr>
          <p:cNvSpPr txBox="1"/>
          <p:nvPr/>
        </p:nvSpPr>
        <p:spPr>
          <a:xfrm>
            <a:off x="721644" y="1709308"/>
            <a:ext cx="3043687" cy="4524315"/>
          </a:xfrm>
          <a:prstGeom prst="rect">
            <a:avLst/>
          </a:prstGeom>
          <a:noFill/>
        </p:spPr>
        <p:txBody>
          <a:bodyPr wrap="square">
            <a:spAutoFit/>
          </a:bodyPr>
          <a:lstStyle/>
          <a:p>
            <a:pPr marL="9525" algn="r" rtl="1">
              <a:spcBef>
                <a:spcPts val="1000"/>
              </a:spcBef>
              <a:buSzPct val="150000"/>
              <a:defRPr/>
            </a:pPr>
            <a:r>
              <a:rPr lang="he-IL" sz="3200" b="1" dirty="0">
                <a:solidFill>
                  <a:schemeClr val="bg1"/>
                </a:solidFill>
              </a:rPr>
              <a:t>קיימת הסכמה רחבה שתעשיית הסמיקונדקטור תמשיך לגדול בשנים הקרובות ותגיע להיקף מכירות של טריליון דולר עד סוף העשור.</a:t>
            </a:r>
          </a:p>
        </p:txBody>
      </p:sp>
      <p:sp>
        <p:nvSpPr>
          <p:cNvPr id="7" name="TextBox 6">
            <a:extLst>
              <a:ext uri="{FF2B5EF4-FFF2-40B4-BE49-F238E27FC236}">
                <a16:creationId xmlns:a16="http://schemas.microsoft.com/office/drawing/2014/main" id="{224FE35F-5E6E-3F11-DE3C-4C07BF19FDA2}"/>
              </a:ext>
            </a:extLst>
          </p:cNvPr>
          <p:cNvSpPr txBox="1"/>
          <p:nvPr/>
        </p:nvSpPr>
        <p:spPr>
          <a:xfrm>
            <a:off x="5628068" y="4196421"/>
            <a:ext cx="5656717" cy="553998"/>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400" dirty="0">
                <a:latin typeface="Heebo" pitchFamily="2" charset="-79"/>
                <a:cs typeface="Heebo" pitchFamily="2" charset="-79"/>
              </a:rPr>
              <a:t>קיימת גם הערכה </a:t>
            </a:r>
            <a:r>
              <a:rPr lang="he-IL" sz="1600" b="1" dirty="0">
                <a:latin typeface="Heebo" pitchFamily="2" charset="-79"/>
                <a:cs typeface="Heebo" pitchFamily="2" charset="-79"/>
              </a:rPr>
              <a:t>שבשנת 2024 נראה התאוששות</a:t>
            </a:r>
            <a:r>
              <a:rPr lang="he-IL" sz="1400" dirty="0">
                <a:latin typeface="Heebo" pitchFamily="2" charset="-79"/>
                <a:cs typeface="Heebo" pitchFamily="2" charset="-79"/>
              </a:rPr>
              <a:t> </a:t>
            </a:r>
            <a:r>
              <a:rPr lang="he-IL" sz="1400" dirty="0" err="1">
                <a:latin typeface="Heebo" pitchFamily="2" charset="-79"/>
                <a:cs typeface="Heebo" pitchFamily="2" charset="-79"/>
              </a:rPr>
              <a:t>בביקושים</a:t>
            </a:r>
            <a:r>
              <a:rPr lang="he-IL" sz="1400" dirty="0">
                <a:latin typeface="Heebo" pitchFamily="2" charset="-79"/>
                <a:cs typeface="Heebo" pitchFamily="2" charset="-79"/>
              </a:rPr>
              <a:t> למוצרי קצה ובעקבות זאת נראה ביקושים לציוד קבוע.</a:t>
            </a:r>
          </a:p>
        </p:txBody>
      </p:sp>
      <p:sp>
        <p:nvSpPr>
          <p:cNvPr id="8" name="TextBox 7">
            <a:extLst>
              <a:ext uri="{FF2B5EF4-FFF2-40B4-BE49-F238E27FC236}">
                <a16:creationId xmlns:a16="http://schemas.microsoft.com/office/drawing/2014/main" id="{971ED9F3-56EE-6A20-E944-DCAB67C198A0}"/>
              </a:ext>
            </a:extLst>
          </p:cNvPr>
          <p:cNvSpPr txBox="1"/>
          <p:nvPr/>
        </p:nvSpPr>
        <p:spPr>
          <a:xfrm>
            <a:off x="4623516" y="3285541"/>
            <a:ext cx="6661270" cy="738664"/>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400" dirty="0">
                <a:latin typeface="Heebo" pitchFamily="2" charset="-79"/>
                <a:cs typeface="Heebo" pitchFamily="2" charset="-79"/>
              </a:rPr>
              <a:t>המגמה של </a:t>
            </a:r>
            <a:r>
              <a:rPr lang="he-IL" sz="1400" b="1" dirty="0">
                <a:latin typeface="Heebo" pitchFamily="2" charset="-79"/>
                <a:cs typeface="Heebo" pitchFamily="2" charset="-79"/>
              </a:rPr>
              <a:t>גידול בביקושים </a:t>
            </a:r>
            <a:r>
              <a:rPr lang="he-IL" sz="1400" dirty="0">
                <a:latin typeface="Heebo" pitchFamily="2" charset="-79"/>
                <a:cs typeface="Heebo" pitchFamily="2" charset="-79"/>
              </a:rPr>
              <a:t>למארזים מתקדמים (</a:t>
            </a:r>
            <a:r>
              <a:rPr lang="en-US" sz="1400" dirty="0">
                <a:latin typeface="Heebo" pitchFamily="2" charset="-79"/>
                <a:cs typeface="Heebo" pitchFamily="2" charset="-79"/>
              </a:rPr>
              <a:t>Advanced Packaging</a:t>
            </a:r>
            <a:r>
              <a:rPr lang="he-IL" sz="1400" dirty="0">
                <a:latin typeface="Heebo" pitchFamily="2" charset="-79"/>
                <a:cs typeface="Heebo" pitchFamily="2" charset="-79"/>
              </a:rPr>
              <a:t>) ממשיכה. כמו כן </a:t>
            </a:r>
            <a:r>
              <a:rPr lang="he-IL" sz="1400" b="1" dirty="0">
                <a:latin typeface="Heebo" pitchFamily="2" charset="-79"/>
                <a:cs typeface="Heebo" pitchFamily="2" charset="-79"/>
              </a:rPr>
              <a:t>ממשיך הגידול בביקוש לרכיבי סמיקונדקטור </a:t>
            </a:r>
            <a:r>
              <a:rPr lang="he-IL" sz="1400" dirty="0">
                <a:latin typeface="Heebo" pitchFamily="2" charset="-79"/>
                <a:cs typeface="Heebo" pitchFamily="2" charset="-79"/>
              </a:rPr>
              <a:t>מסוג </a:t>
            </a:r>
            <a:r>
              <a:rPr lang="en-US" sz="1400" dirty="0">
                <a:latin typeface="Heebo" pitchFamily="2" charset="-79"/>
                <a:cs typeface="Heebo" pitchFamily="2" charset="-79"/>
              </a:rPr>
              <a:t>Compound Semi</a:t>
            </a:r>
            <a:r>
              <a:rPr lang="he-IL" sz="1400" dirty="0">
                <a:latin typeface="Heebo" pitchFamily="2" charset="-79"/>
                <a:cs typeface="Heebo" pitchFamily="2" charset="-79"/>
              </a:rPr>
              <a:t> בכלל וסיליקון </a:t>
            </a:r>
            <a:r>
              <a:rPr lang="he-IL" sz="1400" dirty="0" err="1">
                <a:latin typeface="Heebo" pitchFamily="2" charset="-79"/>
                <a:cs typeface="Heebo" pitchFamily="2" charset="-79"/>
              </a:rPr>
              <a:t>קרבייד</a:t>
            </a:r>
            <a:r>
              <a:rPr lang="he-IL" sz="1400" dirty="0">
                <a:latin typeface="Heebo" pitchFamily="2" charset="-79"/>
                <a:cs typeface="Heebo" pitchFamily="2" charset="-79"/>
              </a:rPr>
              <a:t> בפרט, המיועדים לתחום ה- </a:t>
            </a:r>
            <a:r>
              <a:rPr lang="en-US" sz="1400" dirty="0">
                <a:latin typeface="Heebo" pitchFamily="2" charset="-79"/>
                <a:cs typeface="Heebo" pitchFamily="2" charset="-79"/>
              </a:rPr>
              <a:t>power devices</a:t>
            </a:r>
            <a:r>
              <a:rPr lang="he-IL" sz="1400" dirty="0">
                <a:latin typeface="Heebo" pitchFamily="2" charset="-79"/>
                <a:cs typeface="Heebo" pitchFamily="2" charset="-79"/>
              </a:rPr>
              <a:t> לתעשיית הרכבים החשמליים.</a:t>
            </a:r>
          </a:p>
        </p:txBody>
      </p:sp>
      <p:sp>
        <p:nvSpPr>
          <p:cNvPr id="9" name="TextBox 8">
            <a:extLst>
              <a:ext uri="{FF2B5EF4-FFF2-40B4-BE49-F238E27FC236}">
                <a16:creationId xmlns:a16="http://schemas.microsoft.com/office/drawing/2014/main" id="{324668A9-18C7-04E0-3A7C-6D2BBAD385E5}"/>
              </a:ext>
            </a:extLst>
          </p:cNvPr>
          <p:cNvSpPr txBox="1"/>
          <p:nvPr/>
        </p:nvSpPr>
        <p:spPr>
          <a:xfrm>
            <a:off x="4425358" y="4922635"/>
            <a:ext cx="6859427" cy="553998"/>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600" b="1" dirty="0">
                <a:latin typeface="Heebo" pitchFamily="2" charset="-79"/>
                <a:cs typeface="Heebo" pitchFamily="2" charset="-79"/>
              </a:rPr>
              <a:t>סין ממשיכה להגדיל את יכולת הייצור שלה </a:t>
            </a:r>
            <a:r>
              <a:rPr lang="he-IL" sz="1400" dirty="0">
                <a:latin typeface="Heebo" pitchFamily="2" charset="-79"/>
                <a:cs typeface="Heebo" pitchFamily="2" charset="-79"/>
              </a:rPr>
              <a:t>לרכיבי סמיקונדקטור עם מטרה להגיע למצב בו היא תצמצם למינימום את התלות ביבוא רכיבים.</a:t>
            </a:r>
          </a:p>
        </p:txBody>
      </p:sp>
      <p:sp>
        <p:nvSpPr>
          <p:cNvPr id="10" name="TextBox 9">
            <a:extLst>
              <a:ext uri="{FF2B5EF4-FFF2-40B4-BE49-F238E27FC236}">
                <a16:creationId xmlns:a16="http://schemas.microsoft.com/office/drawing/2014/main" id="{A4AEC093-A4CC-3C89-B144-EDB4B07CE798}"/>
              </a:ext>
            </a:extLst>
          </p:cNvPr>
          <p:cNvSpPr txBox="1"/>
          <p:nvPr/>
        </p:nvSpPr>
        <p:spPr>
          <a:xfrm>
            <a:off x="4425358" y="5648848"/>
            <a:ext cx="6859427" cy="584775"/>
          </a:xfrm>
          <a:prstGeom prst="rect">
            <a:avLst/>
          </a:prstGeom>
          <a:noFill/>
        </p:spPr>
        <p:txBody>
          <a:bodyPr wrap="square">
            <a:spAutoFit/>
          </a:bodyPr>
          <a:lstStyle/>
          <a:p>
            <a:pPr marL="9525" marR="0" lvl="0" algn="r" rtl="1" fontAlgn="auto">
              <a:spcBef>
                <a:spcPts val="1000"/>
              </a:spcBef>
              <a:spcAft>
                <a:spcPts val="0"/>
              </a:spcAft>
              <a:buClrTx/>
              <a:buSzPct val="150000"/>
              <a:tabLst/>
              <a:defRPr/>
            </a:pPr>
            <a:r>
              <a:rPr lang="he-IL" sz="1600" b="1" dirty="0">
                <a:latin typeface="Heebo" pitchFamily="2" charset="-79"/>
                <a:cs typeface="Heebo" pitchFamily="2" charset="-79"/>
              </a:rPr>
              <a:t>המדינות המובילות בעולם </a:t>
            </a:r>
            <a:r>
              <a:rPr lang="he-IL" sz="1400" dirty="0">
                <a:latin typeface="Heebo" pitchFamily="2" charset="-79"/>
                <a:cs typeface="Heebo" pitchFamily="2" charset="-79"/>
              </a:rPr>
              <a:t>שהגדירו את תחום הסמיקונדקטור כתחום חיוני ואסטרטגי עבורן, </a:t>
            </a:r>
            <a:r>
              <a:rPr lang="he-IL" sz="1600" b="1" dirty="0">
                <a:latin typeface="Heebo" pitchFamily="2" charset="-79"/>
                <a:cs typeface="Heebo" pitchFamily="2" charset="-79"/>
              </a:rPr>
              <a:t>ממשיכות להשקיע בהקמת מפעלי יצור </a:t>
            </a:r>
            <a:r>
              <a:rPr lang="he-IL" sz="1600" b="1" dirty="0" err="1">
                <a:latin typeface="Heebo" pitchFamily="2" charset="-79"/>
                <a:cs typeface="Heebo" pitchFamily="2" charset="-79"/>
              </a:rPr>
              <a:t>לסמיקונדקטור</a:t>
            </a:r>
            <a:r>
              <a:rPr lang="he-IL" sz="1600" b="1" dirty="0">
                <a:latin typeface="Heebo" pitchFamily="2" charset="-79"/>
                <a:cs typeface="Heebo" pitchFamily="2" charset="-79"/>
              </a:rPr>
              <a:t> </a:t>
            </a:r>
            <a:r>
              <a:rPr lang="he-IL" sz="1400" dirty="0">
                <a:latin typeface="Heebo" pitchFamily="2" charset="-79"/>
                <a:cs typeface="Heebo" pitchFamily="2" charset="-79"/>
              </a:rPr>
              <a:t>(</a:t>
            </a:r>
            <a:r>
              <a:rPr lang="en-US" sz="1400" dirty="0">
                <a:latin typeface="Heebo" pitchFamily="2" charset="-79"/>
                <a:cs typeface="Heebo" pitchFamily="2" charset="-79"/>
              </a:rPr>
              <a:t>Fabs</a:t>
            </a:r>
            <a:r>
              <a:rPr lang="he-IL" sz="1400" dirty="0">
                <a:latin typeface="Heebo" pitchFamily="2" charset="-79"/>
                <a:cs typeface="Heebo" pitchFamily="2" charset="-79"/>
              </a:rPr>
              <a:t>)</a:t>
            </a:r>
          </a:p>
        </p:txBody>
      </p:sp>
      <p:sp>
        <p:nvSpPr>
          <p:cNvPr id="24" name="TextBox 23">
            <a:extLst>
              <a:ext uri="{FF2B5EF4-FFF2-40B4-BE49-F238E27FC236}">
                <a16:creationId xmlns:a16="http://schemas.microsoft.com/office/drawing/2014/main" id="{D7D0A4B8-2F55-A3CF-2761-E706C62A7FBA}"/>
              </a:ext>
            </a:extLst>
          </p:cNvPr>
          <p:cNvSpPr txBox="1"/>
          <p:nvPr/>
        </p:nvSpPr>
        <p:spPr>
          <a:xfrm>
            <a:off x="11284785" y="1389206"/>
            <a:ext cx="842672" cy="369332"/>
          </a:xfrm>
          <a:prstGeom prst="rect">
            <a:avLst/>
          </a:prstGeom>
          <a:noFill/>
        </p:spPr>
        <p:txBody>
          <a:bodyPr wrap="square">
            <a:spAutoFit/>
          </a:bodyPr>
          <a:lstStyle/>
          <a:p>
            <a:pPr marL="0" algn="ctr" defTabSz="914400" rtl="1" eaLnBrk="1" latinLnBrk="0" hangingPunct="1"/>
            <a:r>
              <a:rPr lang="he-IL" sz="1800" b="1" dirty="0">
                <a:gradFill>
                  <a:gsLst>
                    <a:gs pos="100000">
                      <a:srgbClr val="29C1E9"/>
                    </a:gs>
                    <a:gs pos="0">
                      <a:schemeClr val="tx2"/>
                    </a:gs>
                  </a:gsLst>
                  <a:lin ang="0" scaled="0"/>
                </a:gradFill>
                <a:latin typeface="Heebo" pitchFamily="2" charset="-79"/>
                <a:cs typeface="Heebo" pitchFamily="2" charset="-79"/>
              </a:rPr>
              <a:t>2023</a:t>
            </a:r>
            <a:endParaRPr lang="en-IL" dirty="0">
              <a:gradFill>
                <a:gsLst>
                  <a:gs pos="100000">
                    <a:srgbClr val="29C1E9"/>
                  </a:gs>
                  <a:gs pos="0">
                    <a:schemeClr val="tx2"/>
                  </a:gs>
                </a:gsLst>
                <a:lin ang="0" scaled="0"/>
              </a:gradFill>
            </a:endParaRPr>
          </a:p>
        </p:txBody>
      </p:sp>
      <p:sp>
        <p:nvSpPr>
          <p:cNvPr id="26" name="Arrow: Down 27">
            <a:extLst>
              <a:ext uri="{FF2B5EF4-FFF2-40B4-BE49-F238E27FC236}">
                <a16:creationId xmlns:a16="http://schemas.microsoft.com/office/drawing/2014/main" id="{57149653-5F55-A6CA-EBA3-9A79909A0C95}"/>
              </a:ext>
            </a:extLst>
          </p:cNvPr>
          <p:cNvSpPr/>
          <p:nvPr/>
        </p:nvSpPr>
        <p:spPr>
          <a:xfrm>
            <a:off x="11604939" y="1961285"/>
            <a:ext cx="202364" cy="338555"/>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0" name="Arrow: Down 18">
            <a:extLst>
              <a:ext uri="{FF2B5EF4-FFF2-40B4-BE49-F238E27FC236}">
                <a16:creationId xmlns:a16="http://schemas.microsoft.com/office/drawing/2014/main" id="{42095AB8-6DCA-9F8A-E868-685D3159C3EF}"/>
              </a:ext>
            </a:extLst>
          </p:cNvPr>
          <p:cNvSpPr/>
          <p:nvPr/>
        </p:nvSpPr>
        <p:spPr>
          <a:xfrm rot="10800000">
            <a:off x="11604939" y="2459565"/>
            <a:ext cx="202364" cy="338555"/>
          </a:xfrm>
          <a:prstGeom prst="downArrow">
            <a:avLst>
              <a:gd name="adj1" fmla="val 50000"/>
              <a:gd name="adj2" fmla="val 167300"/>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32" name="Graphic 80">
            <a:extLst>
              <a:ext uri="{FF2B5EF4-FFF2-40B4-BE49-F238E27FC236}">
                <a16:creationId xmlns:a16="http://schemas.microsoft.com/office/drawing/2014/main" id="{E863AFC7-5BA0-98F1-1976-50A19F8A2CB2}"/>
              </a:ext>
            </a:extLst>
          </p:cNvPr>
          <p:cNvGrpSpPr/>
          <p:nvPr/>
        </p:nvGrpSpPr>
        <p:grpSpPr>
          <a:xfrm>
            <a:off x="11476883" y="5661727"/>
            <a:ext cx="458476" cy="458654"/>
            <a:chOff x="6850819" y="-628392"/>
            <a:chExt cx="382105" cy="382253"/>
          </a:xfrm>
          <a:gradFill>
            <a:gsLst>
              <a:gs pos="100000">
                <a:srgbClr val="29C1E9"/>
              </a:gs>
              <a:gs pos="0">
                <a:schemeClr val="tx2"/>
              </a:gs>
            </a:gsLst>
            <a:lin ang="10800000" scaled="0"/>
          </a:gradFill>
        </p:grpSpPr>
        <p:sp>
          <p:nvSpPr>
            <p:cNvPr id="33" name="Freeform 32">
              <a:extLst>
                <a:ext uri="{FF2B5EF4-FFF2-40B4-BE49-F238E27FC236}">
                  <a16:creationId xmlns:a16="http://schemas.microsoft.com/office/drawing/2014/main" id="{3B4004BF-1F37-6DF9-6182-CB4E8BB7F0A6}"/>
                </a:ext>
              </a:extLst>
            </p:cNvPr>
            <p:cNvSpPr/>
            <p:nvPr/>
          </p:nvSpPr>
          <p:spPr>
            <a:xfrm>
              <a:off x="6850819" y="-539323"/>
              <a:ext cx="382012" cy="293184"/>
            </a:xfrm>
            <a:custGeom>
              <a:avLst/>
              <a:gdLst>
                <a:gd name="connsiteX0" fmla="*/ 316778 w 382012"/>
                <a:gd name="connsiteY0" fmla="*/ 223117 h 293184"/>
                <a:gd name="connsiteX1" fmla="*/ 342333 w 382012"/>
                <a:gd name="connsiteY1" fmla="*/ 223210 h 293184"/>
                <a:gd name="connsiteX2" fmla="*/ 349302 w 382012"/>
                <a:gd name="connsiteY2" fmla="*/ 226091 h 293184"/>
                <a:gd name="connsiteX3" fmla="*/ 379132 w 382012"/>
                <a:gd name="connsiteY3" fmla="*/ 255920 h 293184"/>
                <a:gd name="connsiteX4" fmla="*/ 381827 w 382012"/>
                <a:gd name="connsiteY4" fmla="*/ 262147 h 293184"/>
                <a:gd name="connsiteX5" fmla="*/ 381919 w 382012"/>
                <a:gd name="connsiteY5" fmla="*/ 286029 h 293184"/>
                <a:gd name="connsiteX6" fmla="*/ 374857 w 382012"/>
                <a:gd name="connsiteY6" fmla="*/ 293184 h 293184"/>
                <a:gd name="connsiteX7" fmla="*/ 362498 w 382012"/>
                <a:gd name="connsiteY7" fmla="*/ 293184 h 293184"/>
                <a:gd name="connsiteX8" fmla="*/ 11141 w 382012"/>
                <a:gd name="connsiteY8" fmla="*/ 293184 h 293184"/>
                <a:gd name="connsiteX9" fmla="*/ 7982 w 382012"/>
                <a:gd name="connsiteY9" fmla="*/ 293184 h 293184"/>
                <a:gd name="connsiteX10" fmla="*/ 548 w 382012"/>
                <a:gd name="connsiteY10" fmla="*/ 283520 h 293184"/>
                <a:gd name="connsiteX11" fmla="*/ 36882 w 382012"/>
                <a:gd name="connsiteY11" fmla="*/ 146639 h 293184"/>
                <a:gd name="connsiteX12" fmla="*/ 48591 w 382012"/>
                <a:gd name="connsiteY12" fmla="*/ 95622 h 293184"/>
                <a:gd name="connsiteX13" fmla="*/ 50728 w 382012"/>
                <a:gd name="connsiteY13" fmla="*/ 65513 h 293184"/>
                <a:gd name="connsiteX14" fmla="*/ 50728 w 382012"/>
                <a:gd name="connsiteY14" fmla="*/ 33268 h 293184"/>
                <a:gd name="connsiteX15" fmla="*/ 58162 w 382012"/>
                <a:gd name="connsiteY15" fmla="*/ 25648 h 293184"/>
                <a:gd name="connsiteX16" fmla="*/ 145328 w 382012"/>
                <a:gd name="connsiteY16" fmla="*/ 25648 h 293184"/>
                <a:gd name="connsiteX17" fmla="*/ 152576 w 382012"/>
                <a:gd name="connsiteY17" fmla="*/ 32896 h 293184"/>
                <a:gd name="connsiteX18" fmla="*/ 152948 w 382012"/>
                <a:gd name="connsiteY18" fmla="*/ 77408 h 293184"/>
                <a:gd name="connsiteX19" fmla="*/ 163170 w 382012"/>
                <a:gd name="connsiteY19" fmla="*/ 134279 h 293184"/>
                <a:gd name="connsiteX20" fmla="*/ 170046 w 382012"/>
                <a:gd name="connsiteY20" fmla="*/ 159927 h 293184"/>
                <a:gd name="connsiteX21" fmla="*/ 171347 w 382012"/>
                <a:gd name="connsiteY21" fmla="*/ 163644 h 293184"/>
                <a:gd name="connsiteX22" fmla="*/ 182034 w 382012"/>
                <a:gd name="connsiteY22" fmla="*/ 126845 h 293184"/>
                <a:gd name="connsiteX23" fmla="*/ 190862 w 382012"/>
                <a:gd name="connsiteY23" fmla="*/ 51760 h 293184"/>
                <a:gd name="connsiteX24" fmla="*/ 204150 w 382012"/>
                <a:gd name="connsiteY24" fmla="*/ 38193 h 293184"/>
                <a:gd name="connsiteX25" fmla="*/ 209726 w 382012"/>
                <a:gd name="connsiteY25" fmla="*/ 38193 h 293184"/>
                <a:gd name="connsiteX26" fmla="*/ 209726 w 382012"/>
                <a:gd name="connsiteY26" fmla="*/ 6598 h 293184"/>
                <a:gd name="connsiteX27" fmla="*/ 222364 w 382012"/>
                <a:gd name="connsiteY27" fmla="*/ 6598 h 293184"/>
                <a:gd name="connsiteX28" fmla="*/ 222364 w 382012"/>
                <a:gd name="connsiteY28" fmla="*/ 37914 h 293184"/>
                <a:gd name="connsiteX29" fmla="*/ 248105 w 382012"/>
                <a:gd name="connsiteY29" fmla="*/ 37914 h 293184"/>
                <a:gd name="connsiteX30" fmla="*/ 248105 w 382012"/>
                <a:gd name="connsiteY30" fmla="*/ 22860 h 293184"/>
                <a:gd name="connsiteX31" fmla="*/ 270036 w 382012"/>
                <a:gd name="connsiteY31" fmla="*/ 0 h 293184"/>
                <a:gd name="connsiteX32" fmla="*/ 292710 w 382012"/>
                <a:gd name="connsiteY32" fmla="*/ 22581 h 293184"/>
                <a:gd name="connsiteX33" fmla="*/ 294197 w 382012"/>
                <a:gd name="connsiteY33" fmla="*/ 32710 h 293184"/>
                <a:gd name="connsiteX34" fmla="*/ 320867 w 382012"/>
                <a:gd name="connsiteY34" fmla="*/ 50645 h 293184"/>
                <a:gd name="connsiteX35" fmla="*/ 343634 w 382012"/>
                <a:gd name="connsiteY35" fmla="*/ 25927 h 293184"/>
                <a:gd name="connsiteX36" fmla="*/ 353484 w 382012"/>
                <a:gd name="connsiteY36" fmla="*/ 18400 h 293184"/>
                <a:gd name="connsiteX37" fmla="*/ 369281 w 382012"/>
                <a:gd name="connsiteY37" fmla="*/ 6412 h 293184"/>
                <a:gd name="connsiteX38" fmla="*/ 381269 w 382012"/>
                <a:gd name="connsiteY38" fmla="*/ 6412 h 293184"/>
                <a:gd name="connsiteX39" fmla="*/ 355807 w 382012"/>
                <a:gd name="connsiteY39" fmla="*/ 31967 h 293184"/>
                <a:gd name="connsiteX40" fmla="*/ 335549 w 382012"/>
                <a:gd name="connsiteY40" fmla="*/ 59287 h 293184"/>
                <a:gd name="connsiteX41" fmla="*/ 279886 w 382012"/>
                <a:gd name="connsiteY41" fmla="*/ 25834 h 293184"/>
                <a:gd name="connsiteX42" fmla="*/ 279793 w 382012"/>
                <a:gd name="connsiteY42" fmla="*/ 21466 h 293184"/>
                <a:gd name="connsiteX43" fmla="*/ 270221 w 382012"/>
                <a:gd name="connsiteY43" fmla="*/ 12545 h 293184"/>
                <a:gd name="connsiteX44" fmla="*/ 260836 w 382012"/>
                <a:gd name="connsiteY44" fmla="*/ 21652 h 293184"/>
                <a:gd name="connsiteX45" fmla="*/ 260836 w 382012"/>
                <a:gd name="connsiteY45" fmla="*/ 38007 h 293184"/>
                <a:gd name="connsiteX46" fmla="*/ 272823 w 382012"/>
                <a:gd name="connsiteY46" fmla="*/ 38007 h 293184"/>
                <a:gd name="connsiteX47" fmla="*/ 279886 w 382012"/>
                <a:gd name="connsiteY47" fmla="*/ 45070 h 293184"/>
                <a:gd name="connsiteX48" fmla="*/ 280258 w 382012"/>
                <a:gd name="connsiteY48" fmla="*/ 77315 h 293184"/>
                <a:gd name="connsiteX49" fmla="*/ 290851 w 382012"/>
                <a:gd name="connsiteY49" fmla="*/ 134093 h 293184"/>
                <a:gd name="connsiteX50" fmla="*/ 315570 w 382012"/>
                <a:gd name="connsiteY50" fmla="*/ 219400 h 293184"/>
                <a:gd name="connsiteX51" fmla="*/ 316592 w 382012"/>
                <a:gd name="connsiteY51" fmla="*/ 222560 h 293184"/>
                <a:gd name="connsiteX52" fmla="*/ 63738 w 382012"/>
                <a:gd name="connsiteY52" fmla="*/ 57708 h 293184"/>
                <a:gd name="connsiteX53" fmla="*/ 107878 w 382012"/>
                <a:gd name="connsiteY53" fmla="*/ 57708 h 293184"/>
                <a:gd name="connsiteX54" fmla="*/ 107878 w 382012"/>
                <a:gd name="connsiteY54" fmla="*/ 70346 h 293184"/>
                <a:gd name="connsiteX55" fmla="*/ 63459 w 382012"/>
                <a:gd name="connsiteY55" fmla="*/ 70346 h 293184"/>
                <a:gd name="connsiteX56" fmla="*/ 63459 w 382012"/>
                <a:gd name="connsiteY56" fmla="*/ 83170 h 293184"/>
                <a:gd name="connsiteX57" fmla="*/ 120516 w 382012"/>
                <a:gd name="connsiteY57" fmla="*/ 83170 h 293184"/>
                <a:gd name="connsiteX58" fmla="*/ 120516 w 382012"/>
                <a:gd name="connsiteY58" fmla="*/ 95900 h 293184"/>
                <a:gd name="connsiteX59" fmla="*/ 62623 w 382012"/>
                <a:gd name="connsiteY59" fmla="*/ 95900 h 293184"/>
                <a:gd name="connsiteX60" fmla="*/ 14859 w 382012"/>
                <a:gd name="connsiteY60" fmla="*/ 280174 h 293184"/>
                <a:gd name="connsiteX61" fmla="*/ 188632 w 382012"/>
                <a:gd name="connsiteY61" fmla="*/ 280174 h 293184"/>
                <a:gd name="connsiteX62" fmla="*/ 187981 w 382012"/>
                <a:gd name="connsiteY62" fmla="*/ 277201 h 293184"/>
                <a:gd name="connsiteX63" fmla="*/ 150718 w 382012"/>
                <a:gd name="connsiteY63" fmla="*/ 137346 h 293184"/>
                <a:gd name="connsiteX64" fmla="*/ 140589 w 382012"/>
                <a:gd name="connsiteY64" fmla="*/ 84099 h 293184"/>
                <a:gd name="connsiteX65" fmla="*/ 139938 w 382012"/>
                <a:gd name="connsiteY65" fmla="*/ 42746 h 293184"/>
                <a:gd name="connsiteX66" fmla="*/ 139938 w 382012"/>
                <a:gd name="connsiteY66" fmla="*/ 38658 h 293184"/>
                <a:gd name="connsiteX67" fmla="*/ 63738 w 382012"/>
                <a:gd name="connsiteY67" fmla="*/ 38658 h 293184"/>
                <a:gd name="connsiteX68" fmla="*/ 63738 w 382012"/>
                <a:gd name="connsiteY68" fmla="*/ 57708 h 293184"/>
                <a:gd name="connsiteX69" fmla="*/ 254424 w 382012"/>
                <a:gd name="connsiteY69" fmla="*/ 102127 h 293184"/>
                <a:gd name="connsiteX70" fmla="*/ 251636 w 382012"/>
                <a:gd name="connsiteY70" fmla="*/ 102127 h 293184"/>
                <a:gd name="connsiteX71" fmla="*/ 204336 w 382012"/>
                <a:gd name="connsiteY71" fmla="*/ 102127 h 293184"/>
                <a:gd name="connsiteX72" fmla="*/ 200340 w 382012"/>
                <a:gd name="connsiteY72" fmla="*/ 105565 h 293184"/>
                <a:gd name="connsiteX73" fmla="*/ 197460 w 382012"/>
                <a:gd name="connsiteY73" fmla="*/ 119504 h 293184"/>
                <a:gd name="connsiteX74" fmla="*/ 178689 w 382012"/>
                <a:gd name="connsiteY74" fmla="*/ 185482 h 293184"/>
                <a:gd name="connsiteX75" fmla="*/ 178131 w 382012"/>
                <a:gd name="connsiteY75" fmla="*/ 189757 h 293184"/>
                <a:gd name="connsiteX76" fmla="*/ 186866 w 382012"/>
                <a:gd name="connsiteY76" fmla="*/ 222931 h 293184"/>
                <a:gd name="connsiteX77" fmla="*/ 302932 w 382012"/>
                <a:gd name="connsiteY77" fmla="*/ 222931 h 293184"/>
                <a:gd name="connsiteX78" fmla="*/ 302002 w 382012"/>
                <a:gd name="connsiteY78" fmla="*/ 219214 h 293184"/>
                <a:gd name="connsiteX79" fmla="*/ 283510 w 382012"/>
                <a:gd name="connsiteY79" fmla="*/ 155652 h 293184"/>
                <a:gd name="connsiteX80" fmla="*/ 267248 w 382012"/>
                <a:gd name="connsiteY80" fmla="*/ 53154 h 293184"/>
                <a:gd name="connsiteX81" fmla="*/ 266876 w 382012"/>
                <a:gd name="connsiteY81" fmla="*/ 51389 h 293184"/>
                <a:gd name="connsiteX82" fmla="*/ 203779 w 382012"/>
                <a:gd name="connsiteY82" fmla="*/ 51389 h 293184"/>
                <a:gd name="connsiteX83" fmla="*/ 203779 w 382012"/>
                <a:gd name="connsiteY83" fmla="*/ 64120 h 293184"/>
                <a:gd name="connsiteX84" fmla="*/ 241507 w 382012"/>
                <a:gd name="connsiteY84" fmla="*/ 64120 h 293184"/>
                <a:gd name="connsiteX85" fmla="*/ 241507 w 382012"/>
                <a:gd name="connsiteY85" fmla="*/ 76665 h 293184"/>
                <a:gd name="connsiteX86" fmla="*/ 203407 w 382012"/>
                <a:gd name="connsiteY86" fmla="*/ 76665 h 293184"/>
                <a:gd name="connsiteX87" fmla="*/ 202478 w 382012"/>
                <a:gd name="connsiteY87" fmla="*/ 89489 h 293184"/>
                <a:gd name="connsiteX88" fmla="*/ 254238 w 382012"/>
                <a:gd name="connsiteY88" fmla="*/ 89489 h 293184"/>
                <a:gd name="connsiteX89" fmla="*/ 254238 w 382012"/>
                <a:gd name="connsiteY89" fmla="*/ 102127 h 293184"/>
                <a:gd name="connsiteX90" fmla="*/ 261115 w 382012"/>
                <a:gd name="connsiteY90" fmla="*/ 254991 h 293184"/>
                <a:gd name="connsiteX91" fmla="*/ 265761 w 382012"/>
                <a:gd name="connsiteY91" fmla="*/ 254991 h 293184"/>
                <a:gd name="connsiteX92" fmla="*/ 305905 w 382012"/>
                <a:gd name="connsiteY92" fmla="*/ 254991 h 293184"/>
                <a:gd name="connsiteX93" fmla="*/ 309622 w 382012"/>
                <a:gd name="connsiteY93" fmla="*/ 254341 h 293184"/>
                <a:gd name="connsiteX94" fmla="*/ 327836 w 382012"/>
                <a:gd name="connsiteY94" fmla="*/ 236127 h 293184"/>
                <a:gd name="connsiteX95" fmla="*/ 190397 w 382012"/>
                <a:gd name="connsiteY95" fmla="*/ 236127 h 293184"/>
                <a:gd name="connsiteX96" fmla="*/ 202199 w 382012"/>
                <a:gd name="connsiteY96" fmla="*/ 280360 h 293184"/>
                <a:gd name="connsiteX97" fmla="*/ 305255 w 382012"/>
                <a:gd name="connsiteY97" fmla="*/ 280360 h 293184"/>
                <a:gd name="connsiteX98" fmla="*/ 305255 w 382012"/>
                <a:gd name="connsiteY98" fmla="*/ 267629 h 293184"/>
                <a:gd name="connsiteX99" fmla="*/ 261022 w 382012"/>
                <a:gd name="connsiteY99" fmla="*/ 267629 h 293184"/>
                <a:gd name="connsiteX100" fmla="*/ 261022 w 382012"/>
                <a:gd name="connsiteY100" fmla="*/ 255084 h 293184"/>
                <a:gd name="connsiteX101" fmla="*/ 318450 w 382012"/>
                <a:gd name="connsiteY101" fmla="*/ 280174 h 293184"/>
                <a:gd name="connsiteX102" fmla="*/ 368910 w 382012"/>
                <a:gd name="connsiteY102" fmla="*/ 280174 h 293184"/>
                <a:gd name="connsiteX103" fmla="*/ 368910 w 382012"/>
                <a:gd name="connsiteY103" fmla="*/ 267908 h 293184"/>
                <a:gd name="connsiteX104" fmla="*/ 318450 w 382012"/>
                <a:gd name="connsiteY104" fmla="*/ 267908 h 293184"/>
                <a:gd name="connsiteX105" fmla="*/ 318450 w 382012"/>
                <a:gd name="connsiteY105" fmla="*/ 280174 h 293184"/>
                <a:gd name="connsiteX106" fmla="*/ 328765 w 382012"/>
                <a:gd name="connsiteY106" fmla="*/ 254620 h 293184"/>
                <a:gd name="connsiteX107" fmla="*/ 358781 w 382012"/>
                <a:gd name="connsiteY107" fmla="*/ 254620 h 293184"/>
                <a:gd name="connsiteX108" fmla="*/ 343819 w 382012"/>
                <a:gd name="connsiteY108" fmla="*/ 239472 h 293184"/>
                <a:gd name="connsiteX109" fmla="*/ 328858 w 382012"/>
                <a:gd name="connsiteY109" fmla="*/ 254620 h 2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82012" h="293184">
                  <a:moveTo>
                    <a:pt x="316778" y="223117"/>
                  </a:moveTo>
                  <a:cubicBezTo>
                    <a:pt x="325420" y="223117"/>
                    <a:pt x="333876" y="222931"/>
                    <a:pt x="342333" y="223210"/>
                  </a:cubicBezTo>
                  <a:cubicBezTo>
                    <a:pt x="344749" y="223303"/>
                    <a:pt x="347537" y="224418"/>
                    <a:pt x="349302" y="226091"/>
                  </a:cubicBezTo>
                  <a:cubicBezTo>
                    <a:pt x="359431" y="235848"/>
                    <a:pt x="369374" y="245791"/>
                    <a:pt x="379132" y="255920"/>
                  </a:cubicBezTo>
                  <a:cubicBezTo>
                    <a:pt x="380619" y="257500"/>
                    <a:pt x="381734" y="260009"/>
                    <a:pt x="381827" y="262147"/>
                  </a:cubicBezTo>
                  <a:cubicBezTo>
                    <a:pt x="382105" y="270138"/>
                    <a:pt x="382012" y="278037"/>
                    <a:pt x="381919" y="286029"/>
                  </a:cubicBezTo>
                  <a:cubicBezTo>
                    <a:pt x="381919" y="290768"/>
                    <a:pt x="379596" y="293091"/>
                    <a:pt x="374857" y="293184"/>
                  </a:cubicBezTo>
                  <a:cubicBezTo>
                    <a:pt x="370768" y="293184"/>
                    <a:pt x="366679" y="293184"/>
                    <a:pt x="362498" y="293184"/>
                  </a:cubicBezTo>
                  <a:cubicBezTo>
                    <a:pt x="245410" y="293184"/>
                    <a:pt x="128229" y="293184"/>
                    <a:pt x="11141" y="293184"/>
                  </a:cubicBezTo>
                  <a:cubicBezTo>
                    <a:pt x="10119" y="293184"/>
                    <a:pt x="9004" y="293184"/>
                    <a:pt x="7982" y="293184"/>
                  </a:cubicBezTo>
                  <a:cubicBezTo>
                    <a:pt x="1291" y="293184"/>
                    <a:pt x="-1218" y="290025"/>
                    <a:pt x="548" y="283520"/>
                  </a:cubicBezTo>
                  <a:cubicBezTo>
                    <a:pt x="12721" y="237893"/>
                    <a:pt x="24988" y="192359"/>
                    <a:pt x="36882" y="146639"/>
                  </a:cubicBezTo>
                  <a:cubicBezTo>
                    <a:pt x="41250" y="129726"/>
                    <a:pt x="45431" y="112813"/>
                    <a:pt x="48591" y="95622"/>
                  </a:cubicBezTo>
                  <a:cubicBezTo>
                    <a:pt x="50449" y="85771"/>
                    <a:pt x="50449" y="75550"/>
                    <a:pt x="50728" y="65513"/>
                  </a:cubicBezTo>
                  <a:cubicBezTo>
                    <a:pt x="51100" y="54827"/>
                    <a:pt x="50728" y="44047"/>
                    <a:pt x="50728" y="33268"/>
                  </a:cubicBezTo>
                  <a:cubicBezTo>
                    <a:pt x="50728" y="27971"/>
                    <a:pt x="52866" y="25741"/>
                    <a:pt x="58162" y="25648"/>
                  </a:cubicBezTo>
                  <a:cubicBezTo>
                    <a:pt x="87249" y="25648"/>
                    <a:pt x="116242" y="25648"/>
                    <a:pt x="145328" y="25648"/>
                  </a:cubicBezTo>
                  <a:cubicBezTo>
                    <a:pt x="150346" y="25648"/>
                    <a:pt x="152576" y="27878"/>
                    <a:pt x="152576" y="32896"/>
                  </a:cubicBezTo>
                  <a:cubicBezTo>
                    <a:pt x="152669" y="47764"/>
                    <a:pt x="152576" y="62633"/>
                    <a:pt x="152948" y="77408"/>
                  </a:cubicBezTo>
                  <a:cubicBezTo>
                    <a:pt x="153412" y="96830"/>
                    <a:pt x="157966" y="115694"/>
                    <a:pt x="163170" y="134279"/>
                  </a:cubicBezTo>
                  <a:cubicBezTo>
                    <a:pt x="165586" y="142829"/>
                    <a:pt x="167723" y="151378"/>
                    <a:pt x="170046" y="159927"/>
                  </a:cubicBezTo>
                  <a:cubicBezTo>
                    <a:pt x="170325" y="160949"/>
                    <a:pt x="170697" y="161879"/>
                    <a:pt x="171347" y="163644"/>
                  </a:cubicBezTo>
                  <a:cubicBezTo>
                    <a:pt x="175064" y="150913"/>
                    <a:pt x="178410" y="138833"/>
                    <a:pt x="182034" y="126845"/>
                  </a:cubicBezTo>
                  <a:cubicBezTo>
                    <a:pt x="189468" y="102312"/>
                    <a:pt x="191234" y="77222"/>
                    <a:pt x="190862" y="51760"/>
                  </a:cubicBezTo>
                  <a:cubicBezTo>
                    <a:pt x="190583" y="38193"/>
                    <a:pt x="190862" y="38193"/>
                    <a:pt x="204150" y="38193"/>
                  </a:cubicBezTo>
                  <a:cubicBezTo>
                    <a:pt x="205823" y="38193"/>
                    <a:pt x="207589" y="38193"/>
                    <a:pt x="209726" y="38193"/>
                  </a:cubicBezTo>
                  <a:lnTo>
                    <a:pt x="209726" y="6598"/>
                  </a:lnTo>
                  <a:lnTo>
                    <a:pt x="222364" y="6598"/>
                  </a:lnTo>
                  <a:lnTo>
                    <a:pt x="222364" y="37914"/>
                  </a:lnTo>
                  <a:lnTo>
                    <a:pt x="248105" y="37914"/>
                  </a:lnTo>
                  <a:cubicBezTo>
                    <a:pt x="248105" y="32896"/>
                    <a:pt x="248105" y="27878"/>
                    <a:pt x="248105" y="22860"/>
                  </a:cubicBezTo>
                  <a:cubicBezTo>
                    <a:pt x="248105" y="9943"/>
                    <a:pt x="257676" y="0"/>
                    <a:pt x="270036" y="0"/>
                  </a:cubicBezTo>
                  <a:cubicBezTo>
                    <a:pt x="282860" y="0"/>
                    <a:pt x="292431" y="9571"/>
                    <a:pt x="292710" y="22581"/>
                  </a:cubicBezTo>
                  <a:cubicBezTo>
                    <a:pt x="292710" y="26020"/>
                    <a:pt x="293267" y="29458"/>
                    <a:pt x="294197" y="32710"/>
                  </a:cubicBezTo>
                  <a:cubicBezTo>
                    <a:pt x="297821" y="44791"/>
                    <a:pt x="309251" y="52318"/>
                    <a:pt x="320867" y="50645"/>
                  </a:cubicBezTo>
                  <a:cubicBezTo>
                    <a:pt x="333876" y="48787"/>
                    <a:pt x="343076" y="38750"/>
                    <a:pt x="343634" y="25927"/>
                  </a:cubicBezTo>
                  <a:cubicBezTo>
                    <a:pt x="343912" y="18864"/>
                    <a:pt x="346607" y="16820"/>
                    <a:pt x="353484" y="18400"/>
                  </a:cubicBezTo>
                  <a:cubicBezTo>
                    <a:pt x="360918" y="20165"/>
                    <a:pt x="366958" y="15705"/>
                    <a:pt x="369281" y="6412"/>
                  </a:cubicBezTo>
                  <a:lnTo>
                    <a:pt x="381269" y="6412"/>
                  </a:lnTo>
                  <a:cubicBezTo>
                    <a:pt x="383128" y="18585"/>
                    <a:pt x="372255" y="29551"/>
                    <a:pt x="355807" y="31967"/>
                  </a:cubicBezTo>
                  <a:cubicBezTo>
                    <a:pt x="353298" y="44047"/>
                    <a:pt x="346700" y="53526"/>
                    <a:pt x="335549" y="59287"/>
                  </a:cubicBezTo>
                  <a:cubicBezTo>
                    <a:pt x="310459" y="72204"/>
                    <a:pt x="280443" y="54083"/>
                    <a:pt x="279886" y="25834"/>
                  </a:cubicBezTo>
                  <a:cubicBezTo>
                    <a:pt x="279886" y="24347"/>
                    <a:pt x="279886" y="22860"/>
                    <a:pt x="279793" y="21466"/>
                  </a:cubicBezTo>
                  <a:cubicBezTo>
                    <a:pt x="279235" y="16355"/>
                    <a:pt x="275054" y="12545"/>
                    <a:pt x="270221" y="12545"/>
                  </a:cubicBezTo>
                  <a:cubicBezTo>
                    <a:pt x="265389" y="12545"/>
                    <a:pt x="261115" y="16448"/>
                    <a:pt x="260836" y="21652"/>
                  </a:cubicBezTo>
                  <a:cubicBezTo>
                    <a:pt x="260557" y="26949"/>
                    <a:pt x="260836" y="32246"/>
                    <a:pt x="260836" y="38007"/>
                  </a:cubicBezTo>
                  <a:cubicBezTo>
                    <a:pt x="264925" y="38007"/>
                    <a:pt x="268828" y="38007"/>
                    <a:pt x="272823" y="38007"/>
                  </a:cubicBezTo>
                  <a:cubicBezTo>
                    <a:pt x="277563" y="38007"/>
                    <a:pt x="279886" y="40330"/>
                    <a:pt x="279886" y="45070"/>
                  </a:cubicBezTo>
                  <a:cubicBezTo>
                    <a:pt x="280072" y="55849"/>
                    <a:pt x="279886" y="66536"/>
                    <a:pt x="280258" y="77315"/>
                  </a:cubicBezTo>
                  <a:cubicBezTo>
                    <a:pt x="280908" y="96737"/>
                    <a:pt x="285276" y="115508"/>
                    <a:pt x="290851" y="134093"/>
                  </a:cubicBezTo>
                  <a:cubicBezTo>
                    <a:pt x="299308" y="162436"/>
                    <a:pt x="307392" y="190965"/>
                    <a:pt x="315570" y="219400"/>
                  </a:cubicBezTo>
                  <a:cubicBezTo>
                    <a:pt x="315849" y="220422"/>
                    <a:pt x="316220" y="221352"/>
                    <a:pt x="316592" y="222560"/>
                  </a:cubicBezTo>
                  <a:close/>
                  <a:moveTo>
                    <a:pt x="63738" y="57708"/>
                  </a:moveTo>
                  <a:lnTo>
                    <a:pt x="107878" y="57708"/>
                  </a:lnTo>
                  <a:lnTo>
                    <a:pt x="107878" y="70346"/>
                  </a:lnTo>
                  <a:lnTo>
                    <a:pt x="63459" y="70346"/>
                  </a:lnTo>
                  <a:lnTo>
                    <a:pt x="63459" y="83170"/>
                  </a:lnTo>
                  <a:lnTo>
                    <a:pt x="120516" y="83170"/>
                  </a:lnTo>
                  <a:lnTo>
                    <a:pt x="120516" y="95900"/>
                  </a:lnTo>
                  <a:lnTo>
                    <a:pt x="62623" y="95900"/>
                  </a:lnTo>
                  <a:cubicBezTo>
                    <a:pt x="48591" y="158161"/>
                    <a:pt x="30191" y="218657"/>
                    <a:pt x="14859" y="280174"/>
                  </a:cubicBezTo>
                  <a:lnTo>
                    <a:pt x="188632" y="280174"/>
                  </a:lnTo>
                  <a:cubicBezTo>
                    <a:pt x="188353" y="278966"/>
                    <a:pt x="188260" y="278130"/>
                    <a:pt x="187981" y="277201"/>
                  </a:cubicBezTo>
                  <a:cubicBezTo>
                    <a:pt x="175529" y="230551"/>
                    <a:pt x="163170" y="183995"/>
                    <a:pt x="150718" y="137346"/>
                  </a:cubicBezTo>
                  <a:cubicBezTo>
                    <a:pt x="145978" y="119783"/>
                    <a:pt x="141332" y="102312"/>
                    <a:pt x="140589" y="84099"/>
                  </a:cubicBezTo>
                  <a:cubicBezTo>
                    <a:pt x="140031" y="70346"/>
                    <a:pt x="140124" y="56500"/>
                    <a:pt x="139938" y="42746"/>
                  </a:cubicBezTo>
                  <a:cubicBezTo>
                    <a:pt x="139938" y="41352"/>
                    <a:pt x="139938" y="39959"/>
                    <a:pt x="139938" y="38658"/>
                  </a:cubicBezTo>
                  <a:lnTo>
                    <a:pt x="63738" y="38658"/>
                  </a:lnTo>
                  <a:lnTo>
                    <a:pt x="63738" y="57708"/>
                  </a:lnTo>
                  <a:close/>
                  <a:moveTo>
                    <a:pt x="254424" y="102127"/>
                  </a:moveTo>
                  <a:cubicBezTo>
                    <a:pt x="253216" y="102127"/>
                    <a:pt x="252472" y="102127"/>
                    <a:pt x="251636" y="102127"/>
                  </a:cubicBezTo>
                  <a:cubicBezTo>
                    <a:pt x="235839" y="102127"/>
                    <a:pt x="220041" y="102127"/>
                    <a:pt x="204336" y="102127"/>
                  </a:cubicBezTo>
                  <a:cubicBezTo>
                    <a:pt x="201734" y="102127"/>
                    <a:pt x="200712" y="102777"/>
                    <a:pt x="200340" y="105565"/>
                  </a:cubicBezTo>
                  <a:cubicBezTo>
                    <a:pt x="199690" y="110304"/>
                    <a:pt x="198761" y="114950"/>
                    <a:pt x="197460" y="119504"/>
                  </a:cubicBezTo>
                  <a:cubicBezTo>
                    <a:pt x="191327" y="141528"/>
                    <a:pt x="185008" y="163458"/>
                    <a:pt x="178689" y="185482"/>
                  </a:cubicBezTo>
                  <a:cubicBezTo>
                    <a:pt x="178317" y="186876"/>
                    <a:pt x="177852" y="188456"/>
                    <a:pt x="178131" y="189757"/>
                  </a:cubicBezTo>
                  <a:cubicBezTo>
                    <a:pt x="180919" y="200908"/>
                    <a:pt x="183985" y="211966"/>
                    <a:pt x="186866" y="222931"/>
                  </a:cubicBezTo>
                  <a:lnTo>
                    <a:pt x="302932" y="222931"/>
                  </a:lnTo>
                  <a:cubicBezTo>
                    <a:pt x="302560" y="221538"/>
                    <a:pt x="302374" y="220422"/>
                    <a:pt x="302002" y="219214"/>
                  </a:cubicBezTo>
                  <a:cubicBezTo>
                    <a:pt x="295869" y="198027"/>
                    <a:pt x="290108" y="176654"/>
                    <a:pt x="283510" y="155652"/>
                  </a:cubicBezTo>
                  <a:cubicBezTo>
                    <a:pt x="273009" y="122292"/>
                    <a:pt x="265110" y="88466"/>
                    <a:pt x="267248" y="53154"/>
                  </a:cubicBezTo>
                  <a:cubicBezTo>
                    <a:pt x="267248" y="52597"/>
                    <a:pt x="267062" y="51946"/>
                    <a:pt x="266876" y="51389"/>
                  </a:cubicBezTo>
                  <a:lnTo>
                    <a:pt x="203779" y="51389"/>
                  </a:lnTo>
                  <a:lnTo>
                    <a:pt x="203779" y="64120"/>
                  </a:lnTo>
                  <a:lnTo>
                    <a:pt x="241507" y="64120"/>
                  </a:lnTo>
                  <a:lnTo>
                    <a:pt x="241507" y="76665"/>
                  </a:lnTo>
                  <a:lnTo>
                    <a:pt x="203407" y="76665"/>
                  </a:lnTo>
                  <a:cubicBezTo>
                    <a:pt x="203128" y="81032"/>
                    <a:pt x="202849" y="85028"/>
                    <a:pt x="202478" y="89489"/>
                  </a:cubicBezTo>
                  <a:lnTo>
                    <a:pt x="254238" y="89489"/>
                  </a:lnTo>
                  <a:lnTo>
                    <a:pt x="254238" y="102127"/>
                  </a:lnTo>
                  <a:close/>
                  <a:moveTo>
                    <a:pt x="261115" y="254991"/>
                  </a:moveTo>
                  <a:lnTo>
                    <a:pt x="265761" y="254991"/>
                  </a:lnTo>
                  <a:cubicBezTo>
                    <a:pt x="279142" y="254991"/>
                    <a:pt x="292524" y="254991"/>
                    <a:pt x="305905" y="254991"/>
                  </a:cubicBezTo>
                  <a:cubicBezTo>
                    <a:pt x="307206" y="254991"/>
                    <a:pt x="308879" y="254991"/>
                    <a:pt x="309622" y="254341"/>
                  </a:cubicBezTo>
                  <a:cubicBezTo>
                    <a:pt x="315663" y="248486"/>
                    <a:pt x="321517" y="242446"/>
                    <a:pt x="327836" y="236127"/>
                  </a:cubicBezTo>
                  <a:lnTo>
                    <a:pt x="190397" y="236127"/>
                  </a:lnTo>
                  <a:cubicBezTo>
                    <a:pt x="194393" y="251088"/>
                    <a:pt x="198296" y="265771"/>
                    <a:pt x="202199" y="280360"/>
                  </a:cubicBezTo>
                  <a:lnTo>
                    <a:pt x="305255" y="280360"/>
                  </a:lnTo>
                  <a:lnTo>
                    <a:pt x="305255" y="267629"/>
                  </a:lnTo>
                  <a:lnTo>
                    <a:pt x="261022" y="267629"/>
                  </a:lnTo>
                  <a:lnTo>
                    <a:pt x="261022" y="255084"/>
                  </a:lnTo>
                  <a:close/>
                  <a:moveTo>
                    <a:pt x="318450" y="280174"/>
                  </a:moveTo>
                  <a:lnTo>
                    <a:pt x="368910" y="280174"/>
                  </a:lnTo>
                  <a:lnTo>
                    <a:pt x="368910" y="267908"/>
                  </a:lnTo>
                  <a:lnTo>
                    <a:pt x="318450" y="267908"/>
                  </a:lnTo>
                  <a:lnTo>
                    <a:pt x="318450" y="280174"/>
                  </a:lnTo>
                  <a:close/>
                  <a:moveTo>
                    <a:pt x="328765" y="254620"/>
                  </a:moveTo>
                  <a:lnTo>
                    <a:pt x="358781" y="254620"/>
                  </a:lnTo>
                  <a:cubicBezTo>
                    <a:pt x="353763" y="249509"/>
                    <a:pt x="348745" y="244398"/>
                    <a:pt x="343819" y="239472"/>
                  </a:cubicBezTo>
                  <a:cubicBezTo>
                    <a:pt x="338894" y="244398"/>
                    <a:pt x="333876" y="249601"/>
                    <a:pt x="328858" y="254620"/>
                  </a:cubicBezTo>
                  <a:close/>
                </a:path>
              </a:pathLst>
            </a:custGeom>
            <a:grpFill/>
            <a:ln w="9293" cap="flat">
              <a:noFill/>
              <a:prstDash val="solid"/>
              <a:miter/>
            </a:ln>
          </p:spPr>
          <p:txBody>
            <a:bodyPr rtlCol="0" anchor="ctr"/>
            <a:lstStyle/>
            <a:p>
              <a:endParaRPr lang="en-IL"/>
            </a:p>
          </p:txBody>
        </p:sp>
        <p:sp>
          <p:nvSpPr>
            <p:cNvPr id="34" name="Freeform 33">
              <a:extLst>
                <a:ext uri="{FF2B5EF4-FFF2-40B4-BE49-F238E27FC236}">
                  <a16:creationId xmlns:a16="http://schemas.microsoft.com/office/drawing/2014/main" id="{2FED3351-C670-C4D6-869E-DAC455F908BA}"/>
                </a:ext>
              </a:extLst>
            </p:cNvPr>
            <p:cNvSpPr/>
            <p:nvPr/>
          </p:nvSpPr>
          <p:spPr>
            <a:xfrm>
              <a:off x="6971684" y="-621807"/>
              <a:ext cx="140137" cy="101813"/>
            </a:xfrm>
            <a:custGeom>
              <a:avLst/>
              <a:gdLst>
                <a:gd name="connsiteX0" fmla="*/ 50947 w 140137"/>
                <a:gd name="connsiteY0" fmla="*/ 31468 h 101813"/>
                <a:gd name="connsiteX1" fmla="*/ 50947 w 140137"/>
                <a:gd name="connsiteY1" fmla="*/ 18644 h 101813"/>
                <a:gd name="connsiteX2" fmla="*/ 67116 w 140137"/>
                <a:gd name="connsiteY2" fmla="*/ 21989 h 101813"/>
                <a:gd name="connsiteX3" fmla="*/ 97132 w 140137"/>
                <a:gd name="connsiteY3" fmla="*/ 337 h 101813"/>
                <a:gd name="connsiteX4" fmla="*/ 122872 w 140137"/>
                <a:gd name="connsiteY4" fmla="*/ 6377 h 101813"/>
                <a:gd name="connsiteX5" fmla="*/ 136440 w 140137"/>
                <a:gd name="connsiteY5" fmla="*/ 54792 h 101813"/>
                <a:gd name="connsiteX6" fmla="*/ 85981 w 140137"/>
                <a:gd name="connsiteY6" fmla="*/ 73378 h 101813"/>
                <a:gd name="connsiteX7" fmla="*/ 83843 w 140137"/>
                <a:gd name="connsiteY7" fmla="*/ 76909 h 101813"/>
                <a:gd name="connsiteX8" fmla="*/ 60240 w 140137"/>
                <a:gd name="connsiteY8" fmla="*/ 94100 h 101813"/>
                <a:gd name="connsiteX9" fmla="*/ 40261 w 140137"/>
                <a:gd name="connsiteY9" fmla="*/ 87502 h 101813"/>
                <a:gd name="connsiteX10" fmla="*/ 32919 w 140137"/>
                <a:gd name="connsiteY10" fmla="*/ 80254 h 101813"/>
                <a:gd name="connsiteX11" fmla="*/ 20095 w 140137"/>
                <a:gd name="connsiteY11" fmla="*/ 77559 h 101813"/>
                <a:gd name="connsiteX12" fmla="*/ 12847 w 140137"/>
                <a:gd name="connsiteY12" fmla="*/ 88525 h 101813"/>
                <a:gd name="connsiteX13" fmla="*/ 12847 w 140137"/>
                <a:gd name="connsiteY13" fmla="*/ 101813 h 101813"/>
                <a:gd name="connsiteX14" fmla="*/ 209 w 140137"/>
                <a:gd name="connsiteY14" fmla="*/ 101813 h 101813"/>
                <a:gd name="connsiteX15" fmla="*/ 1882 w 140137"/>
                <a:gd name="connsiteY15" fmla="*/ 78953 h 101813"/>
                <a:gd name="connsiteX16" fmla="*/ 40911 w 140137"/>
                <a:gd name="connsiteY16" fmla="*/ 70218 h 101813"/>
                <a:gd name="connsiteX17" fmla="*/ 48531 w 140137"/>
                <a:gd name="connsiteY17" fmla="*/ 77745 h 101813"/>
                <a:gd name="connsiteX18" fmla="*/ 63399 w 140137"/>
                <a:gd name="connsiteY18" fmla="*/ 79604 h 101813"/>
                <a:gd name="connsiteX19" fmla="*/ 75666 w 140137"/>
                <a:gd name="connsiteY19" fmla="*/ 63620 h 101813"/>
                <a:gd name="connsiteX20" fmla="*/ 87560 w 140137"/>
                <a:gd name="connsiteY20" fmla="*/ 59067 h 101813"/>
                <a:gd name="connsiteX21" fmla="*/ 116925 w 140137"/>
                <a:gd name="connsiteY21" fmla="*/ 58974 h 101813"/>
                <a:gd name="connsiteX22" fmla="*/ 126590 w 140137"/>
                <a:gd name="connsiteY22" fmla="*/ 31932 h 101813"/>
                <a:gd name="connsiteX23" fmla="*/ 103915 w 140137"/>
                <a:gd name="connsiteY23" fmla="*/ 13068 h 101813"/>
                <a:gd name="connsiteX24" fmla="*/ 77431 w 140137"/>
                <a:gd name="connsiteY24" fmla="*/ 32025 h 101813"/>
                <a:gd name="connsiteX25" fmla="*/ 65351 w 140137"/>
                <a:gd name="connsiteY25" fmla="*/ 36764 h 101813"/>
                <a:gd name="connsiteX26" fmla="*/ 58660 w 140137"/>
                <a:gd name="connsiteY26" fmla="*/ 33419 h 101813"/>
                <a:gd name="connsiteX27" fmla="*/ 51133 w 140137"/>
                <a:gd name="connsiteY27" fmla="*/ 31653 h 10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137" h="101813">
                  <a:moveTo>
                    <a:pt x="50947" y="31468"/>
                  </a:moveTo>
                  <a:lnTo>
                    <a:pt x="50947" y="18644"/>
                  </a:lnTo>
                  <a:cubicBezTo>
                    <a:pt x="56430" y="19759"/>
                    <a:pt x="61448" y="20874"/>
                    <a:pt x="67116" y="21989"/>
                  </a:cubicBezTo>
                  <a:cubicBezTo>
                    <a:pt x="73250" y="10094"/>
                    <a:pt x="83193" y="2196"/>
                    <a:pt x="97132" y="337"/>
                  </a:cubicBezTo>
                  <a:cubicBezTo>
                    <a:pt x="106332" y="-871"/>
                    <a:pt x="115067" y="1173"/>
                    <a:pt x="122872" y="6377"/>
                  </a:cubicBezTo>
                  <a:cubicBezTo>
                    <a:pt x="138856" y="16971"/>
                    <a:pt x="144617" y="37601"/>
                    <a:pt x="136440" y="54792"/>
                  </a:cubicBezTo>
                  <a:cubicBezTo>
                    <a:pt x="127519" y="73378"/>
                    <a:pt x="108562" y="80440"/>
                    <a:pt x="85981" y="73378"/>
                  </a:cubicBezTo>
                  <a:cubicBezTo>
                    <a:pt x="85330" y="74493"/>
                    <a:pt x="84587" y="75701"/>
                    <a:pt x="83843" y="76909"/>
                  </a:cubicBezTo>
                  <a:cubicBezTo>
                    <a:pt x="78268" y="85737"/>
                    <a:pt x="70833" y="92335"/>
                    <a:pt x="60240" y="94100"/>
                  </a:cubicBezTo>
                  <a:cubicBezTo>
                    <a:pt x="52527" y="95401"/>
                    <a:pt x="45836" y="92799"/>
                    <a:pt x="40261" y="87502"/>
                  </a:cubicBezTo>
                  <a:cubicBezTo>
                    <a:pt x="37752" y="85179"/>
                    <a:pt x="35428" y="82577"/>
                    <a:pt x="32919" y="80254"/>
                  </a:cubicBezTo>
                  <a:cubicBezTo>
                    <a:pt x="29202" y="76723"/>
                    <a:pt x="24928" y="75515"/>
                    <a:pt x="20095" y="77559"/>
                  </a:cubicBezTo>
                  <a:cubicBezTo>
                    <a:pt x="15356" y="79511"/>
                    <a:pt x="13033" y="83414"/>
                    <a:pt x="12847" y="88525"/>
                  </a:cubicBezTo>
                  <a:cubicBezTo>
                    <a:pt x="12661" y="92892"/>
                    <a:pt x="12847" y="97260"/>
                    <a:pt x="12847" y="101813"/>
                  </a:cubicBezTo>
                  <a:lnTo>
                    <a:pt x="209" y="101813"/>
                  </a:lnTo>
                  <a:cubicBezTo>
                    <a:pt x="488" y="94193"/>
                    <a:pt x="-1185" y="86387"/>
                    <a:pt x="1882" y="78953"/>
                  </a:cubicBezTo>
                  <a:cubicBezTo>
                    <a:pt x="8294" y="63342"/>
                    <a:pt x="28273" y="58881"/>
                    <a:pt x="40911" y="70218"/>
                  </a:cubicBezTo>
                  <a:cubicBezTo>
                    <a:pt x="43606" y="72634"/>
                    <a:pt x="46022" y="75236"/>
                    <a:pt x="48531" y="77745"/>
                  </a:cubicBezTo>
                  <a:cubicBezTo>
                    <a:pt x="53084" y="82113"/>
                    <a:pt x="57824" y="82763"/>
                    <a:pt x="63399" y="79604"/>
                  </a:cubicBezTo>
                  <a:cubicBezTo>
                    <a:pt x="69718" y="75980"/>
                    <a:pt x="73714" y="70590"/>
                    <a:pt x="75666" y="63620"/>
                  </a:cubicBezTo>
                  <a:cubicBezTo>
                    <a:pt x="77617" y="56372"/>
                    <a:pt x="81427" y="54978"/>
                    <a:pt x="87560" y="59067"/>
                  </a:cubicBezTo>
                  <a:cubicBezTo>
                    <a:pt x="97132" y="65386"/>
                    <a:pt x="108097" y="65386"/>
                    <a:pt x="116925" y="58974"/>
                  </a:cubicBezTo>
                  <a:cubicBezTo>
                    <a:pt x="125474" y="52748"/>
                    <a:pt x="129284" y="42247"/>
                    <a:pt x="126590" y="31932"/>
                  </a:cubicBezTo>
                  <a:cubicBezTo>
                    <a:pt x="123988" y="21803"/>
                    <a:pt x="114974" y="14183"/>
                    <a:pt x="103915" y="13068"/>
                  </a:cubicBezTo>
                  <a:cubicBezTo>
                    <a:pt x="92207" y="11860"/>
                    <a:pt x="80684" y="20131"/>
                    <a:pt x="77431" y="32025"/>
                  </a:cubicBezTo>
                  <a:cubicBezTo>
                    <a:pt x="75387" y="39552"/>
                    <a:pt x="71763" y="40853"/>
                    <a:pt x="65351" y="36764"/>
                  </a:cubicBezTo>
                  <a:cubicBezTo>
                    <a:pt x="63213" y="35463"/>
                    <a:pt x="60983" y="34255"/>
                    <a:pt x="58660" y="33419"/>
                  </a:cubicBezTo>
                  <a:cubicBezTo>
                    <a:pt x="56337" y="32583"/>
                    <a:pt x="53828" y="32211"/>
                    <a:pt x="51133" y="31653"/>
                  </a:cubicBezTo>
                  <a:close/>
                </a:path>
              </a:pathLst>
            </a:custGeom>
            <a:grpFill/>
            <a:ln w="9293" cap="flat">
              <a:noFill/>
              <a:prstDash val="solid"/>
              <a:miter/>
            </a:ln>
          </p:spPr>
          <p:txBody>
            <a:bodyPr rtlCol="0" anchor="ctr"/>
            <a:lstStyle/>
            <a:p>
              <a:endParaRPr lang="en-IL"/>
            </a:p>
          </p:txBody>
        </p:sp>
        <p:sp>
          <p:nvSpPr>
            <p:cNvPr id="35" name="Freeform 34">
              <a:extLst>
                <a:ext uri="{FF2B5EF4-FFF2-40B4-BE49-F238E27FC236}">
                  <a16:creationId xmlns:a16="http://schemas.microsoft.com/office/drawing/2014/main" id="{10708B35-F02E-7245-CCAF-609E7FBDB56B}"/>
                </a:ext>
              </a:extLst>
            </p:cNvPr>
            <p:cNvSpPr/>
            <p:nvPr/>
          </p:nvSpPr>
          <p:spPr>
            <a:xfrm>
              <a:off x="6882270" y="-628231"/>
              <a:ext cx="114724" cy="101639"/>
            </a:xfrm>
            <a:custGeom>
              <a:avLst/>
              <a:gdLst>
                <a:gd name="connsiteX0" fmla="*/ 55055 w 114724"/>
                <a:gd name="connsiteY0" fmla="*/ 16239 h 101639"/>
                <a:gd name="connsiteX1" fmla="*/ 93341 w 114724"/>
                <a:gd name="connsiteY1" fmla="*/ 1743 h 101639"/>
                <a:gd name="connsiteX2" fmla="*/ 114714 w 114724"/>
                <a:gd name="connsiteY2" fmla="*/ 31572 h 101639"/>
                <a:gd name="connsiteX3" fmla="*/ 102355 w 114724"/>
                <a:gd name="connsiteY3" fmla="*/ 31572 h 101639"/>
                <a:gd name="connsiteX4" fmla="*/ 101054 w 114724"/>
                <a:gd name="connsiteY4" fmla="*/ 26090 h 101639"/>
                <a:gd name="connsiteX5" fmla="*/ 85070 w 114724"/>
                <a:gd name="connsiteY5" fmla="*/ 12987 h 101639"/>
                <a:gd name="connsiteX6" fmla="*/ 67414 w 114724"/>
                <a:gd name="connsiteY6" fmla="*/ 20886 h 101639"/>
                <a:gd name="connsiteX7" fmla="*/ 67786 w 114724"/>
                <a:gd name="connsiteY7" fmla="*/ 26647 h 101639"/>
                <a:gd name="connsiteX8" fmla="*/ 76428 w 114724"/>
                <a:gd name="connsiteY8" fmla="*/ 50901 h 101639"/>
                <a:gd name="connsiteX9" fmla="*/ 64069 w 114724"/>
                <a:gd name="connsiteY9" fmla="*/ 50901 h 101639"/>
                <a:gd name="connsiteX10" fmla="*/ 56077 w 114724"/>
                <a:gd name="connsiteY10" fmla="*/ 32687 h 101639"/>
                <a:gd name="connsiteX11" fmla="*/ 25597 w 114724"/>
                <a:gd name="connsiteY11" fmla="*/ 28970 h 101639"/>
                <a:gd name="connsiteX12" fmla="*/ 13702 w 114724"/>
                <a:gd name="connsiteY12" fmla="*/ 57313 h 101639"/>
                <a:gd name="connsiteX13" fmla="*/ 37863 w 114724"/>
                <a:gd name="connsiteY13" fmla="*/ 76363 h 101639"/>
                <a:gd name="connsiteX14" fmla="*/ 63511 w 114724"/>
                <a:gd name="connsiteY14" fmla="*/ 76363 h 101639"/>
                <a:gd name="connsiteX15" fmla="*/ 63511 w 114724"/>
                <a:gd name="connsiteY15" fmla="*/ 88908 h 101639"/>
                <a:gd name="connsiteX16" fmla="*/ 44740 w 114724"/>
                <a:gd name="connsiteY16" fmla="*/ 88908 h 101639"/>
                <a:gd name="connsiteX17" fmla="*/ 44740 w 114724"/>
                <a:gd name="connsiteY17" fmla="*/ 101639 h 101639"/>
                <a:gd name="connsiteX18" fmla="*/ 32009 w 114724"/>
                <a:gd name="connsiteY18" fmla="*/ 101639 h 101639"/>
                <a:gd name="connsiteX19" fmla="*/ 32009 w 114724"/>
                <a:gd name="connsiteY19" fmla="*/ 88908 h 101639"/>
                <a:gd name="connsiteX20" fmla="*/ 1715 w 114724"/>
                <a:gd name="connsiteY20" fmla="*/ 39378 h 101639"/>
                <a:gd name="connsiteX21" fmla="*/ 54776 w 114724"/>
                <a:gd name="connsiteY21" fmla="*/ 16239 h 10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724" h="101639">
                  <a:moveTo>
                    <a:pt x="55055" y="16239"/>
                  </a:moveTo>
                  <a:cubicBezTo>
                    <a:pt x="66392" y="-859"/>
                    <a:pt x="82375" y="-1974"/>
                    <a:pt x="93341" y="1743"/>
                  </a:cubicBezTo>
                  <a:cubicBezTo>
                    <a:pt x="106072" y="6110"/>
                    <a:pt x="115086" y="18470"/>
                    <a:pt x="114714" y="31572"/>
                  </a:cubicBezTo>
                  <a:lnTo>
                    <a:pt x="102355" y="31572"/>
                  </a:lnTo>
                  <a:cubicBezTo>
                    <a:pt x="101983" y="29900"/>
                    <a:pt x="101704" y="27855"/>
                    <a:pt x="101054" y="26090"/>
                  </a:cubicBezTo>
                  <a:cubicBezTo>
                    <a:pt x="98359" y="18563"/>
                    <a:pt x="92969" y="14009"/>
                    <a:pt x="85070" y="12987"/>
                  </a:cubicBezTo>
                  <a:cubicBezTo>
                    <a:pt x="77822" y="12151"/>
                    <a:pt x="71968" y="15031"/>
                    <a:pt x="67414" y="20886"/>
                  </a:cubicBezTo>
                  <a:cubicBezTo>
                    <a:pt x="65741" y="23023"/>
                    <a:pt x="65927" y="24603"/>
                    <a:pt x="67786" y="26647"/>
                  </a:cubicBezTo>
                  <a:cubicBezTo>
                    <a:pt x="73733" y="33431"/>
                    <a:pt x="76707" y="42166"/>
                    <a:pt x="76428" y="50901"/>
                  </a:cubicBezTo>
                  <a:lnTo>
                    <a:pt x="64069" y="50901"/>
                  </a:lnTo>
                  <a:cubicBezTo>
                    <a:pt x="63325" y="43932"/>
                    <a:pt x="61188" y="37613"/>
                    <a:pt x="56077" y="32687"/>
                  </a:cubicBezTo>
                  <a:cubicBezTo>
                    <a:pt x="47714" y="24696"/>
                    <a:pt x="35540" y="23209"/>
                    <a:pt x="25597" y="28970"/>
                  </a:cubicBezTo>
                  <a:cubicBezTo>
                    <a:pt x="15840" y="34639"/>
                    <a:pt x="11008" y="46162"/>
                    <a:pt x="13702" y="57313"/>
                  </a:cubicBezTo>
                  <a:cubicBezTo>
                    <a:pt x="16397" y="68000"/>
                    <a:pt x="26340" y="75991"/>
                    <a:pt x="37863" y="76363"/>
                  </a:cubicBezTo>
                  <a:cubicBezTo>
                    <a:pt x="46320" y="76549"/>
                    <a:pt x="54776" y="76363"/>
                    <a:pt x="63511" y="76363"/>
                  </a:cubicBezTo>
                  <a:lnTo>
                    <a:pt x="63511" y="88908"/>
                  </a:lnTo>
                  <a:lnTo>
                    <a:pt x="44740" y="88908"/>
                  </a:lnTo>
                  <a:lnTo>
                    <a:pt x="44740" y="101639"/>
                  </a:lnTo>
                  <a:lnTo>
                    <a:pt x="32009" y="101639"/>
                  </a:lnTo>
                  <a:lnTo>
                    <a:pt x="32009" y="88908"/>
                  </a:lnTo>
                  <a:cubicBezTo>
                    <a:pt x="5153" y="82496"/>
                    <a:pt x="-4232" y="58521"/>
                    <a:pt x="1715" y="39378"/>
                  </a:cubicBezTo>
                  <a:cubicBezTo>
                    <a:pt x="7383" y="21164"/>
                    <a:pt x="28942" y="5553"/>
                    <a:pt x="54776" y="16239"/>
                  </a:cubicBezTo>
                  <a:close/>
                </a:path>
              </a:pathLst>
            </a:custGeom>
            <a:grpFill/>
            <a:ln w="9293" cap="flat">
              <a:noFill/>
              <a:prstDash val="solid"/>
              <a:miter/>
            </a:ln>
          </p:spPr>
          <p:txBody>
            <a:bodyPr rtlCol="0" anchor="ctr"/>
            <a:lstStyle/>
            <a:p>
              <a:endParaRPr lang="en-IL"/>
            </a:p>
          </p:txBody>
        </p:sp>
        <p:sp>
          <p:nvSpPr>
            <p:cNvPr id="36" name="Freeform 35">
              <a:extLst>
                <a:ext uri="{FF2B5EF4-FFF2-40B4-BE49-F238E27FC236}">
                  <a16:creationId xmlns:a16="http://schemas.microsoft.com/office/drawing/2014/main" id="{3F3446A5-5C99-0E7B-2378-F28E7B444761}"/>
                </a:ext>
              </a:extLst>
            </p:cNvPr>
            <p:cNvSpPr/>
            <p:nvPr/>
          </p:nvSpPr>
          <p:spPr>
            <a:xfrm>
              <a:off x="7112146" y="-628392"/>
              <a:ext cx="120778" cy="63607"/>
            </a:xfrm>
            <a:custGeom>
              <a:avLst/>
              <a:gdLst>
                <a:gd name="connsiteX0" fmla="*/ 32405 w 120778"/>
                <a:gd name="connsiteY0" fmla="*/ 39354 h 63607"/>
                <a:gd name="connsiteX1" fmla="*/ 50712 w 120778"/>
                <a:gd name="connsiteY1" fmla="*/ 63515 h 63607"/>
                <a:gd name="connsiteX2" fmla="*/ 38353 w 120778"/>
                <a:gd name="connsiteY2" fmla="*/ 63515 h 63607"/>
                <a:gd name="connsiteX3" fmla="*/ 24785 w 120778"/>
                <a:gd name="connsiteY3" fmla="*/ 51155 h 63607"/>
                <a:gd name="connsiteX4" fmla="*/ 12147 w 120778"/>
                <a:gd name="connsiteY4" fmla="*/ 63608 h 63607"/>
                <a:gd name="connsiteX5" fmla="*/ 160 w 120778"/>
                <a:gd name="connsiteY5" fmla="*/ 63608 h 63607"/>
                <a:gd name="connsiteX6" fmla="*/ 15400 w 120778"/>
                <a:gd name="connsiteY6" fmla="*/ 40469 h 63607"/>
                <a:gd name="connsiteX7" fmla="*/ 20139 w 120778"/>
                <a:gd name="connsiteY7" fmla="*/ 35079 h 63607"/>
                <a:gd name="connsiteX8" fmla="*/ 74315 w 120778"/>
                <a:gd name="connsiteY8" fmla="*/ 10546 h 63607"/>
                <a:gd name="connsiteX9" fmla="*/ 106933 w 120778"/>
                <a:gd name="connsiteY9" fmla="*/ 3112 h 63607"/>
                <a:gd name="connsiteX10" fmla="*/ 120779 w 120778"/>
                <a:gd name="connsiteY10" fmla="*/ 25415 h 63607"/>
                <a:gd name="connsiteX11" fmla="*/ 108234 w 120778"/>
                <a:gd name="connsiteY11" fmla="*/ 25415 h 63607"/>
                <a:gd name="connsiteX12" fmla="*/ 107304 w 120778"/>
                <a:gd name="connsiteY12" fmla="*/ 21976 h 63607"/>
                <a:gd name="connsiteX13" fmla="*/ 95874 w 120778"/>
                <a:gd name="connsiteY13" fmla="*/ 12962 h 63607"/>
                <a:gd name="connsiteX14" fmla="*/ 83980 w 120778"/>
                <a:gd name="connsiteY14" fmla="*/ 20118 h 63607"/>
                <a:gd name="connsiteX15" fmla="*/ 70877 w 120778"/>
                <a:gd name="connsiteY15" fmla="*/ 23649 h 63607"/>
                <a:gd name="connsiteX16" fmla="*/ 32498 w 120778"/>
                <a:gd name="connsiteY16" fmla="*/ 39354 h 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78" h="63607">
                  <a:moveTo>
                    <a:pt x="32405" y="39354"/>
                  </a:moveTo>
                  <a:cubicBezTo>
                    <a:pt x="43371" y="43442"/>
                    <a:pt x="49783" y="51248"/>
                    <a:pt x="50712" y="63515"/>
                  </a:cubicBezTo>
                  <a:lnTo>
                    <a:pt x="38353" y="63515"/>
                  </a:lnTo>
                  <a:cubicBezTo>
                    <a:pt x="35193" y="54594"/>
                    <a:pt x="31104" y="50877"/>
                    <a:pt x="24785" y="51155"/>
                  </a:cubicBezTo>
                  <a:cubicBezTo>
                    <a:pt x="18373" y="51434"/>
                    <a:pt x="14285" y="55430"/>
                    <a:pt x="12147" y="63608"/>
                  </a:cubicBezTo>
                  <a:lnTo>
                    <a:pt x="160" y="63608"/>
                  </a:lnTo>
                  <a:cubicBezTo>
                    <a:pt x="-1141" y="54780"/>
                    <a:pt x="5642" y="44279"/>
                    <a:pt x="15400" y="40469"/>
                  </a:cubicBezTo>
                  <a:cubicBezTo>
                    <a:pt x="18188" y="39354"/>
                    <a:pt x="19396" y="38053"/>
                    <a:pt x="20139" y="35079"/>
                  </a:cubicBezTo>
                  <a:cubicBezTo>
                    <a:pt x="25529" y="13613"/>
                    <a:pt x="49876" y="-884"/>
                    <a:pt x="74315" y="10546"/>
                  </a:cubicBezTo>
                  <a:cubicBezTo>
                    <a:pt x="83329" y="324"/>
                    <a:pt x="94202" y="-3114"/>
                    <a:pt x="106933" y="3112"/>
                  </a:cubicBezTo>
                  <a:cubicBezTo>
                    <a:pt x="115854" y="7480"/>
                    <a:pt x="120128" y="15286"/>
                    <a:pt x="120779" y="25415"/>
                  </a:cubicBezTo>
                  <a:lnTo>
                    <a:pt x="108234" y="25415"/>
                  </a:lnTo>
                  <a:cubicBezTo>
                    <a:pt x="107955" y="24300"/>
                    <a:pt x="107676" y="23092"/>
                    <a:pt x="107304" y="21976"/>
                  </a:cubicBezTo>
                  <a:cubicBezTo>
                    <a:pt x="105725" y="16865"/>
                    <a:pt x="101171" y="13055"/>
                    <a:pt x="95874" y="12962"/>
                  </a:cubicBezTo>
                  <a:cubicBezTo>
                    <a:pt x="90578" y="12962"/>
                    <a:pt x="86489" y="15193"/>
                    <a:pt x="83980" y="20118"/>
                  </a:cubicBezTo>
                  <a:cubicBezTo>
                    <a:pt x="80263" y="27552"/>
                    <a:pt x="77847" y="28202"/>
                    <a:pt x="70877" y="23649"/>
                  </a:cubicBezTo>
                  <a:cubicBezTo>
                    <a:pt x="56102" y="13799"/>
                    <a:pt x="36030" y="21883"/>
                    <a:pt x="32498" y="39354"/>
                  </a:cubicBezTo>
                  <a:close/>
                </a:path>
              </a:pathLst>
            </a:custGeom>
            <a:grpFill/>
            <a:ln w="9293" cap="flat">
              <a:noFill/>
              <a:prstDash val="solid"/>
              <a:miter/>
            </a:ln>
          </p:spPr>
          <p:txBody>
            <a:bodyPr rtlCol="0" anchor="ctr"/>
            <a:lstStyle/>
            <a:p>
              <a:endParaRPr lang="en-IL"/>
            </a:p>
          </p:txBody>
        </p:sp>
        <p:sp>
          <p:nvSpPr>
            <p:cNvPr id="37" name="Freeform 36">
              <a:extLst>
                <a:ext uri="{FF2B5EF4-FFF2-40B4-BE49-F238E27FC236}">
                  <a16:creationId xmlns:a16="http://schemas.microsoft.com/office/drawing/2014/main" id="{EC0DEDB1-4F80-EEC6-CCCA-C82FE2CD4D74}"/>
                </a:ext>
              </a:extLst>
            </p:cNvPr>
            <p:cNvSpPr/>
            <p:nvPr/>
          </p:nvSpPr>
          <p:spPr>
            <a:xfrm>
              <a:off x="6984512" y="-587552"/>
              <a:ext cx="17024" cy="22860"/>
            </a:xfrm>
            <a:custGeom>
              <a:avLst/>
              <a:gdLst>
                <a:gd name="connsiteX0" fmla="*/ 11821 w 17024"/>
                <a:gd name="connsiteY0" fmla="*/ 22860 h 22860"/>
                <a:gd name="connsiteX1" fmla="*/ 19 w 17024"/>
                <a:gd name="connsiteY1" fmla="*/ 22860 h 22860"/>
                <a:gd name="connsiteX2" fmla="*/ 7546 w 17024"/>
                <a:gd name="connsiteY2" fmla="*/ 0 h 22860"/>
                <a:gd name="connsiteX3" fmla="*/ 17025 w 17024"/>
                <a:gd name="connsiteY3" fmla="*/ 7155 h 22860"/>
                <a:gd name="connsiteX4" fmla="*/ 11728 w 17024"/>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4" h="22860">
                  <a:moveTo>
                    <a:pt x="11821" y="22860"/>
                  </a:moveTo>
                  <a:lnTo>
                    <a:pt x="19" y="22860"/>
                  </a:lnTo>
                  <a:cubicBezTo>
                    <a:pt x="-260" y="14311"/>
                    <a:pt x="2528" y="7062"/>
                    <a:pt x="7546" y="0"/>
                  </a:cubicBezTo>
                  <a:cubicBezTo>
                    <a:pt x="10984" y="2602"/>
                    <a:pt x="14237" y="5018"/>
                    <a:pt x="17025" y="7155"/>
                  </a:cubicBezTo>
                  <a:cubicBezTo>
                    <a:pt x="15259" y="12452"/>
                    <a:pt x="13586" y="17470"/>
                    <a:pt x="11728" y="22860"/>
                  </a:cubicBezTo>
                  <a:close/>
                </a:path>
              </a:pathLst>
            </a:custGeom>
            <a:grpFill/>
            <a:ln w="9293" cap="flat">
              <a:noFill/>
              <a:prstDash val="solid"/>
              <a:miter/>
            </a:ln>
          </p:spPr>
          <p:txBody>
            <a:bodyPr rtlCol="0" anchor="ctr"/>
            <a:lstStyle/>
            <a:p>
              <a:endParaRPr lang="en-IL"/>
            </a:p>
          </p:txBody>
        </p:sp>
      </p:grpSp>
      <p:pic>
        <p:nvPicPr>
          <p:cNvPr id="5" name="Picture 4">
            <a:extLst>
              <a:ext uri="{FF2B5EF4-FFF2-40B4-BE49-F238E27FC236}">
                <a16:creationId xmlns:a16="http://schemas.microsoft.com/office/drawing/2014/main" id="{D5C5717B-CF2F-4BFD-4203-D68145CE297B}"/>
              </a:ext>
            </a:extLst>
          </p:cNvPr>
          <p:cNvPicPr>
            <a:picLocks noChangeAspect="1"/>
          </p:cNvPicPr>
          <p:nvPr/>
        </p:nvPicPr>
        <p:blipFill>
          <a:blip r:embed="rId2"/>
          <a:stretch>
            <a:fillRect/>
          </a:stretch>
        </p:blipFill>
        <p:spPr>
          <a:xfrm>
            <a:off x="11476883" y="4967403"/>
            <a:ext cx="458364" cy="458364"/>
          </a:xfrm>
          <a:prstGeom prst="rect">
            <a:avLst/>
          </a:prstGeom>
        </p:spPr>
      </p:pic>
      <p:grpSp>
        <p:nvGrpSpPr>
          <p:cNvPr id="38" name="Graphic 22">
            <a:extLst>
              <a:ext uri="{FF2B5EF4-FFF2-40B4-BE49-F238E27FC236}">
                <a16:creationId xmlns:a16="http://schemas.microsoft.com/office/drawing/2014/main" id="{DBF5B601-9A19-8D97-0666-1A8BF56E15AF}"/>
              </a:ext>
            </a:extLst>
          </p:cNvPr>
          <p:cNvGrpSpPr/>
          <p:nvPr/>
        </p:nvGrpSpPr>
        <p:grpSpPr>
          <a:xfrm>
            <a:off x="11445681" y="4208388"/>
            <a:ext cx="516535" cy="510162"/>
            <a:chOff x="7911785" y="6227550"/>
            <a:chExt cx="521411" cy="514978"/>
          </a:xfrm>
          <a:gradFill>
            <a:gsLst>
              <a:gs pos="100000">
                <a:srgbClr val="29C1E9"/>
              </a:gs>
              <a:gs pos="0">
                <a:schemeClr val="tx2"/>
              </a:gs>
            </a:gsLst>
            <a:lin ang="10800000" scaled="0"/>
          </a:gradFill>
        </p:grpSpPr>
        <p:sp>
          <p:nvSpPr>
            <p:cNvPr id="39" name="Freeform 38">
              <a:extLst>
                <a:ext uri="{FF2B5EF4-FFF2-40B4-BE49-F238E27FC236}">
                  <a16:creationId xmlns:a16="http://schemas.microsoft.com/office/drawing/2014/main" id="{AEC2CBCF-0368-C67F-BB2A-E62490BDD7AE}"/>
                </a:ext>
              </a:extLst>
            </p:cNvPr>
            <p:cNvSpPr/>
            <p:nvPr/>
          </p:nvSpPr>
          <p:spPr>
            <a:xfrm>
              <a:off x="7911785" y="6227550"/>
              <a:ext cx="521411" cy="514978"/>
            </a:xfrm>
            <a:custGeom>
              <a:avLst/>
              <a:gdLst>
                <a:gd name="connsiteX0" fmla="*/ 206669 w 521411"/>
                <a:gd name="connsiteY0" fmla="*/ 364292 h 514978"/>
                <a:gd name="connsiteX1" fmla="*/ 197348 w 521411"/>
                <a:gd name="connsiteY1" fmla="*/ 363639 h 514978"/>
                <a:gd name="connsiteX2" fmla="*/ 180184 w 521411"/>
                <a:gd name="connsiteY2" fmla="*/ 346554 h 514978"/>
                <a:gd name="connsiteX3" fmla="*/ 175754 w 521411"/>
                <a:gd name="connsiteY3" fmla="*/ 342913 h 514978"/>
                <a:gd name="connsiteX4" fmla="*/ 146132 w 521411"/>
                <a:gd name="connsiteY4" fmla="*/ 342913 h 514978"/>
                <a:gd name="connsiteX5" fmla="*/ 137273 w 521411"/>
                <a:gd name="connsiteY5" fmla="*/ 351875 h 514978"/>
                <a:gd name="connsiteX6" fmla="*/ 137273 w 521411"/>
                <a:gd name="connsiteY6" fmla="*/ 378763 h 514978"/>
                <a:gd name="connsiteX7" fmla="*/ 146317 w 521411"/>
                <a:gd name="connsiteY7" fmla="*/ 388099 h 514978"/>
                <a:gd name="connsiteX8" fmla="*/ 157575 w 521411"/>
                <a:gd name="connsiteY8" fmla="*/ 388099 h 514978"/>
                <a:gd name="connsiteX9" fmla="*/ 163758 w 521411"/>
                <a:gd name="connsiteY9" fmla="*/ 393981 h 514978"/>
                <a:gd name="connsiteX10" fmla="*/ 157667 w 521411"/>
                <a:gd name="connsiteY10" fmla="*/ 399302 h 514978"/>
                <a:gd name="connsiteX11" fmla="*/ 144840 w 521411"/>
                <a:gd name="connsiteY11" fmla="*/ 399302 h 514978"/>
                <a:gd name="connsiteX12" fmla="*/ 126199 w 521411"/>
                <a:gd name="connsiteY12" fmla="*/ 380537 h 514978"/>
                <a:gd name="connsiteX13" fmla="*/ 126199 w 521411"/>
                <a:gd name="connsiteY13" fmla="*/ 350568 h 514978"/>
                <a:gd name="connsiteX14" fmla="*/ 145763 w 521411"/>
                <a:gd name="connsiteY14" fmla="*/ 331710 h 514978"/>
                <a:gd name="connsiteX15" fmla="*/ 178892 w 521411"/>
                <a:gd name="connsiteY15" fmla="*/ 331710 h 514978"/>
                <a:gd name="connsiteX16" fmla="*/ 178892 w 521411"/>
                <a:gd name="connsiteY16" fmla="*/ 317519 h 514978"/>
                <a:gd name="connsiteX17" fmla="*/ 173909 w 521411"/>
                <a:gd name="connsiteY17" fmla="*/ 317239 h 514978"/>
                <a:gd name="connsiteX18" fmla="*/ 106913 w 521411"/>
                <a:gd name="connsiteY18" fmla="*/ 317426 h 514978"/>
                <a:gd name="connsiteX19" fmla="*/ 90210 w 521411"/>
                <a:gd name="connsiteY19" fmla="*/ 334604 h 514978"/>
                <a:gd name="connsiteX20" fmla="*/ 91040 w 521411"/>
                <a:gd name="connsiteY20" fmla="*/ 422082 h 514978"/>
                <a:gd name="connsiteX21" fmla="*/ 91225 w 521411"/>
                <a:gd name="connsiteY21" fmla="*/ 425630 h 514978"/>
                <a:gd name="connsiteX22" fmla="*/ 107097 w 521411"/>
                <a:gd name="connsiteY22" fmla="*/ 452797 h 514978"/>
                <a:gd name="connsiteX23" fmla="*/ 85596 w 521411"/>
                <a:gd name="connsiteY23" fmla="*/ 470162 h 514978"/>
                <a:gd name="connsiteX24" fmla="*/ 63817 w 521411"/>
                <a:gd name="connsiteY24" fmla="*/ 452424 h 514978"/>
                <a:gd name="connsiteX25" fmla="*/ 79874 w 521411"/>
                <a:gd name="connsiteY25" fmla="*/ 425630 h 514978"/>
                <a:gd name="connsiteX26" fmla="*/ 79874 w 521411"/>
                <a:gd name="connsiteY26" fmla="*/ 393234 h 514978"/>
                <a:gd name="connsiteX27" fmla="*/ 79228 w 521411"/>
                <a:gd name="connsiteY27" fmla="*/ 335257 h 514978"/>
                <a:gd name="connsiteX28" fmla="*/ 106913 w 521411"/>
                <a:gd name="connsiteY28" fmla="*/ 306409 h 514978"/>
                <a:gd name="connsiteX29" fmla="*/ 169295 w 521411"/>
                <a:gd name="connsiteY29" fmla="*/ 306129 h 514978"/>
                <a:gd name="connsiteX30" fmla="*/ 178892 w 521411"/>
                <a:gd name="connsiteY30" fmla="*/ 306129 h 514978"/>
                <a:gd name="connsiteX31" fmla="*/ 178892 w 521411"/>
                <a:gd name="connsiteY31" fmla="*/ 287924 h 514978"/>
                <a:gd name="connsiteX32" fmla="*/ 173355 w 521411"/>
                <a:gd name="connsiteY32" fmla="*/ 287924 h 514978"/>
                <a:gd name="connsiteX33" fmla="*/ 127307 w 521411"/>
                <a:gd name="connsiteY33" fmla="*/ 287924 h 514978"/>
                <a:gd name="connsiteX34" fmla="*/ 123246 w 521411"/>
                <a:gd name="connsiteY34" fmla="*/ 287924 h 514978"/>
                <a:gd name="connsiteX35" fmla="*/ 116971 w 521411"/>
                <a:gd name="connsiteY35" fmla="*/ 282136 h 514978"/>
                <a:gd name="connsiteX36" fmla="*/ 123246 w 521411"/>
                <a:gd name="connsiteY36" fmla="*/ 276814 h 514978"/>
                <a:gd name="connsiteX37" fmla="*/ 167265 w 521411"/>
                <a:gd name="connsiteY37" fmla="*/ 276814 h 514978"/>
                <a:gd name="connsiteX38" fmla="*/ 179077 w 521411"/>
                <a:gd name="connsiteY38" fmla="*/ 276814 h 514978"/>
                <a:gd name="connsiteX39" fmla="*/ 179077 w 521411"/>
                <a:gd name="connsiteY39" fmla="*/ 261877 h 514978"/>
                <a:gd name="connsiteX40" fmla="*/ 173263 w 521411"/>
                <a:gd name="connsiteY40" fmla="*/ 261877 h 514978"/>
                <a:gd name="connsiteX41" fmla="*/ 99622 w 521411"/>
                <a:gd name="connsiteY41" fmla="*/ 261877 h 514978"/>
                <a:gd name="connsiteX42" fmla="*/ 94639 w 521411"/>
                <a:gd name="connsiteY42" fmla="*/ 261596 h 514978"/>
                <a:gd name="connsiteX43" fmla="*/ 90394 w 521411"/>
                <a:gd name="connsiteY43" fmla="*/ 256928 h 514978"/>
                <a:gd name="connsiteX44" fmla="*/ 93624 w 521411"/>
                <a:gd name="connsiteY44" fmla="*/ 251420 h 514978"/>
                <a:gd name="connsiteX45" fmla="*/ 99530 w 521411"/>
                <a:gd name="connsiteY45" fmla="*/ 250673 h 514978"/>
                <a:gd name="connsiteX46" fmla="*/ 172617 w 521411"/>
                <a:gd name="connsiteY46" fmla="*/ 250673 h 514978"/>
                <a:gd name="connsiteX47" fmla="*/ 178984 w 521411"/>
                <a:gd name="connsiteY47" fmla="*/ 250673 h 514978"/>
                <a:gd name="connsiteX48" fmla="*/ 178984 w 521411"/>
                <a:gd name="connsiteY48" fmla="*/ 235923 h 514978"/>
                <a:gd name="connsiteX49" fmla="*/ 173355 w 521411"/>
                <a:gd name="connsiteY49" fmla="*/ 235923 h 514978"/>
                <a:gd name="connsiteX50" fmla="*/ 124262 w 521411"/>
                <a:gd name="connsiteY50" fmla="*/ 235923 h 514978"/>
                <a:gd name="connsiteX51" fmla="*/ 116971 w 521411"/>
                <a:gd name="connsiteY51" fmla="*/ 230694 h 514978"/>
                <a:gd name="connsiteX52" fmla="*/ 124169 w 521411"/>
                <a:gd name="connsiteY52" fmla="*/ 224719 h 514978"/>
                <a:gd name="connsiteX53" fmla="*/ 173263 w 521411"/>
                <a:gd name="connsiteY53" fmla="*/ 224719 h 514978"/>
                <a:gd name="connsiteX54" fmla="*/ 178984 w 521411"/>
                <a:gd name="connsiteY54" fmla="*/ 224719 h 514978"/>
                <a:gd name="connsiteX55" fmla="*/ 178984 w 521411"/>
                <a:gd name="connsiteY55" fmla="*/ 205767 h 514978"/>
                <a:gd name="connsiteX56" fmla="*/ 173263 w 521411"/>
                <a:gd name="connsiteY56" fmla="*/ 205767 h 514978"/>
                <a:gd name="connsiteX57" fmla="*/ 100638 w 521411"/>
                <a:gd name="connsiteY57" fmla="*/ 205767 h 514978"/>
                <a:gd name="connsiteX58" fmla="*/ 74522 w 521411"/>
                <a:gd name="connsiteY58" fmla="*/ 179720 h 514978"/>
                <a:gd name="connsiteX59" fmla="*/ 74522 w 521411"/>
                <a:gd name="connsiteY59" fmla="*/ 167863 h 514978"/>
                <a:gd name="connsiteX60" fmla="*/ 60034 w 521411"/>
                <a:gd name="connsiteY60" fmla="*/ 153953 h 514978"/>
                <a:gd name="connsiteX61" fmla="*/ 54958 w 521411"/>
                <a:gd name="connsiteY61" fmla="*/ 153953 h 514978"/>
                <a:gd name="connsiteX62" fmla="*/ 39547 w 521411"/>
                <a:gd name="connsiteY62" fmla="*/ 161515 h 514978"/>
                <a:gd name="connsiteX63" fmla="*/ 14262 w 521411"/>
                <a:gd name="connsiteY63" fmla="*/ 169264 h 514978"/>
                <a:gd name="connsiteX64" fmla="*/ 51 w 521411"/>
                <a:gd name="connsiteY64" fmla="*/ 145737 h 514978"/>
                <a:gd name="connsiteX65" fmla="*/ 17031 w 521411"/>
                <a:gd name="connsiteY65" fmla="*/ 126038 h 514978"/>
                <a:gd name="connsiteX66" fmla="*/ 41485 w 521411"/>
                <a:gd name="connsiteY66" fmla="*/ 137521 h 514978"/>
                <a:gd name="connsiteX67" fmla="*/ 49975 w 521411"/>
                <a:gd name="connsiteY67" fmla="*/ 142563 h 514978"/>
                <a:gd name="connsiteX68" fmla="*/ 60218 w 521411"/>
                <a:gd name="connsiteY68" fmla="*/ 142563 h 514978"/>
                <a:gd name="connsiteX69" fmla="*/ 85688 w 521411"/>
                <a:gd name="connsiteY69" fmla="*/ 167770 h 514978"/>
                <a:gd name="connsiteX70" fmla="*/ 85873 w 521411"/>
                <a:gd name="connsiteY70" fmla="*/ 181774 h 514978"/>
                <a:gd name="connsiteX71" fmla="*/ 97777 w 521411"/>
                <a:gd name="connsiteY71" fmla="*/ 194284 h 514978"/>
                <a:gd name="connsiteX72" fmla="*/ 178892 w 521411"/>
                <a:gd name="connsiteY72" fmla="*/ 194377 h 514978"/>
                <a:gd name="connsiteX73" fmla="*/ 178892 w 521411"/>
                <a:gd name="connsiteY73" fmla="*/ 182894 h 514978"/>
                <a:gd name="connsiteX74" fmla="*/ 161266 w 521411"/>
                <a:gd name="connsiteY74" fmla="*/ 182894 h 514978"/>
                <a:gd name="connsiteX75" fmla="*/ 134597 w 521411"/>
                <a:gd name="connsiteY75" fmla="*/ 156287 h 514978"/>
                <a:gd name="connsiteX76" fmla="*/ 134597 w 521411"/>
                <a:gd name="connsiteY76" fmla="*/ 150125 h 514978"/>
                <a:gd name="connsiteX77" fmla="*/ 126845 w 521411"/>
                <a:gd name="connsiteY77" fmla="*/ 133040 h 514978"/>
                <a:gd name="connsiteX78" fmla="*/ 119371 w 521411"/>
                <a:gd name="connsiteY78" fmla="*/ 107553 h 514978"/>
                <a:gd name="connsiteX79" fmla="*/ 141980 w 521411"/>
                <a:gd name="connsiteY79" fmla="*/ 93175 h 514978"/>
                <a:gd name="connsiteX80" fmla="*/ 161728 w 521411"/>
                <a:gd name="connsiteY80" fmla="*/ 111287 h 514978"/>
                <a:gd name="connsiteX81" fmla="*/ 150193 w 521411"/>
                <a:gd name="connsiteY81" fmla="*/ 135374 h 514978"/>
                <a:gd name="connsiteX82" fmla="*/ 145486 w 521411"/>
                <a:gd name="connsiteY82" fmla="*/ 143123 h 514978"/>
                <a:gd name="connsiteX83" fmla="*/ 145763 w 521411"/>
                <a:gd name="connsiteY83" fmla="*/ 158621 h 514978"/>
                <a:gd name="connsiteX84" fmla="*/ 159421 w 521411"/>
                <a:gd name="connsiteY84" fmla="*/ 171691 h 514978"/>
                <a:gd name="connsiteX85" fmla="*/ 178984 w 521411"/>
                <a:gd name="connsiteY85" fmla="*/ 171691 h 514978"/>
                <a:gd name="connsiteX86" fmla="*/ 206484 w 521411"/>
                <a:gd name="connsiteY86" fmla="*/ 150032 h 514978"/>
                <a:gd name="connsiteX87" fmla="*/ 198825 w 521411"/>
                <a:gd name="connsiteY87" fmla="*/ 122490 h 514978"/>
                <a:gd name="connsiteX88" fmla="*/ 184244 w 521411"/>
                <a:gd name="connsiteY88" fmla="*/ 107926 h 514978"/>
                <a:gd name="connsiteX89" fmla="*/ 174093 w 521411"/>
                <a:gd name="connsiteY89" fmla="*/ 82906 h 514978"/>
                <a:gd name="connsiteX90" fmla="*/ 174093 w 521411"/>
                <a:gd name="connsiteY90" fmla="*/ 48736 h 514978"/>
                <a:gd name="connsiteX91" fmla="*/ 170771 w 521411"/>
                <a:gd name="connsiteY91" fmla="*/ 43321 h 514978"/>
                <a:gd name="connsiteX92" fmla="*/ 158221 w 521411"/>
                <a:gd name="connsiteY92" fmla="*/ 17367 h 514978"/>
                <a:gd name="connsiteX93" fmla="*/ 181476 w 521411"/>
                <a:gd name="connsiteY93" fmla="*/ 656 h 514978"/>
                <a:gd name="connsiteX94" fmla="*/ 201778 w 521411"/>
                <a:gd name="connsiteY94" fmla="*/ 21102 h 514978"/>
                <a:gd name="connsiteX95" fmla="*/ 188951 w 521411"/>
                <a:gd name="connsiteY95" fmla="*/ 43228 h 514978"/>
                <a:gd name="connsiteX96" fmla="*/ 184983 w 521411"/>
                <a:gd name="connsiteY96" fmla="*/ 49296 h 514978"/>
                <a:gd name="connsiteX97" fmla="*/ 184983 w 521411"/>
                <a:gd name="connsiteY97" fmla="*/ 83933 h 514978"/>
                <a:gd name="connsiteX98" fmla="*/ 191165 w 521411"/>
                <a:gd name="connsiteY98" fmla="*/ 99244 h 514978"/>
                <a:gd name="connsiteX99" fmla="*/ 206392 w 521411"/>
                <a:gd name="connsiteY99" fmla="*/ 114555 h 514978"/>
                <a:gd name="connsiteX100" fmla="*/ 217742 w 521411"/>
                <a:gd name="connsiteY100" fmla="*/ 142656 h 514978"/>
                <a:gd name="connsiteX101" fmla="*/ 217742 w 521411"/>
                <a:gd name="connsiteY101" fmla="*/ 149751 h 514978"/>
                <a:gd name="connsiteX102" fmla="*/ 229739 w 521411"/>
                <a:gd name="connsiteY102" fmla="*/ 149751 h 514978"/>
                <a:gd name="connsiteX103" fmla="*/ 229739 w 521411"/>
                <a:gd name="connsiteY103" fmla="*/ 143776 h 514978"/>
                <a:gd name="connsiteX104" fmla="*/ 229739 w 521411"/>
                <a:gd name="connsiteY104" fmla="*/ 44442 h 514978"/>
                <a:gd name="connsiteX105" fmla="*/ 229924 w 521411"/>
                <a:gd name="connsiteY105" fmla="*/ 39867 h 514978"/>
                <a:gd name="connsiteX106" fmla="*/ 234999 w 521411"/>
                <a:gd name="connsiteY106" fmla="*/ 34825 h 514978"/>
                <a:gd name="connsiteX107" fmla="*/ 240444 w 521411"/>
                <a:gd name="connsiteY107" fmla="*/ 38933 h 514978"/>
                <a:gd name="connsiteX108" fmla="*/ 240813 w 521411"/>
                <a:gd name="connsiteY108" fmla="*/ 43975 h 514978"/>
                <a:gd name="connsiteX109" fmla="*/ 240813 w 521411"/>
                <a:gd name="connsiteY109" fmla="*/ 143310 h 514978"/>
                <a:gd name="connsiteX110" fmla="*/ 240813 w 521411"/>
                <a:gd name="connsiteY110" fmla="*/ 149845 h 514978"/>
                <a:gd name="connsiteX111" fmla="*/ 253363 w 521411"/>
                <a:gd name="connsiteY111" fmla="*/ 149845 h 514978"/>
                <a:gd name="connsiteX112" fmla="*/ 253363 w 521411"/>
                <a:gd name="connsiteY112" fmla="*/ 144430 h 514978"/>
                <a:gd name="connsiteX113" fmla="*/ 253363 w 521411"/>
                <a:gd name="connsiteY113" fmla="*/ 93736 h 514978"/>
                <a:gd name="connsiteX114" fmla="*/ 258992 w 521411"/>
                <a:gd name="connsiteY114" fmla="*/ 87200 h 514978"/>
                <a:gd name="connsiteX115" fmla="*/ 264437 w 521411"/>
                <a:gd name="connsiteY115" fmla="*/ 93829 h 514978"/>
                <a:gd name="connsiteX116" fmla="*/ 264437 w 521411"/>
                <a:gd name="connsiteY116" fmla="*/ 96910 h 514978"/>
                <a:gd name="connsiteX117" fmla="*/ 264437 w 521411"/>
                <a:gd name="connsiteY117" fmla="*/ 144523 h 514978"/>
                <a:gd name="connsiteX118" fmla="*/ 264437 w 521411"/>
                <a:gd name="connsiteY118" fmla="*/ 149938 h 514978"/>
                <a:gd name="connsiteX119" fmla="*/ 279017 w 521411"/>
                <a:gd name="connsiteY119" fmla="*/ 149938 h 514978"/>
                <a:gd name="connsiteX120" fmla="*/ 279017 w 521411"/>
                <a:gd name="connsiteY120" fmla="*/ 144337 h 514978"/>
                <a:gd name="connsiteX121" fmla="*/ 279017 w 521411"/>
                <a:gd name="connsiteY121" fmla="*/ 68808 h 514978"/>
                <a:gd name="connsiteX122" fmla="*/ 279755 w 521411"/>
                <a:gd name="connsiteY122" fmla="*/ 63300 h 514978"/>
                <a:gd name="connsiteX123" fmla="*/ 285292 w 521411"/>
                <a:gd name="connsiteY123" fmla="*/ 60219 h 514978"/>
                <a:gd name="connsiteX124" fmla="*/ 289814 w 521411"/>
                <a:gd name="connsiteY124" fmla="*/ 64607 h 514978"/>
                <a:gd name="connsiteX125" fmla="*/ 289999 w 521411"/>
                <a:gd name="connsiteY125" fmla="*/ 69182 h 514978"/>
                <a:gd name="connsiteX126" fmla="*/ 289999 w 521411"/>
                <a:gd name="connsiteY126" fmla="*/ 144243 h 514978"/>
                <a:gd name="connsiteX127" fmla="*/ 289999 w 521411"/>
                <a:gd name="connsiteY127" fmla="*/ 150032 h 514978"/>
                <a:gd name="connsiteX128" fmla="*/ 304302 w 521411"/>
                <a:gd name="connsiteY128" fmla="*/ 150032 h 514978"/>
                <a:gd name="connsiteX129" fmla="*/ 304579 w 521411"/>
                <a:gd name="connsiteY129" fmla="*/ 144617 h 514978"/>
                <a:gd name="connsiteX130" fmla="*/ 304579 w 521411"/>
                <a:gd name="connsiteY130" fmla="*/ 96536 h 514978"/>
                <a:gd name="connsiteX131" fmla="*/ 305225 w 521411"/>
                <a:gd name="connsiteY131" fmla="*/ 91028 h 514978"/>
                <a:gd name="connsiteX132" fmla="*/ 310577 w 521411"/>
                <a:gd name="connsiteY132" fmla="*/ 87480 h 514978"/>
                <a:gd name="connsiteX133" fmla="*/ 315376 w 521411"/>
                <a:gd name="connsiteY133" fmla="*/ 91775 h 514978"/>
                <a:gd name="connsiteX134" fmla="*/ 315653 w 521411"/>
                <a:gd name="connsiteY134" fmla="*/ 96350 h 514978"/>
                <a:gd name="connsiteX135" fmla="*/ 315653 w 521411"/>
                <a:gd name="connsiteY135" fmla="*/ 143963 h 514978"/>
                <a:gd name="connsiteX136" fmla="*/ 315653 w 521411"/>
                <a:gd name="connsiteY136" fmla="*/ 149938 h 514978"/>
                <a:gd name="connsiteX137" fmla="*/ 324881 w 521411"/>
                <a:gd name="connsiteY137" fmla="*/ 149938 h 514978"/>
                <a:gd name="connsiteX138" fmla="*/ 324881 w 521411"/>
                <a:gd name="connsiteY138" fmla="*/ 144617 h 514978"/>
                <a:gd name="connsiteX139" fmla="*/ 324881 w 521411"/>
                <a:gd name="connsiteY139" fmla="*/ 69089 h 514978"/>
                <a:gd name="connsiteX140" fmla="*/ 334109 w 521411"/>
                <a:gd name="connsiteY140" fmla="*/ 59846 h 514978"/>
                <a:gd name="connsiteX141" fmla="*/ 345183 w 521411"/>
                <a:gd name="connsiteY141" fmla="*/ 59846 h 514978"/>
                <a:gd name="connsiteX142" fmla="*/ 345183 w 521411"/>
                <a:gd name="connsiteY142" fmla="*/ 43881 h 514978"/>
                <a:gd name="connsiteX143" fmla="*/ 345183 w 521411"/>
                <a:gd name="connsiteY143" fmla="*/ 6631 h 514978"/>
                <a:gd name="connsiteX144" fmla="*/ 350535 w 521411"/>
                <a:gd name="connsiteY144" fmla="*/ 2 h 514978"/>
                <a:gd name="connsiteX145" fmla="*/ 356349 w 521411"/>
                <a:gd name="connsiteY145" fmla="*/ 6724 h 514978"/>
                <a:gd name="connsiteX146" fmla="*/ 356349 w 521411"/>
                <a:gd name="connsiteY146" fmla="*/ 63674 h 514978"/>
                <a:gd name="connsiteX147" fmla="*/ 348874 w 521411"/>
                <a:gd name="connsiteY147" fmla="*/ 71142 h 514978"/>
                <a:gd name="connsiteX148" fmla="*/ 336324 w 521411"/>
                <a:gd name="connsiteY148" fmla="*/ 71142 h 514978"/>
                <a:gd name="connsiteX149" fmla="*/ 336324 w 521411"/>
                <a:gd name="connsiteY149" fmla="*/ 150125 h 514978"/>
                <a:gd name="connsiteX150" fmla="*/ 345275 w 521411"/>
                <a:gd name="connsiteY150" fmla="*/ 150125 h 514978"/>
                <a:gd name="connsiteX151" fmla="*/ 345275 w 521411"/>
                <a:gd name="connsiteY151" fmla="*/ 139575 h 514978"/>
                <a:gd name="connsiteX152" fmla="*/ 345275 w 521411"/>
                <a:gd name="connsiteY152" fmla="*/ 113715 h 514978"/>
                <a:gd name="connsiteX153" fmla="*/ 352196 w 521411"/>
                <a:gd name="connsiteY153" fmla="*/ 106806 h 514978"/>
                <a:gd name="connsiteX154" fmla="*/ 382095 w 521411"/>
                <a:gd name="connsiteY154" fmla="*/ 106806 h 514978"/>
                <a:gd name="connsiteX155" fmla="*/ 382095 w 521411"/>
                <a:gd name="connsiteY155" fmla="*/ 101111 h 514978"/>
                <a:gd name="connsiteX156" fmla="*/ 382095 w 521411"/>
                <a:gd name="connsiteY156" fmla="*/ 33892 h 514978"/>
                <a:gd name="connsiteX157" fmla="*/ 382280 w 521411"/>
                <a:gd name="connsiteY157" fmla="*/ 29877 h 514978"/>
                <a:gd name="connsiteX158" fmla="*/ 387540 w 521411"/>
                <a:gd name="connsiteY158" fmla="*/ 24743 h 514978"/>
                <a:gd name="connsiteX159" fmla="*/ 393169 w 521411"/>
                <a:gd name="connsiteY159" fmla="*/ 29877 h 514978"/>
                <a:gd name="connsiteX160" fmla="*/ 393169 w 521411"/>
                <a:gd name="connsiteY160" fmla="*/ 37626 h 514978"/>
                <a:gd name="connsiteX161" fmla="*/ 393169 w 521411"/>
                <a:gd name="connsiteY161" fmla="*/ 109513 h 514978"/>
                <a:gd name="connsiteX162" fmla="*/ 384771 w 521411"/>
                <a:gd name="connsiteY162" fmla="*/ 118009 h 514978"/>
                <a:gd name="connsiteX163" fmla="*/ 356810 w 521411"/>
                <a:gd name="connsiteY163" fmla="*/ 118009 h 514978"/>
                <a:gd name="connsiteX164" fmla="*/ 356810 w 521411"/>
                <a:gd name="connsiteY164" fmla="*/ 150498 h 514978"/>
                <a:gd name="connsiteX165" fmla="*/ 390493 w 521411"/>
                <a:gd name="connsiteY165" fmla="*/ 171691 h 514978"/>
                <a:gd name="connsiteX166" fmla="*/ 432573 w 521411"/>
                <a:gd name="connsiteY166" fmla="*/ 171691 h 514978"/>
                <a:gd name="connsiteX167" fmla="*/ 432573 w 521411"/>
                <a:gd name="connsiteY167" fmla="*/ 104565 h 514978"/>
                <a:gd name="connsiteX168" fmla="*/ 414763 w 521411"/>
                <a:gd name="connsiteY168" fmla="*/ 104565 h 514978"/>
                <a:gd name="connsiteX169" fmla="*/ 406734 w 521411"/>
                <a:gd name="connsiteY169" fmla="*/ 96723 h 514978"/>
                <a:gd name="connsiteX170" fmla="*/ 406734 w 521411"/>
                <a:gd name="connsiteY170" fmla="*/ 49110 h 514978"/>
                <a:gd name="connsiteX171" fmla="*/ 412456 w 521411"/>
                <a:gd name="connsiteY171" fmla="*/ 41641 h 514978"/>
                <a:gd name="connsiteX172" fmla="*/ 417808 w 521411"/>
                <a:gd name="connsiteY172" fmla="*/ 49296 h 514978"/>
                <a:gd name="connsiteX173" fmla="*/ 417808 w 521411"/>
                <a:gd name="connsiteY173" fmla="*/ 93175 h 514978"/>
                <a:gd name="connsiteX174" fmla="*/ 436541 w 521411"/>
                <a:gd name="connsiteY174" fmla="*/ 93175 h 514978"/>
                <a:gd name="connsiteX175" fmla="*/ 444108 w 521411"/>
                <a:gd name="connsiteY175" fmla="*/ 100551 h 514978"/>
                <a:gd name="connsiteX176" fmla="*/ 444108 w 521411"/>
                <a:gd name="connsiteY176" fmla="*/ 175612 h 514978"/>
                <a:gd name="connsiteX177" fmla="*/ 436541 w 521411"/>
                <a:gd name="connsiteY177" fmla="*/ 182988 h 514978"/>
                <a:gd name="connsiteX178" fmla="*/ 390677 w 521411"/>
                <a:gd name="connsiteY178" fmla="*/ 182988 h 514978"/>
                <a:gd name="connsiteX179" fmla="*/ 390677 w 521411"/>
                <a:gd name="connsiteY179" fmla="*/ 194097 h 514978"/>
                <a:gd name="connsiteX180" fmla="*/ 464133 w 521411"/>
                <a:gd name="connsiteY180" fmla="*/ 194097 h 514978"/>
                <a:gd name="connsiteX181" fmla="*/ 464133 w 521411"/>
                <a:gd name="connsiteY181" fmla="*/ 172251 h 514978"/>
                <a:gd name="connsiteX182" fmla="*/ 474284 w 521411"/>
                <a:gd name="connsiteY182" fmla="*/ 161701 h 514978"/>
                <a:gd name="connsiteX183" fmla="*/ 513688 w 521411"/>
                <a:gd name="connsiteY183" fmla="*/ 161888 h 514978"/>
                <a:gd name="connsiteX184" fmla="*/ 520702 w 521411"/>
                <a:gd name="connsiteY184" fmla="*/ 165529 h 514978"/>
                <a:gd name="connsiteX185" fmla="*/ 514611 w 521411"/>
                <a:gd name="connsiteY185" fmla="*/ 172905 h 514978"/>
                <a:gd name="connsiteX186" fmla="*/ 481390 w 521411"/>
                <a:gd name="connsiteY186" fmla="*/ 172905 h 514978"/>
                <a:gd name="connsiteX187" fmla="*/ 475207 w 521411"/>
                <a:gd name="connsiteY187" fmla="*/ 172905 h 514978"/>
                <a:gd name="connsiteX188" fmla="*/ 475207 w 521411"/>
                <a:gd name="connsiteY188" fmla="*/ 194471 h 514978"/>
                <a:gd name="connsiteX189" fmla="*/ 464410 w 521411"/>
                <a:gd name="connsiteY189" fmla="*/ 205674 h 514978"/>
                <a:gd name="connsiteX190" fmla="*/ 396399 w 521411"/>
                <a:gd name="connsiteY190" fmla="*/ 205674 h 514978"/>
                <a:gd name="connsiteX191" fmla="*/ 390493 w 521411"/>
                <a:gd name="connsiteY191" fmla="*/ 205674 h 514978"/>
                <a:gd name="connsiteX192" fmla="*/ 390493 w 521411"/>
                <a:gd name="connsiteY192" fmla="*/ 224626 h 514978"/>
                <a:gd name="connsiteX193" fmla="*/ 395845 w 521411"/>
                <a:gd name="connsiteY193" fmla="*/ 224626 h 514978"/>
                <a:gd name="connsiteX194" fmla="*/ 444939 w 521411"/>
                <a:gd name="connsiteY194" fmla="*/ 224626 h 514978"/>
                <a:gd name="connsiteX195" fmla="*/ 452414 w 521411"/>
                <a:gd name="connsiteY195" fmla="*/ 228640 h 514978"/>
                <a:gd name="connsiteX196" fmla="*/ 445862 w 521411"/>
                <a:gd name="connsiteY196" fmla="*/ 235829 h 514978"/>
                <a:gd name="connsiteX197" fmla="*/ 396307 w 521411"/>
                <a:gd name="connsiteY197" fmla="*/ 235829 h 514978"/>
                <a:gd name="connsiteX198" fmla="*/ 390493 w 521411"/>
                <a:gd name="connsiteY198" fmla="*/ 235829 h 514978"/>
                <a:gd name="connsiteX199" fmla="*/ 390493 w 521411"/>
                <a:gd name="connsiteY199" fmla="*/ 250300 h 514978"/>
                <a:gd name="connsiteX200" fmla="*/ 395568 w 521411"/>
                <a:gd name="connsiteY200" fmla="*/ 250580 h 514978"/>
                <a:gd name="connsiteX201" fmla="*/ 465148 w 521411"/>
                <a:gd name="connsiteY201" fmla="*/ 250580 h 514978"/>
                <a:gd name="connsiteX202" fmla="*/ 471977 w 521411"/>
                <a:gd name="connsiteY202" fmla="*/ 246192 h 514978"/>
                <a:gd name="connsiteX203" fmla="*/ 496985 w 521411"/>
                <a:gd name="connsiteY203" fmla="*/ 233775 h 514978"/>
                <a:gd name="connsiteX204" fmla="*/ 513965 w 521411"/>
                <a:gd name="connsiteY204" fmla="*/ 255061 h 514978"/>
                <a:gd name="connsiteX205" fmla="*/ 497170 w 521411"/>
                <a:gd name="connsiteY205" fmla="*/ 277468 h 514978"/>
                <a:gd name="connsiteX206" fmla="*/ 472254 w 521411"/>
                <a:gd name="connsiteY206" fmla="*/ 265891 h 514978"/>
                <a:gd name="connsiteX207" fmla="*/ 465333 w 521411"/>
                <a:gd name="connsiteY207" fmla="*/ 261596 h 514978"/>
                <a:gd name="connsiteX208" fmla="*/ 395753 w 521411"/>
                <a:gd name="connsiteY208" fmla="*/ 261596 h 514978"/>
                <a:gd name="connsiteX209" fmla="*/ 390401 w 521411"/>
                <a:gd name="connsiteY209" fmla="*/ 261596 h 514978"/>
                <a:gd name="connsiteX210" fmla="*/ 390401 w 521411"/>
                <a:gd name="connsiteY210" fmla="*/ 276534 h 514978"/>
                <a:gd name="connsiteX211" fmla="*/ 395937 w 521411"/>
                <a:gd name="connsiteY211" fmla="*/ 276534 h 514978"/>
                <a:gd name="connsiteX212" fmla="*/ 441986 w 521411"/>
                <a:gd name="connsiteY212" fmla="*/ 276534 h 514978"/>
                <a:gd name="connsiteX213" fmla="*/ 446046 w 521411"/>
                <a:gd name="connsiteY213" fmla="*/ 276534 h 514978"/>
                <a:gd name="connsiteX214" fmla="*/ 452598 w 521411"/>
                <a:gd name="connsiteY214" fmla="*/ 282042 h 514978"/>
                <a:gd name="connsiteX215" fmla="*/ 446231 w 521411"/>
                <a:gd name="connsiteY215" fmla="*/ 287644 h 514978"/>
                <a:gd name="connsiteX216" fmla="*/ 417070 w 521411"/>
                <a:gd name="connsiteY216" fmla="*/ 287644 h 514978"/>
                <a:gd name="connsiteX217" fmla="*/ 390401 w 521411"/>
                <a:gd name="connsiteY217" fmla="*/ 287644 h 514978"/>
                <a:gd name="connsiteX218" fmla="*/ 390401 w 521411"/>
                <a:gd name="connsiteY218" fmla="*/ 305756 h 514978"/>
                <a:gd name="connsiteX219" fmla="*/ 405812 w 521411"/>
                <a:gd name="connsiteY219" fmla="*/ 305756 h 514978"/>
                <a:gd name="connsiteX220" fmla="*/ 435434 w 521411"/>
                <a:gd name="connsiteY220" fmla="*/ 305756 h 514978"/>
                <a:gd name="connsiteX221" fmla="*/ 443370 w 521411"/>
                <a:gd name="connsiteY221" fmla="*/ 313971 h 514978"/>
                <a:gd name="connsiteX222" fmla="*/ 443370 w 521411"/>
                <a:gd name="connsiteY222" fmla="*/ 361865 h 514978"/>
                <a:gd name="connsiteX223" fmla="*/ 448999 w 521411"/>
                <a:gd name="connsiteY223" fmla="*/ 361865 h 514978"/>
                <a:gd name="connsiteX224" fmla="*/ 500123 w 521411"/>
                <a:gd name="connsiteY224" fmla="*/ 361958 h 514978"/>
                <a:gd name="connsiteX225" fmla="*/ 506767 w 521411"/>
                <a:gd name="connsiteY225" fmla="*/ 364572 h 514978"/>
                <a:gd name="connsiteX226" fmla="*/ 506952 w 521411"/>
                <a:gd name="connsiteY226" fmla="*/ 370174 h 514978"/>
                <a:gd name="connsiteX227" fmla="*/ 501046 w 521411"/>
                <a:gd name="connsiteY227" fmla="*/ 372975 h 514978"/>
                <a:gd name="connsiteX228" fmla="*/ 445862 w 521411"/>
                <a:gd name="connsiteY228" fmla="*/ 373068 h 514978"/>
                <a:gd name="connsiteX229" fmla="*/ 432296 w 521411"/>
                <a:gd name="connsiteY229" fmla="*/ 359438 h 514978"/>
                <a:gd name="connsiteX230" fmla="*/ 432296 w 521411"/>
                <a:gd name="connsiteY230" fmla="*/ 317332 h 514978"/>
                <a:gd name="connsiteX231" fmla="*/ 390493 w 521411"/>
                <a:gd name="connsiteY231" fmla="*/ 317332 h 514978"/>
                <a:gd name="connsiteX232" fmla="*/ 390493 w 521411"/>
                <a:gd name="connsiteY232" fmla="*/ 331523 h 514978"/>
                <a:gd name="connsiteX233" fmla="*/ 409134 w 521411"/>
                <a:gd name="connsiteY233" fmla="*/ 331523 h 514978"/>
                <a:gd name="connsiteX234" fmla="*/ 417808 w 521411"/>
                <a:gd name="connsiteY234" fmla="*/ 340112 h 514978"/>
                <a:gd name="connsiteX235" fmla="*/ 417808 w 521411"/>
                <a:gd name="connsiteY235" fmla="*/ 433752 h 514978"/>
                <a:gd name="connsiteX236" fmla="*/ 412364 w 521411"/>
                <a:gd name="connsiteY236" fmla="*/ 442434 h 514978"/>
                <a:gd name="connsiteX237" fmla="*/ 406642 w 521411"/>
                <a:gd name="connsiteY237" fmla="*/ 433845 h 514978"/>
                <a:gd name="connsiteX238" fmla="*/ 406642 w 521411"/>
                <a:gd name="connsiteY238" fmla="*/ 348981 h 514978"/>
                <a:gd name="connsiteX239" fmla="*/ 406642 w 521411"/>
                <a:gd name="connsiteY239" fmla="*/ 343006 h 514978"/>
                <a:gd name="connsiteX240" fmla="*/ 390401 w 521411"/>
                <a:gd name="connsiteY240" fmla="*/ 343006 h 514978"/>
                <a:gd name="connsiteX241" fmla="*/ 356349 w 521411"/>
                <a:gd name="connsiteY241" fmla="*/ 363545 h 514978"/>
                <a:gd name="connsiteX242" fmla="*/ 356349 w 521411"/>
                <a:gd name="connsiteY242" fmla="*/ 383244 h 514978"/>
                <a:gd name="connsiteX243" fmla="*/ 356349 w 521411"/>
                <a:gd name="connsiteY243" fmla="*/ 417414 h 514978"/>
                <a:gd name="connsiteX244" fmla="*/ 348782 w 521411"/>
                <a:gd name="connsiteY244" fmla="*/ 436553 h 514978"/>
                <a:gd name="connsiteX245" fmla="*/ 345552 w 521411"/>
                <a:gd name="connsiteY245" fmla="*/ 439820 h 514978"/>
                <a:gd name="connsiteX246" fmla="*/ 334940 w 521411"/>
                <a:gd name="connsiteY246" fmla="*/ 467175 h 514978"/>
                <a:gd name="connsiteX247" fmla="*/ 338077 w 521411"/>
                <a:gd name="connsiteY247" fmla="*/ 472123 h 514978"/>
                <a:gd name="connsiteX248" fmla="*/ 351089 w 521411"/>
                <a:gd name="connsiteY248" fmla="*/ 498264 h 514978"/>
                <a:gd name="connsiteX249" fmla="*/ 329126 w 521411"/>
                <a:gd name="connsiteY249" fmla="*/ 514975 h 514978"/>
                <a:gd name="connsiteX250" fmla="*/ 307717 w 521411"/>
                <a:gd name="connsiteY250" fmla="*/ 496396 h 514978"/>
                <a:gd name="connsiteX251" fmla="*/ 320082 w 521411"/>
                <a:gd name="connsiteY251" fmla="*/ 472590 h 514978"/>
                <a:gd name="connsiteX252" fmla="*/ 323866 w 521411"/>
                <a:gd name="connsiteY252" fmla="*/ 466428 h 514978"/>
                <a:gd name="connsiteX253" fmla="*/ 323866 w 521411"/>
                <a:gd name="connsiteY253" fmla="*/ 457652 h 514978"/>
                <a:gd name="connsiteX254" fmla="*/ 331894 w 521411"/>
                <a:gd name="connsiteY254" fmla="*/ 437673 h 514978"/>
                <a:gd name="connsiteX255" fmla="*/ 345090 w 521411"/>
                <a:gd name="connsiteY255" fmla="*/ 404904 h 514978"/>
                <a:gd name="connsiteX256" fmla="*/ 345090 w 521411"/>
                <a:gd name="connsiteY256" fmla="*/ 364199 h 514978"/>
                <a:gd name="connsiteX257" fmla="*/ 335770 w 521411"/>
                <a:gd name="connsiteY257" fmla="*/ 364199 h 514978"/>
                <a:gd name="connsiteX258" fmla="*/ 335770 w 521411"/>
                <a:gd name="connsiteY258" fmla="*/ 393047 h 514978"/>
                <a:gd name="connsiteX259" fmla="*/ 335770 w 521411"/>
                <a:gd name="connsiteY259" fmla="*/ 402383 h 514978"/>
                <a:gd name="connsiteX260" fmla="*/ 330510 w 521411"/>
                <a:gd name="connsiteY260" fmla="*/ 409198 h 514978"/>
                <a:gd name="connsiteX261" fmla="*/ 324696 w 521411"/>
                <a:gd name="connsiteY261" fmla="*/ 402290 h 514978"/>
                <a:gd name="connsiteX262" fmla="*/ 324696 w 521411"/>
                <a:gd name="connsiteY262" fmla="*/ 381097 h 514978"/>
                <a:gd name="connsiteX263" fmla="*/ 324696 w 521411"/>
                <a:gd name="connsiteY263" fmla="*/ 364199 h 514978"/>
                <a:gd name="connsiteX264" fmla="*/ 315468 w 521411"/>
                <a:gd name="connsiteY264" fmla="*/ 364199 h 514978"/>
                <a:gd name="connsiteX265" fmla="*/ 315468 w 521411"/>
                <a:gd name="connsiteY265" fmla="*/ 376149 h 514978"/>
                <a:gd name="connsiteX266" fmla="*/ 315468 w 521411"/>
                <a:gd name="connsiteY266" fmla="*/ 419655 h 514978"/>
                <a:gd name="connsiteX267" fmla="*/ 310300 w 521411"/>
                <a:gd name="connsiteY267" fmla="*/ 426937 h 514978"/>
                <a:gd name="connsiteX268" fmla="*/ 304394 w 521411"/>
                <a:gd name="connsiteY268" fmla="*/ 419655 h 514978"/>
                <a:gd name="connsiteX269" fmla="*/ 304394 w 521411"/>
                <a:gd name="connsiteY269" fmla="*/ 369987 h 514978"/>
                <a:gd name="connsiteX270" fmla="*/ 304394 w 521411"/>
                <a:gd name="connsiteY270" fmla="*/ 364106 h 514978"/>
                <a:gd name="connsiteX271" fmla="*/ 289814 w 521411"/>
                <a:gd name="connsiteY271" fmla="*/ 364106 h 514978"/>
                <a:gd name="connsiteX272" fmla="*/ 289814 w 521411"/>
                <a:gd name="connsiteY272" fmla="*/ 369894 h 514978"/>
                <a:gd name="connsiteX273" fmla="*/ 289814 w 521411"/>
                <a:gd name="connsiteY273" fmla="*/ 447009 h 514978"/>
                <a:gd name="connsiteX274" fmla="*/ 284277 w 521411"/>
                <a:gd name="connsiteY274" fmla="*/ 454571 h 514978"/>
                <a:gd name="connsiteX275" fmla="*/ 278740 w 521411"/>
                <a:gd name="connsiteY275" fmla="*/ 446822 h 514978"/>
                <a:gd name="connsiteX276" fmla="*/ 278740 w 521411"/>
                <a:gd name="connsiteY276" fmla="*/ 443741 h 514978"/>
                <a:gd name="connsiteX277" fmla="*/ 278740 w 521411"/>
                <a:gd name="connsiteY277" fmla="*/ 384738 h 514978"/>
                <a:gd name="connsiteX278" fmla="*/ 278740 w 521411"/>
                <a:gd name="connsiteY278" fmla="*/ 364199 h 514978"/>
                <a:gd name="connsiteX279" fmla="*/ 264160 w 521411"/>
                <a:gd name="connsiteY279" fmla="*/ 364199 h 514978"/>
                <a:gd name="connsiteX280" fmla="*/ 264160 w 521411"/>
                <a:gd name="connsiteY280" fmla="*/ 369614 h 514978"/>
                <a:gd name="connsiteX281" fmla="*/ 264160 w 521411"/>
                <a:gd name="connsiteY281" fmla="*/ 419281 h 514978"/>
                <a:gd name="connsiteX282" fmla="*/ 258808 w 521411"/>
                <a:gd name="connsiteY282" fmla="*/ 427030 h 514978"/>
                <a:gd name="connsiteX283" fmla="*/ 253086 w 521411"/>
                <a:gd name="connsiteY283" fmla="*/ 419095 h 514978"/>
                <a:gd name="connsiteX284" fmla="*/ 253086 w 521411"/>
                <a:gd name="connsiteY284" fmla="*/ 369987 h 514978"/>
                <a:gd name="connsiteX285" fmla="*/ 253086 w 521411"/>
                <a:gd name="connsiteY285" fmla="*/ 364199 h 514978"/>
                <a:gd name="connsiteX286" fmla="*/ 240536 w 521411"/>
                <a:gd name="connsiteY286" fmla="*/ 364199 h 514978"/>
                <a:gd name="connsiteX287" fmla="*/ 240536 w 521411"/>
                <a:gd name="connsiteY287" fmla="*/ 388659 h 514978"/>
                <a:gd name="connsiteX288" fmla="*/ 240536 w 521411"/>
                <a:gd name="connsiteY288" fmla="*/ 399022 h 514978"/>
                <a:gd name="connsiteX289" fmla="*/ 234907 w 521411"/>
                <a:gd name="connsiteY289" fmla="*/ 407144 h 514978"/>
                <a:gd name="connsiteX290" fmla="*/ 229370 w 521411"/>
                <a:gd name="connsiteY290" fmla="*/ 399022 h 514978"/>
                <a:gd name="connsiteX291" fmla="*/ 229370 w 521411"/>
                <a:gd name="connsiteY291" fmla="*/ 364199 h 514978"/>
                <a:gd name="connsiteX292" fmla="*/ 217650 w 521411"/>
                <a:gd name="connsiteY292" fmla="*/ 364199 h 514978"/>
                <a:gd name="connsiteX293" fmla="*/ 217373 w 521411"/>
                <a:gd name="connsiteY293" fmla="*/ 369614 h 514978"/>
                <a:gd name="connsiteX294" fmla="*/ 217373 w 521411"/>
                <a:gd name="connsiteY294" fmla="*/ 423389 h 514978"/>
                <a:gd name="connsiteX295" fmla="*/ 195872 w 521411"/>
                <a:gd name="connsiteY295" fmla="*/ 445049 h 514978"/>
                <a:gd name="connsiteX296" fmla="*/ 171325 w 521411"/>
                <a:gd name="connsiteY296" fmla="*/ 445049 h 514978"/>
                <a:gd name="connsiteX297" fmla="*/ 161082 w 521411"/>
                <a:gd name="connsiteY297" fmla="*/ 455318 h 514978"/>
                <a:gd name="connsiteX298" fmla="*/ 161082 w 521411"/>
                <a:gd name="connsiteY298" fmla="*/ 473897 h 514978"/>
                <a:gd name="connsiteX299" fmla="*/ 155822 w 521411"/>
                <a:gd name="connsiteY299" fmla="*/ 480619 h 514978"/>
                <a:gd name="connsiteX300" fmla="*/ 150008 w 521411"/>
                <a:gd name="connsiteY300" fmla="*/ 473710 h 514978"/>
                <a:gd name="connsiteX301" fmla="*/ 150008 w 521411"/>
                <a:gd name="connsiteY301" fmla="*/ 452984 h 514978"/>
                <a:gd name="connsiteX302" fmla="*/ 169295 w 521411"/>
                <a:gd name="connsiteY302" fmla="*/ 433752 h 514978"/>
                <a:gd name="connsiteX303" fmla="*/ 196425 w 521411"/>
                <a:gd name="connsiteY303" fmla="*/ 433659 h 514978"/>
                <a:gd name="connsiteX304" fmla="*/ 206300 w 521411"/>
                <a:gd name="connsiteY304" fmla="*/ 423669 h 514978"/>
                <a:gd name="connsiteX305" fmla="*/ 206300 w 521411"/>
                <a:gd name="connsiteY305" fmla="*/ 368307 h 514978"/>
                <a:gd name="connsiteX306" fmla="*/ 205930 w 521411"/>
                <a:gd name="connsiteY306" fmla="*/ 364106 h 514978"/>
                <a:gd name="connsiteX307" fmla="*/ 284923 w 521411"/>
                <a:gd name="connsiteY307" fmla="*/ 352809 h 514978"/>
                <a:gd name="connsiteX308" fmla="*/ 366684 w 521411"/>
                <a:gd name="connsiteY308" fmla="*/ 352809 h 514978"/>
                <a:gd name="connsiteX309" fmla="*/ 379604 w 521411"/>
                <a:gd name="connsiteY309" fmla="*/ 339365 h 514978"/>
                <a:gd name="connsiteX310" fmla="*/ 379604 w 521411"/>
                <a:gd name="connsiteY310" fmla="*/ 175892 h 514978"/>
                <a:gd name="connsiteX311" fmla="*/ 365577 w 521411"/>
                <a:gd name="connsiteY311" fmla="*/ 161235 h 514978"/>
                <a:gd name="connsiteX312" fmla="*/ 204546 w 521411"/>
                <a:gd name="connsiteY312" fmla="*/ 161235 h 514978"/>
                <a:gd name="connsiteX313" fmla="*/ 190427 w 521411"/>
                <a:gd name="connsiteY313" fmla="*/ 175986 h 514978"/>
                <a:gd name="connsiteX314" fmla="*/ 190427 w 521411"/>
                <a:gd name="connsiteY314" fmla="*/ 338338 h 514978"/>
                <a:gd name="connsiteX315" fmla="*/ 204638 w 521411"/>
                <a:gd name="connsiteY315" fmla="*/ 352716 h 514978"/>
                <a:gd name="connsiteX316" fmla="*/ 284923 w 521411"/>
                <a:gd name="connsiteY316" fmla="*/ 352716 h 514978"/>
                <a:gd name="connsiteX317" fmla="*/ 151300 w 521411"/>
                <a:gd name="connsiteY317" fmla="*/ 115488 h 514978"/>
                <a:gd name="connsiteX318" fmla="*/ 140134 w 521411"/>
                <a:gd name="connsiteY318" fmla="*/ 104285 h 514978"/>
                <a:gd name="connsiteX319" fmla="*/ 128876 w 521411"/>
                <a:gd name="connsiteY319" fmla="*/ 115862 h 514978"/>
                <a:gd name="connsiteX320" fmla="*/ 140226 w 521411"/>
                <a:gd name="connsiteY320" fmla="*/ 126878 h 514978"/>
                <a:gd name="connsiteX321" fmla="*/ 151208 w 521411"/>
                <a:gd name="connsiteY321" fmla="*/ 115488 h 514978"/>
                <a:gd name="connsiteX322" fmla="*/ 492279 w 521411"/>
                <a:gd name="connsiteY322" fmla="*/ 266918 h 514978"/>
                <a:gd name="connsiteX323" fmla="*/ 503445 w 521411"/>
                <a:gd name="connsiteY323" fmla="*/ 256088 h 514978"/>
                <a:gd name="connsiteX324" fmla="*/ 492371 w 521411"/>
                <a:gd name="connsiteY324" fmla="*/ 244698 h 514978"/>
                <a:gd name="connsiteX325" fmla="*/ 481482 w 521411"/>
                <a:gd name="connsiteY325" fmla="*/ 255715 h 514978"/>
                <a:gd name="connsiteX326" fmla="*/ 492279 w 521411"/>
                <a:gd name="connsiteY326" fmla="*/ 266825 h 514978"/>
                <a:gd name="connsiteX327" fmla="*/ 179446 w 521411"/>
                <a:gd name="connsiteY327" fmla="*/ 33892 h 514978"/>
                <a:gd name="connsiteX328" fmla="*/ 191073 w 521411"/>
                <a:gd name="connsiteY328" fmla="*/ 22969 h 514978"/>
                <a:gd name="connsiteX329" fmla="*/ 180092 w 521411"/>
                <a:gd name="connsiteY329" fmla="*/ 11766 h 514978"/>
                <a:gd name="connsiteX330" fmla="*/ 168741 w 521411"/>
                <a:gd name="connsiteY330" fmla="*/ 22502 h 514978"/>
                <a:gd name="connsiteX331" fmla="*/ 179353 w 521411"/>
                <a:gd name="connsiteY331" fmla="*/ 33799 h 514978"/>
                <a:gd name="connsiteX332" fmla="*/ 32903 w 521411"/>
                <a:gd name="connsiteY332" fmla="*/ 148164 h 514978"/>
                <a:gd name="connsiteX333" fmla="*/ 22383 w 521411"/>
                <a:gd name="connsiteY333" fmla="*/ 136868 h 514978"/>
                <a:gd name="connsiteX334" fmla="*/ 11125 w 521411"/>
                <a:gd name="connsiteY334" fmla="*/ 148071 h 514978"/>
                <a:gd name="connsiteX335" fmla="*/ 22014 w 521411"/>
                <a:gd name="connsiteY335" fmla="*/ 159181 h 514978"/>
                <a:gd name="connsiteX336" fmla="*/ 32903 w 521411"/>
                <a:gd name="connsiteY336" fmla="*/ 148164 h 514978"/>
                <a:gd name="connsiteX337" fmla="*/ 96393 w 521411"/>
                <a:gd name="connsiteY337" fmla="*/ 447569 h 514978"/>
                <a:gd name="connsiteX338" fmla="*/ 85596 w 521411"/>
                <a:gd name="connsiteY338" fmla="*/ 436366 h 514978"/>
                <a:gd name="connsiteX339" fmla="*/ 74522 w 521411"/>
                <a:gd name="connsiteY339" fmla="*/ 447756 h 514978"/>
                <a:gd name="connsiteX340" fmla="*/ 85596 w 521411"/>
                <a:gd name="connsiteY340" fmla="*/ 458772 h 514978"/>
                <a:gd name="connsiteX341" fmla="*/ 96485 w 521411"/>
                <a:gd name="connsiteY341" fmla="*/ 447569 h 514978"/>
                <a:gd name="connsiteX342" fmla="*/ 329772 w 521411"/>
                <a:gd name="connsiteY342" fmla="*/ 481832 h 514978"/>
                <a:gd name="connsiteX343" fmla="*/ 318883 w 521411"/>
                <a:gd name="connsiteY343" fmla="*/ 492755 h 514978"/>
                <a:gd name="connsiteX344" fmla="*/ 329587 w 521411"/>
                <a:gd name="connsiteY344" fmla="*/ 503959 h 514978"/>
                <a:gd name="connsiteX345" fmla="*/ 340753 w 521411"/>
                <a:gd name="connsiteY345" fmla="*/ 492662 h 514978"/>
                <a:gd name="connsiteX346" fmla="*/ 329772 w 521411"/>
                <a:gd name="connsiteY346" fmla="*/ 481739 h 5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521411" h="514978">
                  <a:moveTo>
                    <a:pt x="206669" y="364292"/>
                  </a:moveTo>
                  <a:cubicBezTo>
                    <a:pt x="203439" y="364106"/>
                    <a:pt x="200301" y="364292"/>
                    <a:pt x="197348" y="363639"/>
                  </a:cubicBezTo>
                  <a:cubicBezTo>
                    <a:pt x="188305" y="361398"/>
                    <a:pt x="182306" y="355797"/>
                    <a:pt x="180184" y="346554"/>
                  </a:cubicBezTo>
                  <a:cubicBezTo>
                    <a:pt x="179538" y="343753"/>
                    <a:pt x="178431" y="342913"/>
                    <a:pt x="175754" y="342913"/>
                  </a:cubicBezTo>
                  <a:cubicBezTo>
                    <a:pt x="165880" y="343006"/>
                    <a:pt x="156006" y="342913"/>
                    <a:pt x="146132" y="342913"/>
                  </a:cubicBezTo>
                  <a:cubicBezTo>
                    <a:pt x="140226" y="342913"/>
                    <a:pt x="137365" y="345807"/>
                    <a:pt x="137273" y="351875"/>
                  </a:cubicBezTo>
                  <a:cubicBezTo>
                    <a:pt x="137089" y="360838"/>
                    <a:pt x="137181" y="369801"/>
                    <a:pt x="137273" y="378763"/>
                  </a:cubicBezTo>
                  <a:cubicBezTo>
                    <a:pt x="137273" y="385112"/>
                    <a:pt x="140134" y="387912"/>
                    <a:pt x="146317" y="388099"/>
                  </a:cubicBezTo>
                  <a:cubicBezTo>
                    <a:pt x="150100" y="388192"/>
                    <a:pt x="153791" y="388099"/>
                    <a:pt x="157575" y="388099"/>
                  </a:cubicBezTo>
                  <a:cubicBezTo>
                    <a:pt x="161174" y="388192"/>
                    <a:pt x="163942" y="389686"/>
                    <a:pt x="163758" y="393981"/>
                  </a:cubicBezTo>
                  <a:cubicBezTo>
                    <a:pt x="163666" y="397995"/>
                    <a:pt x="161082" y="399302"/>
                    <a:pt x="157667" y="399302"/>
                  </a:cubicBezTo>
                  <a:cubicBezTo>
                    <a:pt x="153422" y="399302"/>
                    <a:pt x="149177" y="399489"/>
                    <a:pt x="144840" y="399302"/>
                  </a:cubicBezTo>
                  <a:cubicBezTo>
                    <a:pt x="134228" y="398835"/>
                    <a:pt x="126569" y="391367"/>
                    <a:pt x="126199" y="380537"/>
                  </a:cubicBezTo>
                  <a:cubicBezTo>
                    <a:pt x="125830" y="370547"/>
                    <a:pt x="125830" y="360558"/>
                    <a:pt x="126199" y="350568"/>
                  </a:cubicBezTo>
                  <a:cubicBezTo>
                    <a:pt x="126569" y="339272"/>
                    <a:pt x="134505" y="331803"/>
                    <a:pt x="145763" y="331710"/>
                  </a:cubicBezTo>
                  <a:cubicBezTo>
                    <a:pt x="156652" y="331616"/>
                    <a:pt x="167541" y="331710"/>
                    <a:pt x="178892" y="331710"/>
                  </a:cubicBezTo>
                  <a:lnTo>
                    <a:pt x="178892" y="317519"/>
                  </a:lnTo>
                  <a:cubicBezTo>
                    <a:pt x="177231" y="317519"/>
                    <a:pt x="175570" y="317239"/>
                    <a:pt x="173909" y="317239"/>
                  </a:cubicBezTo>
                  <a:cubicBezTo>
                    <a:pt x="151577" y="317239"/>
                    <a:pt x="129245" y="317332"/>
                    <a:pt x="106913" y="317426"/>
                  </a:cubicBezTo>
                  <a:cubicBezTo>
                    <a:pt x="95193" y="317426"/>
                    <a:pt x="90117" y="322654"/>
                    <a:pt x="90210" y="334604"/>
                  </a:cubicBezTo>
                  <a:cubicBezTo>
                    <a:pt x="90487" y="363732"/>
                    <a:pt x="90763" y="392860"/>
                    <a:pt x="91040" y="422082"/>
                  </a:cubicBezTo>
                  <a:cubicBezTo>
                    <a:pt x="91040" y="423296"/>
                    <a:pt x="91133" y="424509"/>
                    <a:pt x="91225" y="425630"/>
                  </a:cubicBezTo>
                  <a:cubicBezTo>
                    <a:pt x="106451" y="431605"/>
                    <a:pt x="109035" y="443181"/>
                    <a:pt x="107097" y="452797"/>
                  </a:cubicBezTo>
                  <a:cubicBezTo>
                    <a:pt x="105159" y="462694"/>
                    <a:pt x="95562" y="470162"/>
                    <a:pt x="85596" y="470162"/>
                  </a:cubicBezTo>
                  <a:cubicBezTo>
                    <a:pt x="75260" y="470162"/>
                    <a:pt x="65940" y="462507"/>
                    <a:pt x="63817" y="452424"/>
                  </a:cubicBezTo>
                  <a:cubicBezTo>
                    <a:pt x="61418" y="441034"/>
                    <a:pt x="67139" y="431325"/>
                    <a:pt x="79874" y="425630"/>
                  </a:cubicBezTo>
                  <a:cubicBezTo>
                    <a:pt x="79874" y="414893"/>
                    <a:pt x="79874" y="404064"/>
                    <a:pt x="79874" y="393234"/>
                  </a:cubicBezTo>
                  <a:cubicBezTo>
                    <a:pt x="79690" y="373908"/>
                    <a:pt x="79505" y="354583"/>
                    <a:pt x="79228" y="335257"/>
                  </a:cubicBezTo>
                  <a:cubicBezTo>
                    <a:pt x="79044" y="316772"/>
                    <a:pt x="88641" y="306596"/>
                    <a:pt x="106913" y="306409"/>
                  </a:cubicBezTo>
                  <a:cubicBezTo>
                    <a:pt x="127676" y="306222"/>
                    <a:pt x="148531" y="306222"/>
                    <a:pt x="169295" y="306129"/>
                  </a:cubicBezTo>
                  <a:cubicBezTo>
                    <a:pt x="172340" y="306129"/>
                    <a:pt x="175385" y="306129"/>
                    <a:pt x="178892" y="306129"/>
                  </a:cubicBezTo>
                  <a:lnTo>
                    <a:pt x="178892" y="287924"/>
                  </a:lnTo>
                  <a:cubicBezTo>
                    <a:pt x="177046" y="287924"/>
                    <a:pt x="175201" y="287924"/>
                    <a:pt x="173355" y="287924"/>
                  </a:cubicBezTo>
                  <a:cubicBezTo>
                    <a:pt x="158036" y="287924"/>
                    <a:pt x="142718" y="287924"/>
                    <a:pt x="127307" y="287924"/>
                  </a:cubicBezTo>
                  <a:cubicBezTo>
                    <a:pt x="125923" y="287924"/>
                    <a:pt x="124538" y="287924"/>
                    <a:pt x="123246" y="287924"/>
                  </a:cubicBezTo>
                  <a:cubicBezTo>
                    <a:pt x="119463" y="287924"/>
                    <a:pt x="116879" y="286150"/>
                    <a:pt x="116971" y="282136"/>
                  </a:cubicBezTo>
                  <a:cubicBezTo>
                    <a:pt x="117064" y="278401"/>
                    <a:pt x="119740" y="276814"/>
                    <a:pt x="123246" y="276814"/>
                  </a:cubicBezTo>
                  <a:cubicBezTo>
                    <a:pt x="137919" y="276814"/>
                    <a:pt x="152592" y="276814"/>
                    <a:pt x="167265" y="276814"/>
                  </a:cubicBezTo>
                  <a:cubicBezTo>
                    <a:pt x="171140" y="276814"/>
                    <a:pt x="175016" y="276814"/>
                    <a:pt x="179077" y="276814"/>
                  </a:cubicBezTo>
                  <a:lnTo>
                    <a:pt x="179077" y="261877"/>
                  </a:lnTo>
                  <a:lnTo>
                    <a:pt x="173263" y="261877"/>
                  </a:lnTo>
                  <a:cubicBezTo>
                    <a:pt x="148716" y="261877"/>
                    <a:pt x="124169" y="261877"/>
                    <a:pt x="99622" y="261877"/>
                  </a:cubicBezTo>
                  <a:cubicBezTo>
                    <a:pt x="97961" y="261877"/>
                    <a:pt x="95931" y="262343"/>
                    <a:pt x="94639" y="261596"/>
                  </a:cubicBezTo>
                  <a:cubicBezTo>
                    <a:pt x="92886" y="260570"/>
                    <a:pt x="90579" y="258609"/>
                    <a:pt x="90394" y="256928"/>
                  </a:cubicBezTo>
                  <a:cubicBezTo>
                    <a:pt x="90210" y="255155"/>
                    <a:pt x="91963" y="252541"/>
                    <a:pt x="93624" y="251420"/>
                  </a:cubicBezTo>
                  <a:cubicBezTo>
                    <a:pt x="95101" y="250393"/>
                    <a:pt x="97592" y="250673"/>
                    <a:pt x="99530" y="250673"/>
                  </a:cubicBezTo>
                  <a:cubicBezTo>
                    <a:pt x="123892" y="250673"/>
                    <a:pt x="148255" y="250673"/>
                    <a:pt x="172617" y="250673"/>
                  </a:cubicBezTo>
                  <a:cubicBezTo>
                    <a:pt x="174647" y="250673"/>
                    <a:pt x="176677" y="250673"/>
                    <a:pt x="178984" y="250673"/>
                  </a:cubicBezTo>
                  <a:lnTo>
                    <a:pt x="178984" y="235923"/>
                  </a:lnTo>
                  <a:cubicBezTo>
                    <a:pt x="177046" y="235923"/>
                    <a:pt x="175201" y="235923"/>
                    <a:pt x="173355" y="235923"/>
                  </a:cubicBezTo>
                  <a:cubicBezTo>
                    <a:pt x="157021" y="235923"/>
                    <a:pt x="140595" y="235923"/>
                    <a:pt x="124262" y="235923"/>
                  </a:cubicBezTo>
                  <a:cubicBezTo>
                    <a:pt x="120386" y="235923"/>
                    <a:pt x="117156" y="235082"/>
                    <a:pt x="116971" y="230694"/>
                  </a:cubicBezTo>
                  <a:cubicBezTo>
                    <a:pt x="116787" y="226026"/>
                    <a:pt x="120109" y="224719"/>
                    <a:pt x="124169" y="224719"/>
                  </a:cubicBezTo>
                  <a:cubicBezTo>
                    <a:pt x="140503" y="224719"/>
                    <a:pt x="156929" y="224719"/>
                    <a:pt x="173263" y="224719"/>
                  </a:cubicBezTo>
                  <a:cubicBezTo>
                    <a:pt x="175108" y="224719"/>
                    <a:pt x="176954" y="224719"/>
                    <a:pt x="178984" y="224719"/>
                  </a:cubicBezTo>
                  <a:lnTo>
                    <a:pt x="178984" y="205767"/>
                  </a:lnTo>
                  <a:cubicBezTo>
                    <a:pt x="176954" y="205767"/>
                    <a:pt x="175108" y="205767"/>
                    <a:pt x="173263" y="205767"/>
                  </a:cubicBezTo>
                  <a:cubicBezTo>
                    <a:pt x="149085" y="205767"/>
                    <a:pt x="124815" y="205767"/>
                    <a:pt x="100638" y="205767"/>
                  </a:cubicBezTo>
                  <a:cubicBezTo>
                    <a:pt x="84857" y="205767"/>
                    <a:pt x="74706" y="195684"/>
                    <a:pt x="74522" y="179720"/>
                  </a:cubicBezTo>
                  <a:cubicBezTo>
                    <a:pt x="74522" y="175799"/>
                    <a:pt x="74706" y="171784"/>
                    <a:pt x="74522" y="167863"/>
                  </a:cubicBezTo>
                  <a:cubicBezTo>
                    <a:pt x="74061" y="158994"/>
                    <a:pt x="68800" y="154046"/>
                    <a:pt x="60034" y="153953"/>
                  </a:cubicBezTo>
                  <a:cubicBezTo>
                    <a:pt x="58373" y="153953"/>
                    <a:pt x="56619" y="154139"/>
                    <a:pt x="54958" y="153953"/>
                  </a:cubicBezTo>
                  <a:cubicBezTo>
                    <a:pt x="48222" y="153206"/>
                    <a:pt x="43331" y="154139"/>
                    <a:pt x="39547" y="161515"/>
                  </a:cubicBezTo>
                  <a:cubicBezTo>
                    <a:pt x="35118" y="170197"/>
                    <a:pt x="23490" y="172811"/>
                    <a:pt x="14262" y="169264"/>
                  </a:cubicBezTo>
                  <a:cubicBezTo>
                    <a:pt x="4942" y="165436"/>
                    <a:pt x="-595" y="156473"/>
                    <a:pt x="51" y="145737"/>
                  </a:cubicBezTo>
                  <a:cubicBezTo>
                    <a:pt x="605" y="136588"/>
                    <a:pt x="8079" y="127905"/>
                    <a:pt x="17031" y="126038"/>
                  </a:cubicBezTo>
                  <a:cubicBezTo>
                    <a:pt x="27089" y="123891"/>
                    <a:pt x="37333" y="128279"/>
                    <a:pt x="41485" y="137521"/>
                  </a:cubicBezTo>
                  <a:cubicBezTo>
                    <a:pt x="43423" y="141816"/>
                    <a:pt x="45822" y="142936"/>
                    <a:pt x="49975" y="142563"/>
                  </a:cubicBezTo>
                  <a:cubicBezTo>
                    <a:pt x="53390" y="142283"/>
                    <a:pt x="56804" y="142563"/>
                    <a:pt x="60218" y="142563"/>
                  </a:cubicBezTo>
                  <a:cubicBezTo>
                    <a:pt x="74983" y="142656"/>
                    <a:pt x="85227" y="152739"/>
                    <a:pt x="85688" y="167770"/>
                  </a:cubicBezTo>
                  <a:cubicBezTo>
                    <a:pt x="85873" y="172438"/>
                    <a:pt x="85688" y="177106"/>
                    <a:pt x="85873" y="181774"/>
                  </a:cubicBezTo>
                  <a:cubicBezTo>
                    <a:pt x="86242" y="188589"/>
                    <a:pt x="91225" y="194284"/>
                    <a:pt x="97777" y="194284"/>
                  </a:cubicBezTo>
                  <a:cubicBezTo>
                    <a:pt x="124723" y="194471"/>
                    <a:pt x="151577" y="194377"/>
                    <a:pt x="178892" y="194377"/>
                  </a:cubicBezTo>
                  <a:lnTo>
                    <a:pt x="178892" y="182894"/>
                  </a:lnTo>
                  <a:cubicBezTo>
                    <a:pt x="173078" y="182894"/>
                    <a:pt x="167172" y="182894"/>
                    <a:pt x="161266" y="182894"/>
                  </a:cubicBezTo>
                  <a:cubicBezTo>
                    <a:pt x="144840" y="182894"/>
                    <a:pt x="134874" y="172811"/>
                    <a:pt x="134597" y="156287"/>
                  </a:cubicBezTo>
                  <a:cubicBezTo>
                    <a:pt x="134597" y="154233"/>
                    <a:pt x="134597" y="152179"/>
                    <a:pt x="134597" y="150125"/>
                  </a:cubicBezTo>
                  <a:cubicBezTo>
                    <a:pt x="134689" y="143216"/>
                    <a:pt x="135428" y="137148"/>
                    <a:pt x="126845" y="133040"/>
                  </a:cubicBezTo>
                  <a:cubicBezTo>
                    <a:pt x="118079" y="128839"/>
                    <a:pt x="115864" y="116889"/>
                    <a:pt x="119371" y="107553"/>
                  </a:cubicBezTo>
                  <a:cubicBezTo>
                    <a:pt x="122970" y="98310"/>
                    <a:pt x="132290" y="92335"/>
                    <a:pt x="141980" y="93175"/>
                  </a:cubicBezTo>
                  <a:cubicBezTo>
                    <a:pt x="151761" y="94109"/>
                    <a:pt x="159790" y="101391"/>
                    <a:pt x="161728" y="111287"/>
                  </a:cubicBezTo>
                  <a:cubicBezTo>
                    <a:pt x="163758" y="121183"/>
                    <a:pt x="159328" y="131079"/>
                    <a:pt x="150193" y="135374"/>
                  </a:cubicBezTo>
                  <a:cubicBezTo>
                    <a:pt x="146501" y="137148"/>
                    <a:pt x="145209" y="139202"/>
                    <a:pt x="145486" y="143123"/>
                  </a:cubicBezTo>
                  <a:cubicBezTo>
                    <a:pt x="145855" y="148258"/>
                    <a:pt x="145394" y="153486"/>
                    <a:pt x="145763" y="158621"/>
                  </a:cubicBezTo>
                  <a:cubicBezTo>
                    <a:pt x="146317" y="166650"/>
                    <a:pt x="151577" y="171504"/>
                    <a:pt x="159421" y="171691"/>
                  </a:cubicBezTo>
                  <a:cubicBezTo>
                    <a:pt x="165880" y="171784"/>
                    <a:pt x="172340" y="171691"/>
                    <a:pt x="178984" y="171691"/>
                  </a:cubicBezTo>
                  <a:cubicBezTo>
                    <a:pt x="181845" y="156193"/>
                    <a:pt x="191535" y="149751"/>
                    <a:pt x="206484" y="150032"/>
                  </a:cubicBezTo>
                  <a:cubicBezTo>
                    <a:pt x="207591" y="139575"/>
                    <a:pt x="207868" y="129959"/>
                    <a:pt x="198825" y="122490"/>
                  </a:cubicBezTo>
                  <a:cubicBezTo>
                    <a:pt x="193565" y="118196"/>
                    <a:pt x="189227" y="112688"/>
                    <a:pt x="184244" y="107926"/>
                  </a:cubicBezTo>
                  <a:cubicBezTo>
                    <a:pt x="177046" y="101111"/>
                    <a:pt x="174001" y="92802"/>
                    <a:pt x="174093" y="82906"/>
                  </a:cubicBezTo>
                  <a:cubicBezTo>
                    <a:pt x="174186" y="71516"/>
                    <a:pt x="174093" y="60126"/>
                    <a:pt x="174093" y="48736"/>
                  </a:cubicBezTo>
                  <a:cubicBezTo>
                    <a:pt x="174093" y="46029"/>
                    <a:pt x="173447" y="44535"/>
                    <a:pt x="170771" y="43321"/>
                  </a:cubicBezTo>
                  <a:cubicBezTo>
                    <a:pt x="160343" y="38373"/>
                    <a:pt x="155453" y="28010"/>
                    <a:pt x="158221" y="17367"/>
                  </a:cubicBezTo>
                  <a:cubicBezTo>
                    <a:pt x="161082" y="6537"/>
                    <a:pt x="170218" y="-91"/>
                    <a:pt x="181476" y="656"/>
                  </a:cubicBezTo>
                  <a:cubicBezTo>
                    <a:pt x="192180" y="1309"/>
                    <a:pt x="200394" y="9525"/>
                    <a:pt x="201778" y="21102"/>
                  </a:cubicBezTo>
                  <a:cubicBezTo>
                    <a:pt x="202885" y="29971"/>
                    <a:pt x="197717" y="39213"/>
                    <a:pt x="188951" y="43228"/>
                  </a:cubicBezTo>
                  <a:cubicBezTo>
                    <a:pt x="185998" y="44535"/>
                    <a:pt x="184983" y="46029"/>
                    <a:pt x="184983" y="49296"/>
                  </a:cubicBezTo>
                  <a:cubicBezTo>
                    <a:pt x="185167" y="60873"/>
                    <a:pt x="185075" y="72449"/>
                    <a:pt x="184983" y="83933"/>
                  </a:cubicBezTo>
                  <a:cubicBezTo>
                    <a:pt x="184983" y="89908"/>
                    <a:pt x="186828" y="95043"/>
                    <a:pt x="191165" y="99244"/>
                  </a:cubicBezTo>
                  <a:cubicBezTo>
                    <a:pt x="196333" y="104192"/>
                    <a:pt x="201132" y="109700"/>
                    <a:pt x="206392" y="114555"/>
                  </a:cubicBezTo>
                  <a:cubicBezTo>
                    <a:pt x="214697" y="122117"/>
                    <a:pt x="218573" y="131360"/>
                    <a:pt x="217742" y="142656"/>
                  </a:cubicBezTo>
                  <a:cubicBezTo>
                    <a:pt x="217558" y="144897"/>
                    <a:pt x="217742" y="147044"/>
                    <a:pt x="217742" y="149751"/>
                  </a:cubicBezTo>
                  <a:lnTo>
                    <a:pt x="229739" y="149751"/>
                  </a:lnTo>
                  <a:lnTo>
                    <a:pt x="229739" y="143776"/>
                  </a:lnTo>
                  <a:cubicBezTo>
                    <a:pt x="229739" y="110634"/>
                    <a:pt x="229739" y="77584"/>
                    <a:pt x="229739" y="44442"/>
                  </a:cubicBezTo>
                  <a:cubicBezTo>
                    <a:pt x="229739" y="42854"/>
                    <a:pt x="229185" y="40987"/>
                    <a:pt x="229924" y="39867"/>
                  </a:cubicBezTo>
                  <a:cubicBezTo>
                    <a:pt x="231215" y="37813"/>
                    <a:pt x="233061" y="35106"/>
                    <a:pt x="234999" y="34825"/>
                  </a:cubicBezTo>
                  <a:cubicBezTo>
                    <a:pt x="236568" y="34545"/>
                    <a:pt x="239059" y="37066"/>
                    <a:pt x="240444" y="38933"/>
                  </a:cubicBezTo>
                  <a:cubicBezTo>
                    <a:pt x="241274" y="40054"/>
                    <a:pt x="240813" y="42294"/>
                    <a:pt x="240813" y="43975"/>
                  </a:cubicBezTo>
                  <a:cubicBezTo>
                    <a:pt x="240813" y="77117"/>
                    <a:pt x="240813" y="110167"/>
                    <a:pt x="240813" y="143310"/>
                  </a:cubicBezTo>
                  <a:cubicBezTo>
                    <a:pt x="240813" y="145364"/>
                    <a:pt x="240813" y="147417"/>
                    <a:pt x="240813" y="149845"/>
                  </a:cubicBezTo>
                  <a:lnTo>
                    <a:pt x="253363" y="149845"/>
                  </a:lnTo>
                  <a:cubicBezTo>
                    <a:pt x="253363" y="148071"/>
                    <a:pt x="253363" y="146297"/>
                    <a:pt x="253363" y="144430"/>
                  </a:cubicBezTo>
                  <a:cubicBezTo>
                    <a:pt x="253363" y="127532"/>
                    <a:pt x="253363" y="110634"/>
                    <a:pt x="253363" y="93736"/>
                  </a:cubicBezTo>
                  <a:cubicBezTo>
                    <a:pt x="253363" y="89908"/>
                    <a:pt x="255116" y="87200"/>
                    <a:pt x="258992" y="87200"/>
                  </a:cubicBezTo>
                  <a:cubicBezTo>
                    <a:pt x="262868" y="87200"/>
                    <a:pt x="264714" y="89814"/>
                    <a:pt x="264437" y="93829"/>
                  </a:cubicBezTo>
                  <a:cubicBezTo>
                    <a:pt x="264437" y="94856"/>
                    <a:pt x="264437" y="95883"/>
                    <a:pt x="264437" y="96910"/>
                  </a:cubicBezTo>
                  <a:cubicBezTo>
                    <a:pt x="264437" y="112781"/>
                    <a:pt x="264437" y="128652"/>
                    <a:pt x="264437" y="144523"/>
                  </a:cubicBezTo>
                  <a:cubicBezTo>
                    <a:pt x="264437" y="146204"/>
                    <a:pt x="264437" y="147884"/>
                    <a:pt x="264437" y="149938"/>
                  </a:cubicBezTo>
                  <a:lnTo>
                    <a:pt x="279017" y="149938"/>
                  </a:lnTo>
                  <a:cubicBezTo>
                    <a:pt x="279017" y="147978"/>
                    <a:pt x="279017" y="146110"/>
                    <a:pt x="279017" y="144337"/>
                  </a:cubicBezTo>
                  <a:cubicBezTo>
                    <a:pt x="279017" y="119129"/>
                    <a:pt x="279017" y="94016"/>
                    <a:pt x="279017" y="68808"/>
                  </a:cubicBezTo>
                  <a:cubicBezTo>
                    <a:pt x="279017" y="66941"/>
                    <a:pt x="278740" y="64514"/>
                    <a:pt x="279755" y="63300"/>
                  </a:cubicBezTo>
                  <a:cubicBezTo>
                    <a:pt x="281047" y="61713"/>
                    <a:pt x="283539" y="60033"/>
                    <a:pt x="285292" y="60219"/>
                  </a:cubicBezTo>
                  <a:cubicBezTo>
                    <a:pt x="286953" y="60406"/>
                    <a:pt x="288799" y="62833"/>
                    <a:pt x="289814" y="64607"/>
                  </a:cubicBezTo>
                  <a:cubicBezTo>
                    <a:pt x="290460" y="65728"/>
                    <a:pt x="289999" y="67595"/>
                    <a:pt x="289999" y="69182"/>
                  </a:cubicBezTo>
                  <a:cubicBezTo>
                    <a:pt x="289999" y="94202"/>
                    <a:pt x="289999" y="119223"/>
                    <a:pt x="289999" y="144243"/>
                  </a:cubicBezTo>
                  <a:cubicBezTo>
                    <a:pt x="289999" y="146110"/>
                    <a:pt x="289999" y="147978"/>
                    <a:pt x="289999" y="150032"/>
                  </a:cubicBezTo>
                  <a:lnTo>
                    <a:pt x="304302" y="150032"/>
                  </a:lnTo>
                  <a:cubicBezTo>
                    <a:pt x="304302" y="148258"/>
                    <a:pt x="304579" y="146390"/>
                    <a:pt x="304579" y="144617"/>
                  </a:cubicBezTo>
                  <a:cubicBezTo>
                    <a:pt x="304579" y="128559"/>
                    <a:pt x="304579" y="112501"/>
                    <a:pt x="304579" y="96536"/>
                  </a:cubicBezTo>
                  <a:cubicBezTo>
                    <a:pt x="304579" y="94669"/>
                    <a:pt x="304302" y="92335"/>
                    <a:pt x="305225" y="91028"/>
                  </a:cubicBezTo>
                  <a:cubicBezTo>
                    <a:pt x="306425" y="89348"/>
                    <a:pt x="308824" y="87387"/>
                    <a:pt x="310577" y="87480"/>
                  </a:cubicBezTo>
                  <a:cubicBezTo>
                    <a:pt x="312331" y="87574"/>
                    <a:pt x="314176" y="90001"/>
                    <a:pt x="315376" y="91775"/>
                  </a:cubicBezTo>
                  <a:cubicBezTo>
                    <a:pt x="316114" y="92895"/>
                    <a:pt x="315653" y="94762"/>
                    <a:pt x="315653" y="96350"/>
                  </a:cubicBezTo>
                  <a:cubicBezTo>
                    <a:pt x="315653" y="112221"/>
                    <a:pt x="315653" y="128092"/>
                    <a:pt x="315653" y="143963"/>
                  </a:cubicBezTo>
                  <a:lnTo>
                    <a:pt x="315653" y="149938"/>
                  </a:lnTo>
                  <a:lnTo>
                    <a:pt x="324881" y="149938"/>
                  </a:lnTo>
                  <a:lnTo>
                    <a:pt x="324881" y="144617"/>
                  </a:lnTo>
                  <a:cubicBezTo>
                    <a:pt x="324881" y="119409"/>
                    <a:pt x="324881" y="94296"/>
                    <a:pt x="324881" y="69089"/>
                  </a:cubicBezTo>
                  <a:cubicBezTo>
                    <a:pt x="324881" y="61153"/>
                    <a:pt x="326173" y="59939"/>
                    <a:pt x="334109" y="59846"/>
                  </a:cubicBezTo>
                  <a:cubicBezTo>
                    <a:pt x="337616" y="59846"/>
                    <a:pt x="341215" y="59846"/>
                    <a:pt x="345183" y="59846"/>
                  </a:cubicBezTo>
                  <a:cubicBezTo>
                    <a:pt x="345183" y="54151"/>
                    <a:pt x="345183" y="49016"/>
                    <a:pt x="345183" y="43881"/>
                  </a:cubicBezTo>
                  <a:cubicBezTo>
                    <a:pt x="345183" y="31465"/>
                    <a:pt x="345183" y="19048"/>
                    <a:pt x="345183" y="6631"/>
                  </a:cubicBezTo>
                  <a:cubicBezTo>
                    <a:pt x="345183" y="2896"/>
                    <a:pt x="346382" y="96"/>
                    <a:pt x="350535" y="2"/>
                  </a:cubicBezTo>
                  <a:cubicBezTo>
                    <a:pt x="354965" y="-91"/>
                    <a:pt x="356349" y="2710"/>
                    <a:pt x="356349" y="6724"/>
                  </a:cubicBezTo>
                  <a:cubicBezTo>
                    <a:pt x="356349" y="25676"/>
                    <a:pt x="356349" y="44628"/>
                    <a:pt x="356349" y="63674"/>
                  </a:cubicBezTo>
                  <a:cubicBezTo>
                    <a:pt x="356349" y="69182"/>
                    <a:pt x="354503" y="71049"/>
                    <a:pt x="348874" y="71142"/>
                  </a:cubicBezTo>
                  <a:cubicBezTo>
                    <a:pt x="344814" y="71236"/>
                    <a:pt x="340753" y="71142"/>
                    <a:pt x="336324" y="71142"/>
                  </a:cubicBezTo>
                  <a:lnTo>
                    <a:pt x="336324" y="150125"/>
                  </a:lnTo>
                  <a:lnTo>
                    <a:pt x="345275" y="150125"/>
                  </a:lnTo>
                  <a:cubicBezTo>
                    <a:pt x="345275" y="146671"/>
                    <a:pt x="345275" y="143123"/>
                    <a:pt x="345275" y="139575"/>
                  </a:cubicBezTo>
                  <a:cubicBezTo>
                    <a:pt x="345275" y="130986"/>
                    <a:pt x="345275" y="122304"/>
                    <a:pt x="345275" y="113715"/>
                  </a:cubicBezTo>
                  <a:cubicBezTo>
                    <a:pt x="345275" y="109047"/>
                    <a:pt x="347490" y="106713"/>
                    <a:pt x="352196" y="106806"/>
                  </a:cubicBezTo>
                  <a:cubicBezTo>
                    <a:pt x="361886" y="106806"/>
                    <a:pt x="371575" y="106806"/>
                    <a:pt x="382095" y="106806"/>
                  </a:cubicBezTo>
                  <a:lnTo>
                    <a:pt x="382095" y="101111"/>
                  </a:lnTo>
                  <a:cubicBezTo>
                    <a:pt x="382095" y="78705"/>
                    <a:pt x="382095" y="56298"/>
                    <a:pt x="382095" y="33892"/>
                  </a:cubicBezTo>
                  <a:cubicBezTo>
                    <a:pt x="382095" y="32491"/>
                    <a:pt x="381634" y="30718"/>
                    <a:pt x="382280" y="29877"/>
                  </a:cubicBezTo>
                  <a:cubicBezTo>
                    <a:pt x="383664" y="27917"/>
                    <a:pt x="385510" y="25303"/>
                    <a:pt x="387540" y="24743"/>
                  </a:cubicBezTo>
                  <a:cubicBezTo>
                    <a:pt x="390677" y="23996"/>
                    <a:pt x="392984" y="26330"/>
                    <a:pt x="393169" y="29877"/>
                  </a:cubicBezTo>
                  <a:cubicBezTo>
                    <a:pt x="393354" y="32491"/>
                    <a:pt x="393169" y="35012"/>
                    <a:pt x="393169" y="37626"/>
                  </a:cubicBezTo>
                  <a:cubicBezTo>
                    <a:pt x="393169" y="61620"/>
                    <a:pt x="393169" y="85613"/>
                    <a:pt x="393169" y="109513"/>
                  </a:cubicBezTo>
                  <a:cubicBezTo>
                    <a:pt x="393169" y="116422"/>
                    <a:pt x="391508" y="118009"/>
                    <a:pt x="384771" y="118009"/>
                  </a:cubicBezTo>
                  <a:cubicBezTo>
                    <a:pt x="375543" y="118009"/>
                    <a:pt x="366407" y="118009"/>
                    <a:pt x="356810" y="118009"/>
                  </a:cubicBezTo>
                  <a:lnTo>
                    <a:pt x="356810" y="150498"/>
                  </a:lnTo>
                  <a:cubicBezTo>
                    <a:pt x="372959" y="149285"/>
                    <a:pt x="386802" y="152179"/>
                    <a:pt x="390493" y="171691"/>
                  </a:cubicBezTo>
                  <a:lnTo>
                    <a:pt x="432573" y="171691"/>
                  </a:lnTo>
                  <a:lnTo>
                    <a:pt x="432573" y="104565"/>
                  </a:lnTo>
                  <a:cubicBezTo>
                    <a:pt x="426575" y="104565"/>
                    <a:pt x="420669" y="104565"/>
                    <a:pt x="414763" y="104565"/>
                  </a:cubicBezTo>
                  <a:cubicBezTo>
                    <a:pt x="408488" y="104565"/>
                    <a:pt x="406734" y="102885"/>
                    <a:pt x="406734" y="96723"/>
                  </a:cubicBezTo>
                  <a:cubicBezTo>
                    <a:pt x="406734" y="80852"/>
                    <a:pt x="406734" y="64981"/>
                    <a:pt x="406734" y="49110"/>
                  </a:cubicBezTo>
                  <a:cubicBezTo>
                    <a:pt x="406734" y="45002"/>
                    <a:pt x="407842" y="41547"/>
                    <a:pt x="412456" y="41641"/>
                  </a:cubicBezTo>
                  <a:cubicBezTo>
                    <a:pt x="417162" y="41641"/>
                    <a:pt x="417900" y="45282"/>
                    <a:pt x="417808" y="49296"/>
                  </a:cubicBezTo>
                  <a:cubicBezTo>
                    <a:pt x="417716" y="63767"/>
                    <a:pt x="417808" y="78144"/>
                    <a:pt x="417808" y="93175"/>
                  </a:cubicBezTo>
                  <a:cubicBezTo>
                    <a:pt x="424360" y="93175"/>
                    <a:pt x="430451" y="93175"/>
                    <a:pt x="436541" y="93175"/>
                  </a:cubicBezTo>
                  <a:cubicBezTo>
                    <a:pt x="441986" y="93175"/>
                    <a:pt x="444108" y="95136"/>
                    <a:pt x="444108" y="100551"/>
                  </a:cubicBezTo>
                  <a:cubicBezTo>
                    <a:pt x="444108" y="125571"/>
                    <a:pt x="444108" y="150592"/>
                    <a:pt x="444108" y="175612"/>
                  </a:cubicBezTo>
                  <a:cubicBezTo>
                    <a:pt x="444108" y="181120"/>
                    <a:pt x="442078" y="182988"/>
                    <a:pt x="436541" y="182988"/>
                  </a:cubicBezTo>
                  <a:cubicBezTo>
                    <a:pt x="421407" y="182988"/>
                    <a:pt x="406181" y="182988"/>
                    <a:pt x="390677" y="182988"/>
                  </a:cubicBezTo>
                  <a:lnTo>
                    <a:pt x="390677" y="194097"/>
                  </a:lnTo>
                  <a:lnTo>
                    <a:pt x="464133" y="194097"/>
                  </a:lnTo>
                  <a:cubicBezTo>
                    <a:pt x="464133" y="186909"/>
                    <a:pt x="464133" y="179627"/>
                    <a:pt x="464133" y="172251"/>
                  </a:cubicBezTo>
                  <a:cubicBezTo>
                    <a:pt x="464133" y="162915"/>
                    <a:pt x="465241" y="161701"/>
                    <a:pt x="474284" y="161701"/>
                  </a:cubicBezTo>
                  <a:cubicBezTo>
                    <a:pt x="487388" y="161701"/>
                    <a:pt x="500492" y="161515"/>
                    <a:pt x="513688" y="161888"/>
                  </a:cubicBezTo>
                  <a:cubicBezTo>
                    <a:pt x="516088" y="161888"/>
                    <a:pt x="519502" y="163569"/>
                    <a:pt x="520702" y="165529"/>
                  </a:cubicBezTo>
                  <a:cubicBezTo>
                    <a:pt x="522916" y="169170"/>
                    <a:pt x="519687" y="172905"/>
                    <a:pt x="514611" y="172905"/>
                  </a:cubicBezTo>
                  <a:cubicBezTo>
                    <a:pt x="503537" y="172998"/>
                    <a:pt x="492464" y="172905"/>
                    <a:pt x="481390" y="172905"/>
                  </a:cubicBezTo>
                  <a:cubicBezTo>
                    <a:pt x="479544" y="172905"/>
                    <a:pt x="477699" y="172905"/>
                    <a:pt x="475207" y="172905"/>
                  </a:cubicBezTo>
                  <a:cubicBezTo>
                    <a:pt x="475207" y="180467"/>
                    <a:pt x="475207" y="187469"/>
                    <a:pt x="475207" y="194471"/>
                  </a:cubicBezTo>
                  <a:cubicBezTo>
                    <a:pt x="475207" y="205207"/>
                    <a:pt x="474838" y="205674"/>
                    <a:pt x="464410" y="205674"/>
                  </a:cubicBezTo>
                  <a:cubicBezTo>
                    <a:pt x="441709" y="205674"/>
                    <a:pt x="419100" y="205674"/>
                    <a:pt x="396399" y="205674"/>
                  </a:cubicBezTo>
                  <a:cubicBezTo>
                    <a:pt x="394553" y="205674"/>
                    <a:pt x="392708" y="205674"/>
                    <a:pt x="390493" y="205674"/>
                  </a:cubicBezTo>
                  <a:lnTo>
                    <a:pt x="390493" y="224626"/>
                  </a:lnTo>
                  <a:cubicBezTo>
                    <a:pt x="392246" y="224626"/>
                    <a:pt x="394092" y="224626"/>
                    <a:pt x="395845" y="224626"/>
                  </a:cubicBezTo>
                  <a:cubicBezTo>
                    <a:pt x="412179" y="224626"/>
                    <a:pt x="428605" y="224626"/>
                    <a:pt x="444939" y="224626"/>
                  </a:cubicBezTo>
                  <a:cubicBezTo>
                    <a:pt x="448169" y="224626"/>
                    <a:pt x="451214" y="224906"/>
                    <a:pt x="452414" y="228640"/>
                  </a:cubicBezTo>
                  <a:cubicBezTo>
                    <a:pt x="453798" y="232842"/>
                    <a:pt x="451122" y="235829"/>
                    <a:pt x="445862" y="235829"/>
                  </a:cubicBezTo>
                  <a:cubicBezTo>
                    <a:pt x="429343" y="235829"/>
                    <a:pt x="412825" y="235829"/>
                    <a:pt x="396307" y="235829"/>
                  </a:cubicBezTo>
                  <a:cubicBezTo>
                    <a:pt x="394461" y="235829"/>
                    <a:pt x="392615" y="235829"/>
                    <a:pt x="390493" y="235829"/>
                  </a:cubicBezTo>
                  <a:lnTo>
                    <a:pt x="390493" y="250300"/>
                  </a:lnTo>
                  <a:cubicBezTo>
                    <a:pt x="392246" y="250393"/>
                    <a:pt x="393907" y="250580"/>
                    <a:pt x="395568" y="250580"/>
                  </a:cubicBezTo>
                  <a:cubicBezTo>
                    <a:pt x="418731" y="250580"/>
                    <a:pt x="441894" y="250580"/>
                    <a:pt x="465148" y="250580"/>
                  </a:cubicBezTo>
                  <a:cubicBezTo>
                    <a:pt x="468655" y="250580"/>
                    <a:pt x="470408" y="249646"/>
                    <a:pt x="471977" y="246192"/>
                  </a:cubicBezTo>
                  <a:cubicBezTo>
                    <a:pt x="476222" y="236389"/>
                    <a:pt x="486650" y="231535"/>
                    <a:pt x="496985" y="233775"/>
                  </a:cubicBezTo>
                  <a:cubicBezTo>
                    <a:pt x="506583" y="235923"/>
                    <a:pt x="513781" y="244978"/>
                    <a:pt x="513965" y="255061"/>
                  </a:cubicBezTo>
                  <a:cubicBezTo>
                    <a:pt x="514150" y="265984"/>
                    <a:pt x="507598" y="274760"/>
                    <a:pt x="497170" y="277468"/>
                  </a:cubicBezTo>
                  <a:cubicBezTo>
                    <a:pt x="487480" y="280082"/>
                    <a:pt x="476776" y="275414"/>
                    <a:pt x="472254" y="265891"/>
                  </a:cubicBezTo>
                  <a:cubicBezTo>
                    <a:pt x="470593" y="262437"/>
                    <a:pt x="468747" y="261596"/>
                    <a:pt x="465333" y="261596"/>
                  </a:cubicBezTo>
                  <a:cubicBezTo>
                    <a:pt x="442170" y="261690"/>
                    <a:pt x="419008" y="261596"/>
                    <a:pt x="395753" y="261596"/>
                  </a:cubicBezTo>
                  <a:lnTo>
                    <a:pt x="390401" y="261596"/>
                  </a:lnTo>
                  <a:lnTo>
                    <a:pt x="390401" y="276534"/>
                  </a:lnTo>
                  <a:cubicBezTo>
                    <a:pt x="392246" y="276534"/>
                    <a:pt x="394092" y="276534"/>
                    <a:pt x="395937" y="276534"/>
                  </a:cubicBezTo>
                  <a:cubicBezTo>
                    <a:pt x="411256" y="276534"/>
                    <a:pt x="426575" y="276534"/>
                    <a:pt x="441986" y="276534"/>
                  </a:cubicBezTo>
                  <a:cubicBezTo>
                    <a:pt x="443370" y="276534"/>
                    <a:pt x="444754" y="276534"/>
                    <a:pt x="446046" y="276534"/>
                  </a:cubicBezTo>
                  <a:cubicBezTo>
                    <a:pt x="449645" y="276534"/>
                    <a:pt x="452506" y="277654"/>
                    <a:pt x="452598" y="282042"/>
                  </a:cubicBezTo>
                  <a:cubicBezTo>
                    <a:pt x="452598" y="286337"/>
                    <a:pt x="449922" y="287644"/>
                    <a:pt x="446231" y="287644"/>
                  </a:cubicBezTo>
                  <a:cubicBezTo>
                    <a:pt x="436541" y="287644"/>
                    <a:pt x="426759" y="287644"/>
                    <a:pt x="417070" y="287644"/>
                  </a:cubicBezTo>
                  <a:cubicBezTo>
                    <a:pt x="408211" y="287644"/>
                    <a:pt x="399444" y="287644"/>
                    <a:pt x="390401" y="287644"/>
                  </a:cubicBezTo>
                  <a:lnTo>
                    <a:pt x="390401" y="305756"/>
                  </a:lnTo>
                  <a:cubicBezTo>
                    <a:pt x="395661" y="305756"/>
                    <a:pt x="400736" y="305756"/>
                    <a:pt x="405812" y="305756"/>
                  </a:cubicBezTo>
                  <a:cubicBezTo>
                    <a:pt x="415686" y="305756"/>
                    <a:pt x="425560" y="305756"/>
                    <a:pt x="435434" y="305756"/>
                  </a:cubicBezTo>
                  <a:cubicBezTo>
                    <a:pt x="442170" y="305756"/>
                    <a:pt x="443370" y="307063"/>
                    <a:pt x="443370" y="313971"/>
                  </a:cubicBezTo>
                  <a:cubicBezTo>
                    <a:pt x="443370" y="329656"/>
                    <a:pt x="443370" y="345340"/>
                    <a:pt x="443370" y="361865"/>
                  </a:cubicBezTo>
                  <a:cubicBezTo>
                    <a:pt x="445400" y="361865"/>
                    <a:pt x="447246" y="361865"/>
                    <a:pt x="448999" y="361865"/>
                  </a:cubicBezTo>
                  <a:cubicBezTo>
                    <a:pt x="466071" y="361865"/>
                    <a:pt x="483051" y="361772"/>
                    <a:pt x="500123" y="361958"/>
                  </a:cubicBezTo>
                  <a:cubicBezTo>
                    <a:pt x="502430" y="361958"/>
                    <a:pt x="505106" y="363079"/>
                    <a:pt x="506767" y="364572"/>
                  </a:cubicBezTo>
                  <a:cubicBezTo>
                    <a:pt x="507782" y="365506"/>
                    <a:pt x="507875" y="368960"/>
                    <a:pt x="506952" y="370174"/>
                  </a:cubicBezTo>
                  <a:cubicBezTo>
                    <a:pt x="505660" y="371761"/>
                    <a:pt x="503076" y="372881"/>
                    <a:pt x="501046" y="372975"/>
                  </a:cubicBezTo>
                  <a:cubicBezTo>
                    <a:pt x="482682" y="373161"/>
                    <a:pt x="464226" y="373068"/>
                    <a:pt x="445862" y="373068"/>
                  </a:cubicBezTo>
                  <a:cubicBezTo>
                    <a:pt x="436818" y="373068"/>
                    <a:pt x="432296" y="368524"/>
                    <a:pt x="432296" y="359438"/>
                  </a:cubicBezTo>
                  <a:cubicBezTo>
                    <a:pt x="432296" y="345527"/>
                    <a:pt x="432296" y="331616"/>
                    <a:pt x="432296" y="317332"/>
                  </a:cubicBezTo>
                  <a:lnTo>
                    <a:pt x="390493" y="317332"/>
                  </a:lnTo>
                  <a:lnTo>
                    <a:pt x="390493" y="331523"/>
                  </a:lnTo>
                  <a:cubicBezTo>
                    <a:pt x="396676" y="331523"/>
                    <a:pt x="402951" y="331523"/>
                    <a:pt x="409134" y="331523"/>
                  </a:cubicBezTo>
                  <a:cubicBezTo>
                    <a:pt x="416608" y="331523"/>
                    <a:pt x="417808" y="332643"/>
                    <a:pt x="417808" y="340112"/>
                  </a:cubicBezTo>
                  <a:cubicBezTo>
                    <a:pt x="417808" y="371294"/>
                    <a:pt x="417808" y="402570"/>
                    <a:pt x="417808" y="433752"/>
                  </a:cubicBezTo>
                  <a:cubicBezTo>
                    <a:pt x="417808" y="437860"/>
                    <a:pt x="417993" y="442061"/>
                    <a:pt x="412364" y="442434"/>
                  </a:cubicBezTo>
                  <a:cubicBezTo>
                    <a:pt x="408395" y="442621"/>
                    <a:pt x="406642" y="439914"/>
                    <a:pt x="406642" y="433845"/>
                  </a:cubicBezTo>
                  <a:cubicBezTo>
                    <a:pt x="406642" y="405557"/>
                    <a:pt x="406642" y="377269"/>
                    <a:pt x="406642" y="348981"/>
                  </a:cubicBezTo>
                  <a:cubicBezTo>
                    <a:pt x="406642" y="347114"/>
                    <a:pt x="406642" y="345247"/>
                    <a:pt x="406642" y="343006"/>
                  </a:cubicBezTo>
                  <a:lnTo>
                    <a:pt x="390401" y="343006"/>
                  </a:lnTo>
                  <a:cubicBezTo>
                    <a:pt x="386802" y="362238"/>
                    <a:pt x="373052" y="365133"/>
                    <a:pt x="356349" y="363545"/>
                  </a:cubicBezTo>
                  <a:cubicBezTo>
                    <a:pt x="356349" y="370547"/>
                    <a:pt x="356349" y="376896"/>
                    <a:pt x="356349" y="383244"/>
                  </a:cubicBezTo>
                  <a:cubicBezTo>
                    <a:pt x="356349" y="394634"/>
                    <a:pt x="356349" y="406024"/>
                    <a:pt x="356349" y="417414"/>
                  </a:cubicBezTo>
                  <a:cubicBezTo>
                    <a:pt x="356349" y="424883"/>
                    <a:pt x="353949" y="431231"/>
                    <a:pt x="348782" y="436553"/>
                  </a:cubicBezTo>
                  <a:cubicBezTo>
                    <a:pt x="347674" y="437673"/>
                    <a:pt x="346752" y="438980"/>
                    <a:pt x="345552" y="439820"/>
                  </a:cubicBezTo>
                  <a:cubicBezTo>
                    <a:pt x="336324" y="446729"/>
                    <a:pt x="333648" y="456065"/>
                    <a:pt x="334940" y="467175"/>
                  </a:cubicBezTo>
                  <a:cubicBezTo>
                    <a:pt x="335216" y="469602"/>
                    <a:pt x="335586" y="471003"/>
                    <a:pt x="338077" y="472123"/>
                  </a:cubicBezTo>
                  <a:cubicBezTo>
                    <a:pt x="348782" y="476978"/>
                    <a:pt x="353765" y="487247"/>
                    <a:pt x="351089" y="498264"/>
                  </a:cubicBezTo>
                  <a:cubicBezTo>
                    <a:pt x="348689" y="508160"/>
                    <a:pt x="339461" y="515162"/>
                    <a:pt x="329126" y="514975"/>
                  </a:cubicBezTo>
                  <a:cubicBezTo>
                    <a:pt x="318329" y="514788"/>
                    <a:pt x="310024" y="507506"/>
                    <a:pt x="307717" y="496396"/>
                  </a:cubicBezTo>
                  <a:cubicBezTo>
                    <a:pt x="305871" y="487154"/>
                    <a:pt x="310946" y="476884"/>
                    <a:pt x="320082" y="472590"/>
                  </a:cubicBezTo>
                  <a:cubicBezTo>
                    <a:pt x="323128" y="471189"/>
                    <a:pt x="324143" y="469602"/>
                    <a:pt x="323866" y="466428"/>
                  </a:cubicBezTo>
                  <a:cubicBezTo>
                    <a:pt x="323589" y="463534"/>
                    <a:pt x="323866" y="460546"/>
                    <a:pt x="323866" y="457652"/>
                  </a:cubicBezTo>
                  <a:cubicBezTo>
                    <a:pt x="323866" y="449903"/>
                    <a:pt x="326450" y="443275"/>
                    <a:pt x="331894" y="437673"/>
                  </a:cubicBezTo>
                  <a:cubicBezTo>
                    <a:pt x="347305" y="422082"/>
                    <a:pt x="344998" y="426750"/>
                    <a:pt x="345090" y="404904"/>
                  </a:cubicBezTo>
                  <a:cubicBezTo>
                    <a:pt x="345090" y="391460"/>
                    <a:pt x="345090" y="378016"/>
                    <a:pt x="345090" y="364199"/>
                  </a:cubicBezTo>
                  <a:lnTo>
                    <a:pt x="335770" y="364199"/>
                  </a:lnTo>
                  <a:cubicBezTo>
                    <a:pt x="335770" y="373815"/>
                    <a:pt x="335770" y="383431"/>
                    <a:pt x="335770" y="393047"/>
                  </a:cubicBezTo>
                  <a:cubicBezTo>
                    <a:pt x="335770" y="396128"/>
                    <a:pt x="335770" y="399302"/>
                    <a:pt x="335770" y="402383"/>
                  </a:cubicBezTo>
                  <a:cubicBezTo>
                    <a:pt x="335862" y="406211"/>
                    <a:pt x="334478" y="409012"/>
                    <a:pt x="330510" y="409198"/>
                  </a:cubicBezTo>
                  <a:cubicBezTo>
                    <a:pt x="326173" y="409292"/>
                    <a:pt x="324696" y="406304"/>
                    <a:pt x="324696" y="402290"/>
                  </a:cubicBezTo>
                  <a:cubicBezTo>
                    <a:pt x="324696" y="395194"/>
                    <a:pt x="324696" y="388192"/>
                    <a:pt x="324696" y="381097"/>
                  </a:cubicBezTo>
                  <a:cubicBezTo>
                    <a:pt x="324696" y="375589"/>
                    <a:pt x="324696" y="370081"/>
                    <a:pt x="324696" y="364199"/>
                  </a:cubicBezTo>
                  <a:lnTo>
                    <a:pt x="315468" y="364199"/>
                  </a:lnTo>
                  <a:cubicBezTo>
                    <a:pt x="315468" y="368307"/>
                    <a:pt x="315468" y="372228"/>
                    <a:pt x="315468" y="376149"/>
                  </a:cubicBezTo>
                  <a:cubicBezTo>
                    <a:pt x="315468" y="390620"/>
                    <a:pt x="315468" y="405091"/>
                    <a:pt x="315468" y="419655"/>
                  </a:cubicBezTo>
                  <a:cubicBezTo>
                    <a:pt x="315468" y="423389"/>
                    <a:pt x="314915" y="426843"/>
                    <a:pt x="310300" y="426937"/>
                  </a:cubicBezTo>
                  <a:cubicBezTo>
                    <a:pt x="305502" y="427123"/>
                    <a:pt x="304394" y="423669"/>
                    <a:pt x="304394" y="419655"/>
                  </a:cubicBezTo>
                  <a:cubicBezTo>
                    <a:pt x="304394" y="403130"/>
                    <a:pt x="304394" y="386512"/>
                    <a:pt x="304394" y="369987"/>
                  </a:cubicBezTo>
                  <a:cubicBezTo>
                    <a:pt x="304394" y="368120"/>
                    <a:pt x="304394" y="366253"/>
                    <a:pt x="304394" y="364106"/>
                  </a:cubicBezTo>
                  <a:lnTo>
                    <a:pt x="289814" y="364106"/>
                  </a:lnTo>
                  <a:cubicBezTo>
                    <a:pt x="289814" y="366159"/>
                    <a:pt x="289814" y="368027"/>
                    <a:pt x="289814" y="369894"/>
                  </a:cubicBezTo>
                  <a:cubicBezTo>
                    <a:pt x="289814" y="395568"/>
                    <a:pt x="289814" y="421242"/>
                    <a:pt x="289814" y="447009"/>
                  </a:cubicBezTo>
                  <a:cubicBezTo>
                    <a:pt x="289814" y="451117"/>
                    <a:pt x="288799" y="454665"/>
                    <a:pt x="284277" y="454571"/>
                  </a:cubicBezTo>
                  <a:cubicBezTo>
                    <a:pt x="279755" y="454571"/>
                    <a:pt x="278556" y="450930"/>
                    <a:pt x="278740" y="446822"/>
                  </a:cubicBezTo>
                  <a:cubicBezTo>
                    <a:pt x="278740" y="445795"/>
                    <a:pt x="278740" y="444768"/>
                    <a:pt x="278740" y="443741"/>
                  </a:cubicBezTo>
                  <a:cubicBezTo>
                    <a:pt x="278740" y="424043"/>
                    <a:pt x="278740" y="404437"/>
                    <a:pt x="278740" y="384738"/>
                  </a:cubicBezTo>
                  <a:cubicBezTo>
                    <a:pt x="278740" y="378016"/>
                    <a:pt x="278740" y="371294"/>
                    <a:pt x="278740" y="364199"/>
                  </a:cubicBezTo>
                  <a:lnTo>
                    <a:pt x="264160" y="364199"/>
                  </a:lnTo>
                  <a:cubicBezTo>
                    <a:pt x="264160" y="365973"/>
                    <a:pt x="264160" y="367747"/>
                    <a:pt x="264160" y="369614"/>
                  </a:cubicBezTo>
                  <a:cubicBezTo>
                    <a:pt x="264160" y="386139"/>
                    <a:pt x="264160" y="402757"/>
                    <a:pt x="264160" y="419281"/>
                  </a:cubicBezTo>
                  <a:cubicBezTo>
                    <a:pt x="264160" y="423296"/>
                    <a:pt x="263606" y="426750"/>
                    <a:pt x="258808" y="427030"/>
                  </a:cubicBezTo>
                  <a:cubicBezTo>
                    <a:pt x="254932" y="427217"/>
                    <a:pt x="253086" y="424603"/>
                    <a:pt x="253086" y="419095"/>
                  </a:cubicBezTo>
                  <a:cubicBezTo>
                    <a:pt x="253086" y="402757"/>
                    <a:pt x="253086" y="386325"/>
                    <a:pt x="253086" y="369987"/>
                  </a:cubicBezTo>
                  <a:cubicBezTo>
                    <a:pt x="253086" y="368120"/>
                    <a:pt x="253086" y="366253"/>
                    <a:pt x="253086" y="364199"/>
                  </a:cubicBezTo>
                  <a:lnTo>
                    <a:pt x="240536" y="364199"/>
                  </a:lnTo>
                  <a:cubicBezTo>
                    <a:pt x="240536" y="372508"/>
                    <a:pt x="240536" y="380537"/>
                    <a:pt x="240536" y="388659"/>
                  </a:cubicBezTo>
                  <a:cubicBezTo>
                    <a:pt x="240536" y="392114"/>
                    <a:pt x="240536" y="395568"/>
                    <a:pt x="240536" y="399022"/>
                  </a:cubicBezTo>
                  <a:cubicBezTo>
                    <a:pt x="240536" y="403130"/>
                    <a:pt x="239890" y="407144"/>
                    <a:pt x="234907" y="407144"/>
                  </a:cubicBezTo>
                  <a:cubicBezTo>
                    <a:pt x="229831" y="407144"/>
                    <a:pt x="229370" y="403223"/>
                    <a:pt x="229370" y="399022"/>
                  </a:cubicBezTo>
                  <a:cubicBezTo>
                    <a:pt x="229370" y="387539"/>
                    <a:pt x="229370" y="375962"/>
                    <a:pt x="229370" y="364199"/>
                  </a:cubicBezTo>
                  <a:lnTo>
                    <a:pt x="217650" y="364199"/>
                  </a:lnTo>
                  <a:cubicBezTo>
                    <a:pt x="217650" y="365973"/>
                    <a:pt x="217373" y="367747"/>
                    <a:pt x="217373" y="369614"/>
                  </a:cubicBezTo>
                  <a:cubicBezTo>
                    <a:pt x="217373" y="387539"/>
                    <a:pt x="217373" y="405464"/>
                    <a:pt x="217373" y="423389"/>
                  </a:cubicBezTo>
                  <a:cubicBezTo>
                    <a:pt x="217373" y="437673"/>
                    <a:pt x="210083" y="444955"/>
                    <a:pt x="195872" y="445049"/>
                  </a:cubicBezTo>
                  <a:cubicBezTo>
                    <a:pt x="187659" y="445049"/>
                    <a:pt x="179538" y="445049"/>
                    <a:pt x="171325" y="445049"/>
                  </a:cubicBezTo>
                  <a:cubicBezTo>
                    <a:pt x="163758" y="445049"/>
                    <a:pt x="161174" y="447756"/>
                    <a:pt x="161082" y="455318"/>
                  </a:cubicBezTo>
                  <a:cubicBezTo>
                    <a:pt x="161082" y="461480"/>
                    <a:pt x="161082" y="467735"/>
                    <a:pt x="161082" y="473897"/>
                  </a:cubicBezTo>
                  <a:cubicBezTo>
                    <a:pt x="161082" y="477631"/>
                    <a:pt x="159974" y="480525"/>
                    <a:pt x="155822" y="480619"/>
                  </a:cubicBezTo>
                  <a:cubicBezTo>
                    <a:pt x="151300" y="480712"/>
                    <a:pt x="150100" y="477538"/>
                    <a:pt x="150008" y="473710"/>
                  </a:cubicBezTo>
                  <a:cubicBezTo>
                    <a:pt x="150008" y="466801"/>
                    <a:pt x="149731" y="459893"/>
                    <a:pt x="150008" y="452984"/>
                  </a:cubicBezTo>
                  <a:cubicBezTo>
                    <a:pt x="150562" y="441501"/>
                    <a:pt x="157944" y="434125"/>
                    <a:pt x="169295" y="433752"/>
                  </a:cubicBezTo>
                  <a:cubicBezTo>
                    <a:pt x="178338" y="433472"/>
                    <a:pt x="187382" y="433752"/>
                    <a:pt x="196425" y="433659"/>
                  </a:cubicBezTo>
                  <a:cubicBezTo>
                    <a:pt x="203808" y="433659"/>
                    <a:pt x="206207" y="431045"/>
                    <a:pt x="206300" y="423669"/>
                  </a:cubicBezTo>
                  <a:cubicBezTo>
                    <a:pt x="206300" y="405184"/>
                    <a:pt x="206300" y="386792"/>
                    <a:pt x="206300" y="368307"/>
                  </a:cubicBezTo>
                  <a:cubicBezTo>
                    <a:pt x="206300" y="367000"/>
                    <a:pt x="206115" y="365599"/>
                    <a:pt x="205930" y="364106"/>
                  </a:cubicBezTo>
                  <a:close/>
                  <a:moveTo>
                    <a:pt x="284923" y="352809"/>
                  </a:moveTo>
                  <a:cubicBezTo>
                    <a:pt x="312146" y="352809"/>
                    <a:pt x="339461" y="352809"/>
                    <a:pt x="366684" y="352809"/>
                  </a:cubicBezTo>
                  <a:cubicBezTo>
                    <a:pt x="375728" y="352809"/>
                    <a:pt x="379604" y="348514"/>
                    <a:pt x="379604" y="339365"/>
                  </a:cubicBezTo>
                  <a:cubicBezTo>
                    <a:pt x="379604" y="284843"/>
                    <a:pt x="379604" y="230414"/>
                    <a:pt x="379604" y="175892"/>
                  </a:cubicBezTo>
                  <a:cubicBezTo>
                    <a:pt x="379604" y="165623"/>
                    <a:pt x="375636" y="161328"/>
                    <a:pt x="365577" y="161235"/>
                  </a:cubicBezTo>
                  <a:cubicBezTo>
                    <a:pt x="311869" y="161235"/>
                    <a:pt x="258254" y="161235"/>
                    <a:pt x="204546" y="161235"/>
                  </a:cubicBezTo>
                  <a:cubicBezTo>
                    <a:pt x="194580" y="161235"/>
                    <a:pt x="190427" y="165716"/>
                    <a:pt x="190427" y="175986"/>
                  </a:cubicBezTo>
                  <a:cubicBezTo>
                    <a:pt x="190427" y="230134"/>
                    <a:pt x="190427" y="284283"/>
                    <a:pt x="190427" y="338338"/>
                  </a:cubicBezTo>
                  <a:cubicBezTo>
                    <a:pt x="190427" y="348608"/>
                    <a:pt x="194395" y="352716"/>
                    <a:pt x="204638" y="352716"/>
                  </a:cubicBezTo>
                  <a:cubicBezTo>
                    <a:pt x="231400" y="352716"/>
                    <a:pt x="258162" y="352716"/>
                    <a:pt x="284923" y="352716"/>
                  </a:cubicBezTo>
                  <a:close/>
                  <a:moveTo>
                    <a:pt x="151300" y="115488"/>
                  </a:moveTo>
                  <a:cubicBezTo>
                    <a:pt x="151300" y="109420"/>
                    <a:pt x="146132" y="104379"/>
                    <a:pt x="140134" y="104285"/>
                  </a:cubicBezTo>
                  <a:cubicBezTo>
                    <a:pt x="133951" y="104285"/>
                    <a:pt x="128691" y="109700"/>
                    <a:pt x="128876" y="115862"/>
                  </a:cubicBezTo>
                  <a:cubicBezTo>
                    <a:pt x="129060" y="121837"/>
                    <a:pt x="134412" y="126972"/>
                    <a:pt x="140226" y="126878"/>
                  </a:cubicBezTo>
                  <a:cubicBezTo>
                    <a:pt x="146132" y="126692"/>
                    <a:pt x="151300" y="121463"/>
                    <a:pt x="151208" y="115488"/>
                  </a:cubicBezTo>
                  <a:close/>
                  <a:moveTo>
                    <a:pt x="492279" y="266918"/>
                  </a:moveTo>
                  <a:cubicBezTo>
                    <a:pt x="498554" y="266918"/>
                    <a:pt x="503261" y="262343"/>
                    <a:pt x="503445" y="256088"/>
                  </a:cubicBezTo>
                  <a:cubicBezTo>
                    <a:pt x="503537" y="249460"/>
                    <a:pt x="498923" y="244698"/>
                    <a:pt x="492371" y="244698"/>
                  </a:cubicBezTo>
                  <a:cubicBezTo>
                    <a:pt x="486096" y="244698"/>
                    <a:pt x="481482" y="249366"/>
                    <a:pt x="481482" y="255715"/>
                  </a:cubicBezTo>
                  <a:cubicBezTo>
                    <a:pt x="481482" y="262063"/>
                    <a:pt x="486096" y="266825"/>
                    <a:pt x="492279" y="266825"/>
                  </a:cubicBezTo>
                  <a:close/>
                  <a:moveTo>
                    <a:pt x="179446" y="33892"/>
                  </a:moveTo>
                  <a:cubicBezTo>
                    <a:pt x="185998" y="34079"/>
                    <a:pt x="191073" y="29317"/>
                    <a:pt x="191073" y="22969"/>
                  </a:cubicBezTo>
                  <a:cubicBezTo>
                    <a:pt x="191073" y="16900"/>
                    <a:pt x="186182" y="11952"/>
                    <a:pt x="180092" y="11766"/>
                  </a:cubicBezTo>
                  <a:cubicBezTo>
                    <a:pt x="173909" y="11672"/>
                    <a:pt x="168926" y="16340"/>
                    <a:pt x="168741" y="22502"/>
                  </a:cubicBezTo>
                  <a:cubicBezTo>
                    <a:pt x="168556" y="28664"/>
                    <a:pt x="173263" y="33705"/>
                    <a:pt x="179353" y="33799"/>
                  </a:cubicBezTo>
                  <a:close/>
                  <a:moveTo>
                    <a:pt x="32903" y="148164"/>
                  </a:moveTo>
                  <a:cubicBezTo>
                    <a:pt x="32903" y="141629"/>
                    <a:pt x="28658" y="137054"/>
                    <a:pt x="22383" y="136868"/>
                  </a:cubicBezTo>
                  <a:cubicBezTo>
                    <a:pt x="16016" y="136681"/>
                    <a:pt x="11032" y="141536"/>
                    <a:pt x="11125" y="148071"/>
                  </a:cubicBezTo>
                  <a:cubicBezTo>
                    <a:pt x="11125" y="154326"/>
                    <a:pt x="15923" y="159181"/>
                    <a:pt x="22014" y="159181"/>
                  </a:cubicBezTo>
                  <a:cubicBezTo>
                    <a:pt x="28289" y="159181"/>
                    <a:pt x="32811" y="154606"/>
                    <a:pt x="32903" y="148164"/>
                  </a:cubicBezTo>
                  <a:close/>
                  <a:moveTo>
                    <a:pt x="96393" y="447569"/>
                  </a:moveTo>
                  <a:cubicBezTo>
                    <a:pt x="96393" y="441221"/>
                    <a:pt x="91686" y="436459"/>
                    <a:pt x="85596" y="436366"/>
                  </a:cubicBezTo>
                  <a:cubicBezTo>
                    <a:pt x="79228" y="436366"/>
                    <a:pt x="74430" y="441221"/>
                    <a:pt x="74522" y="447756"/>
                  </a:cubicBezTo>
                  <a:cubicBezTo>
                    <a:pt x="74522" y="453918"/>
                    <a:pt x="79505" y="458866"/>
                    <a:pt x="85596" y="458772"/>
                  </a:cubicBezTo>
                  <a:cubicBezTo>
                    <a:pt x="91686" y="458772"/>
                    <a:pt x="96485" y="453731"/>
                    <a:pt x="96485" y="447569"/>
                  </a:cubicBezTo>
                  <a:close/>
                  <a:moveTo>
                    <a:pt x="329772" y="481832"/>
                  </a:moveTo>
                  <a:cubicBezTo>
                    <a:pt x="323404" y="481832"/>
                    <a:pt x="318883" y="486407"/>
                    <a:pt x="318883" y="492755"/>
                  </a:cubicBezTo>
                  <a:cubicBezTo>
                    <a:pt x="318883" y="499104"/>
                    <a:pt x="323404" y="503865"/>
                    <a:pt x="329587" y="503959"/>
                  </a:cubicBezTo>
                  <a:cubicBezTo>
                    <a:pt x="336047" y="504052"/>
                    <a:pt x="340846" y="499291"/>
                    <a:pt x="340753" y="492662"/>
                  </a:cubicBezTo>
                  <a:cubicBezTo>
                    <a:pt x="340753" y="486314"/>
                    <a:pt x="336139" y="481739"/>
                    <a:pt x="329772" y="481739"/>
                  </a:cubicBezTo>
                  <a:close/>
                </a:path>
              </a:pathLst>
            </a:custGeom>
            <a:grpFill/>
            <a:ln w="9191" cap="flat">
              <a:noFill/>
              <a:prstDash val="solid"/>
              <a:miter/>
            </a:ln>
          </p:spPr>
          <p:txBody>
            <a:bodyPr rtlCol="0" anchor="ctr"/>
            <a:lstStyle/>
            <a:p>
              <a:endParaRPr lang="en-IL"/>
            </a:p>
          </p:txBody>
        </p:sp>
        <p:sp>
          <p:nvSpPr>
            <p:cNvPr id="40" name="Freeform 39">
              <a:extLst>
                <a:ext uri="{FF2B5EF4-FFF2-40B4-BE49-F238E27FC236}">
                  <a16:creationId xmlns:a16="http://schemas.microsoft.com/office/drawing/2014/main" id="{099D07E8-5346-DF90-37E6-DC68F78EFEA0}"/>
                </a:ext>
              </a:extLst>
            </p:cNvPr>
            <p:cNvSpPr/>
            <p:nvPr/>
          </p:nvSpPr>
          <p:spPr>
            <a:xfrm>
              <a:off x="8124913" y="6412031"/>
              <a:ext cx="143774" cy="145267"/>
            </a:xfrm>
            <a:custGeom>
              <a:avLst/>
              <a:gdLst>
                <a:gd name="connsiteX0" fmla="*/ 143774 w 143774"/>
                <a:gd name="connsiteY0" fmla="*/ 72914 h 145267"/>
                <a:gd name="connsiteX1" fmla="*/ 143774 w 143774"/>
                <a:gd name="connsiteY1" fmla="*/ 137052 h 145267"/>
                <a:gd name="connsiteX2" fmla="*/ 135653 w 143774"/>
                <a:gd name="connsiteY2" fmla="*/ 145268 h 145267"/>
                <a:gd name="connsiteX3" fmla="*/ 8305 w 143774"/>
                <a:gd name="connsiteY3" fmla="*/ 145268 h 145267"/>
                <a:gd name="connsiteX4" fmla="*/ 0 w 143774"/>
                <a:gd name="connsiteY4" fmla="*/ 137146 h 145267"/>
                <a:gd name="connsiteX5" fmla="*/ 0 w 143774"/>
                <a:gd name="connsiteY5" fmla="*/ 8309 h 145267"/>
                <a:gd name="connsiteX6" fmla="*/ 8213 w 143774"/>
                <a:gd name="connsiteY6" fmla="*/ 0 h 145267"/>
                <a:gd name="connsiteX7" fmla="*/ 135561 w 143774"/>
                <a:gd name="connsiteY7" fmla="*/ 0 h 145267"/>
                <a:gd name="connsiteX8" fmla="*/ 143774 w 143774"/>
                <a:gd name="connsiteY8" fmla="*/ 8682 h 145267"/>
                <a:gd name="connsiteX9" fmla="*/ 143774 w 143774"/>
                <a:gd name="connsiteY9" fmla="*/ 72821 h 145267"/>
                <a:gd name="connsiteX10" fmla="*/ 11535 w 143774"/>
                <a:gd name="connsiteY10" fmla="*/ 11483 h 145267"/>
                <a:gd name="connsiteX11" fmla="*/ 11535 w 143774"/>
                <a:gd name="connsiteY11" fmla="*/ 133691 h 145267"/>
                <a:gd name="connsiteX12" fmla="*/ 132331 w 143774"/>
                <a:gd name="connsiteY12" fmla="*/ 133691 h 145267"/>
                <a:gd name="connsiteX13" fmla="*/ 132331 w 143774"/>
                <a:gd name="connsiteY13" fmla="*/ 11483 h 145267"/>
                <a:gd name="connsiteX14" fmla="*/ 11535 w 143774"/>
                <a:gd name="connsiteY14" fmla="*/ 11483 h 1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74" h="145267">
                  <a:moveTo>
                    <a:pt x="143774" y="72914"/>
                  </a:moveTo>
                  <a:cubicBezTo>
                    <a:pt x="143774" y="94293"/>
                    <a:pt x="143774" y="115673"/>
                    <a:pt x="143774" y="137052"/>
                  </a:cubicBezTo>
                  <a:cubicBezTo>
                    <a:pt x="143774" y="143774"/>
                    <a:pt x="142205" y="145268"/>
                    <a:pt x="135653" y="145268"/>
                  </a:cubicBezTo>
                  <a:cubicBezTo>
                    <a:pt x="93204" y="145268"/>
                    <a:pt x="50755" y="145268"/>
                    <a:pt x="8305" y="145268"/>
                  </a:cubicBezTo>
                  <a:cubicBezTo>
                    <a:pt x="1661" y="145268"/>
                    <a:pt x="0" y="143681"/>
                    <a:pt x="0" y="137146"/>
                  </a:cubicBezTo>
                  <a:cubicBezTo>
                    <a:pt x="0" y="94200"/>
                    <a:pt x="0" y="51255"/>
                    <a:pt x="0" y="8309"/>
                  </a:cubicBezTo>
                  <a:cubicBezTo>
                    <a:pt x="0" y="1587"/>
                    <a:pt x="1569" y="0"/>
                    <a:pt x="8213" y="0"/>
                  </a:cubicBezTo>
                  <a:cubicBezTo>
                    <a:pt x="50662" y="0"/>
                    <a:pt x="93112" y="0"/>
                    <a:pt x="135561" y="0"/>
                  </a:cubicBezTo>
                  <a:cubicBezTo>
                    <a:pt x="142390" y="0"/>
                    <a:pt x="143774" y="1494"/>
                    <a:pt x="143774" y="8682"/>
                  </a:cubicBezTo>
                  <a:cubicBezTo>
                    <a:pt x="143774" y="30062"/>
                    <a:pt x="143774" y="51441"/>
                    <a:pt x="143774" y="72821"/>
                  </a:cubicBezTo>
                  <a:close/>
                  <a:moveTo>
                    <a:pt x="11535" y="11483"/>
                  </a:moveTo>
                  <a:lnTo>
                    <a:pt x="11535" y="133691"/>
                  </a:lnTo>
                  <a:lnTo>
                    <a:pt x="132331" y="133691"/>
                  </a:lnTo>
                  <a:lnTo>
                    <a:pt x="132331" y="11483"/>
                  </a:lnTo>
                  <a:lnTo>
                    <a:pt x="11535" y="11483"/>
                  </a:lnTo>
                  <a:close/>
                </a:path>
              </a:pathLst>
            </a:custGeom>
            <a:grpFill/>
            <a:ln w="9191" cap="flat">
              <a:noFill/>
              <a:prstDash val="solid"/>
              <a:miter/>
            </a:ln>
          </p:spPr>
          <p:txBody>
            <a:bodyPr rtlCol="0" anchor="ctr"/>
            <a:lstStyle/>
            <a:p>
              <a:endParaRPr lang="en-IL"/>
            </a:p>
          </p:txBody>
        </p:sp>
      </p:grpSp>
      <p:grpSp>
        <p:nvGrpSpPr>
          <p:cNvPr id="41" name="Graphic 82">
            <a:extLst>
              <a:ext uri="{FF2B5EF4-FFF2-40B4-BE49-F238E27FC236}">
                <a16:creationId xmlns:a16="http://schemas.microsoft.com/office/drawing/2014/main" id="{9812F81B-3A4B-F83B-510E-B0B9A003F3A7}"/>
              </a:ext>
            </a:extLst>
          </p:cNvPr>
          <p:cNvGrpSpPr/>
          <p:nvPr/>
        </p:nvGrpSpPr>
        <p:grpSpPr>
          <a:xfrm>
            <a:off x="11474811" y="3445872"/>
            <a:ext cx="515072" cy="387758"/>
            <a:chOff x="5401156" y="-529163"/>
            <a:chExt cx="471497" cy="260259"/>
          </a:xfrm>
          <a:gradFill>
            <a:gsLst>
              <a:gs pos="100000">
                <a:srgbClr val="29C1E9"/>
              </a:gs>
              <a:gs pos="0">
                <a:schemeClr val="tx2"/>
              </a:gs>
            </a:gsLst>
            <a:lin ang="10800000" scaled="0"/>
          </a:gradFill>
        </p:grpSpPr>
        <p:sp>
          <p:nvSpPr>
            <p:cNvPr id="42" name="Freeform 41">
              <a:extLst>
                <a:ext uri="{FF2B5EF4-FFF2-40B4-BE49-F238E27FC236}">
                  <a16:creationId xmlns:a16="http://schemas.microsoft.com/office/drawing/2014/main" id="{DE483016-FE9F-E3FC-2706-3D6512DA86DE}"/>
                </a:ext>
              </a:extLst>
            </p:cNvPr>
            <p:cNvSpPr/>
            <p:nvPr/>
          </p:nvSpPr>
          <p:spPr>
            <a:xfrm>
              <a:off x="5401156" y="-495661"/>
              <a:ext cx="471497" cy="226757"/>
            </a:xfrm>
            <a:custGeom>
              <a:avLst/>
              <a:gdLst>
                <a:gd name="connsiteX0" fmla="*/ 471498 w 471497"/>
                <a:gd name="connsiteY0" fmla="*/ 222159 h 226757"/>
                <a:gd name="connsiteX1" fmla="*/ 461818 w 471497"/>
                <a:gd name="connsiteY1" fmla="*/ 226752 h 226757"/>
                <a:gd name="connsiteX2" fmla="*/ 9680 w 471497"/>
                <a:gd name="connsiteY2" fmla="*/ 226752 h 226757"/>
                <a:gd name="connsiteX3" fmla="*/ 8270 w 471497"/>
                <a:gd name="connsiteY3" fmla="*/ 226752 h 226757"/>
                <a:gd name="connsiteX4" fmla="*/ 0 w 471497"/>
                <a:gd name="connsiteY4" fmla="*/ 219628 h 226757"/>
                <a:gd name="connsiteX5" fmla="*/ 8176 w 471497"/>
                <a:gd name="connsiteY5" fmla="*/ 212317 h 226757"/>
                <a:gd name="connsiteX6" fmla="*/ 34867 w 471497"/>
                <a:gd name="connsiteY6" fmla="*/ 212317 h 226757"/>
                <a:gd name="connsiteX7" fmla="*/ 40411 w 471497"/>
                <a:gd name="connsiteY7" fmla="*/ 212317 h 226757"/>
                <a:gd name="connsiteX8" fmla="*/ 40411 w 471497"/>
                <a:gd name="connsiteY8" fmla="*/ 206599 h 226757"/>
                <a:gd name="connsiteX9" fmla="*/ 40411 w 471497"/>
                <a:gd name="connsiteY9" fmla="*/ 112017 h 226757"/>
                <a:gd name="connsiteX10" fmla="*/ 50467 w 471497"/>
                <a:gd name="connsiteY10" fmla="*/ 101987 h 226757"/>
                <a:gd name="connsiteX11" fmla="*/ 110802 w 471497"/>
                <a:gd name="connsiteY11" fmla="*/ 101987 h 226757"/>
                <a:gd name="connsiteX12" fmla="*/ 120576 w 471497"/>
                <a:gd name="connsiteY12" fmla="*/ 111923 h 226757"/>
                <a:gd name="connsiteX13" fmla="*/ 120576 w 471497"/>
                <a:gd name="connsiteY13" fmla="*/ 206974 h 226757"/>
                <a:gd name="connsiteX14" fmla="*/ 120576 w 471497"/>
                <a:gd name="connsiteY14" fmla="*/ 212129 h 226757"/>
                <a:gd name="connsiteX15" fmla="*/ 144541 w 471497"/>
                <a:gd name="connsiteY15" fmla="*/ 212129 h 226757"/>
                <a:gd name="connsiteX16" fmla="*/ 144541 w 471497"/>
                <a:gd name="connsiteY16" fmla="*/ 206786 h 226757"/>
                <a:gd name="connsiteX17" fmla="*/ 144541 w 471497"/>
                <a:gd name="connsiteY17" fmla="*/ 70397 h 226757"/>
                <a:gd name="connsiteX18" fmla="*/ 154503 w 471497"/>
                <a:gd name="connsiteY18" fmla="*/ 60367 h 226757"/>
                <a:gd name="connsiteX19" fmla="*/ 213429 w 471497"/>
                <a:gd name="connsiteY19" fmla="*/ 60367 h 226757"/>
                <a:gd name="connsiteX20" fmla="*/ 224236 w 471497"/>
                <a:gd name="connsiteY20" fmla="*/ 71053 h 226757"/>
                <a:gd name="connsiteX21" fmla="*/ 224236 w 471497"/>
                <a:gd name="connsiteY21" fmla="*/ 205661 h 226757"/>
                <a:gd name="connsiteX22" fmla="*/ 224236 w 471497"/>
                <a:gd name="connsiteY22" fmla="*/ 211942 h 226757"/>
                <a:gd name="connsiteX23" fmla="*/ 247919 w 471497"/>
                <a:gd name="connsiteY23" fmla="*/ 211942 h 226757"/>
                <a:gd name="connsiteX24" fmla="*/ 247919 w 471497"/>
                <a:gd name="connsiteY24" fmla="*/ 206693 h 226757"/>
                <a:gd name="connsiteX25" fmla="*/ 247919 w 471497"/>
                <a:gd name="connsiteY25" fmla="*/ 82208 h 226757"/>
                <a:gd name="connsiteX26" fmla="*/ 259197 w 471497"/>
                <a:gd name="connsiteY26" fmla="*/ 70772 h 226757"/>
                <a:gd name="connsiteX27" fmla="*/ 317652 w 471497"/>
                <a:gd name="connsiteY27" fmla="*/ 70772 h 226757"/>
                <a:gd name="connsiteX28" fmla="*/ 328366 w 471497"/>
                <a:gd name="connsiteY28" fmla="*/ 81365 h 226757"/>
                <a:gd name="connsiteX29" fmla="*/ 328366 w 471497"/>
                <a:gd name="connsiteY29" fmla="*/ 206318 h 226757"/>
                <a:gd name="connsiteX30" fmla="*/ 328366 w 471497"/>
                <a:gd name="connsiteY30" fmla="*/ 212036 h 226757"/>
                <a:gd name="connsiteX31" fmla="*/ 352049 w 471497"/>
                <a:gd name="connsiteY31" fmla="*/ 212036 h 226757"/>
                <a:gd name="connsiteX32" fmla="*/ 352049 w 471497"/>
                <a:gd name="connsiteY32" fmla="*/ 206036 h 226757"/>
                <a:gd name="connsiteX33" fmla="*/ 352049 w 471497"/>
                <a:gd name="connsiteY33" fmla="*/ 11717 h 226757"/>
                <a:gd name="connsiteX34" fmla="*/ 352049 w 471497"/>
                <a:gd name="connsiteY34" fmla="*/ 7124 h 226757"/>
                <a:gd name="connsiteX35" fmla="*/ 359943 w 471497"/>
                <a:gd name="connsiteY35" fmla="*/ 0 h 226757"/>
                <a:gd name="connsiteX36" fmla="*/ 423944 w 471497"/>
                <a:gd name="connsiteY36" fmla="*/ 0 h 226757"/>
                <a:gd name="connsiteX37" fmla="*/ 431744 w 471497"/>
                <a:gd name="connsiteY37" fmla="*/ 9374 h 226757"/>
                <a:gd name="connsiteX38" fmla="*/ 431744 w 471497"/>
                <a:gd name="connsiteY38" fmla="*/ 206411 h 226757"/>
                <a:gd name="connsiteX39" fmla="*/ 431744 w 471497"/>
                <a:gd name="connsiteY39" fmla="*/ 212317 h 226757"/>
                <a:gd name="connsiteX40" fmla="*/ 462382 w 471497"/>
                <a:gd name="connsiteY40" fmla="*/ 212317 h 226757"/>
                <a:gd name="connsiteX41" fmla="*/ 471310 w 471497"/>
                <a:gd name="connsiteY41" fmla="*/ 216722 h 226757"/>
                <a:gd name="connsiteX42" fmla="*/ 471310 w 471497"/>
                <a:gd name="connsiteY42" fmla="*/ 222253 h 226757"/>
                <a:gd name="connsiteX43" fmla="*/ 366710 w 471497"/>
                <a:gd name="connsiteY43" fmla="*/ 14529 h 226757"/>
                <a:gd name="connsiteX44" fmla="*/ 366710 w 471497"/>
                <a:gd name="connsiteY44" fmla="*/ 212036 h 226757"/>
                <a:gd name="connsiteX45" fmla="*/ 416989 w 471497"/>
                <a:gd name="connsiteY45" fmla="*/ 212036 h 226757"/>
                <a:gd name="connsiteX46" fmla="*/ 416989 w 471497"/>
                <a:gd name="connsiteY46" fmla="*/ 14529 h 226757"/>
                <a:gd name="connsiteX47" fmla="*/ 366710 w 471497"/>
                <a:gd name="connsiteY47" fmla="*/ 14529 h 226757"/>
                <a:gd name="connsiteX48" fmla="*/ 209575 w 471497"/>
                <a:gd name="connsiteY48" fmla="*/ 212036 h 226757"/>
                <a:gd name="connsiteX49" fmla="*/ 209575 w 471497"/>
                <a:gd name="connsiteY49" fmla="*/ 74897 h 226757"/>
                <a:gd name="connsiteX50" fmla="*/ 159108 w 471497"/>
                <a:gd name="connsiteY50" fmla="*/ 74897 h 226757"/>
                <a:gd name="connsiteX51" fmla="*/ 159108 w 471497"/>
                <a:gd name="connsiteY51" fmla="*/ 212036 h 226757"/>
                <a:gd name="connsiteX52" fmla="*/ 209575 w 471497"/>
                <a:gd name="connsiteY52" fmla="*/ 212036 h 226757"/>
                <a:gd name="connsiteX53" fmla="*/ 312953 w 471497"/>
                <a:gd name="connsiteY53" fmla="*/ 212036 h 226757"/>
                <a:gd name="connsiteX54" fmla="*/ 312953 w 471497"/>
                <a:gd name="connsiteY54" fmla="*/ 85489 h 226757"/>
                <a:gd name="connsiteX55" fmla="*/ 262580 w 471497"/>
                <a:gd name="connsiteY55" fmla="*/ 85489 h 226757"/>
                <a:gd name="connsiteX56" fmla="*/ 262580 w 471497"/>
                <a:gd name="connsiteY56" fmla="*/ 212036 h 226757"/>
                <a:gd name="connsiteX57" fmla="*/ 312953 w 471497"/>
                <a:gd name="connsiteY57" fmla="*/ 212036 h 226757"/>
                <a:gd name="connsiteX58" fmla="*/ 55072 w 471497"/>
                <a:gd name="connsiteY58" fmla="*/ 116516 h 226757"/>
                <a:gd name="connsiteX59" fmla="*/ 55072 w 471497"/>
                <a:gd name="connsiteY59" fmla="*/ 211942 h 226757"/>
                <a:gd name="connsiteX60" fmla="*/ 105446 w 471497"/>
                <a:gd name="connsiteY60" fmla="*/ 211942 h 226757"/>
                <a:gd name="connsiteX61" fmla="*/ 105446 w 471497"/>
                <a:gd name="connsiteY61" fmla="*/ 116516 h 226757"/>
                <a:gd name="connsiteX62" fmla="*/ 55072 w 471497"/>
                <a:gd name="connsiteY62" fmla="*/ 116516 h 22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1497" h="226757">
                  <a:moveTo>
                    <a:pt x="471498" y="222159"/>
                  </a:moveTo>
                  <a:cubicBezTo>
                    <a:pt x="469242" y="225721"/>
                    <a:pt x="466047" y="226846"/>
                    <a:pt x="461818" y="226752"/>
                  </a:cubicBezTo>
                  <a:cubicBezTo>
                    <a:pt x="311074" y="226752"/>
                    <a:pt x="160330" y="226752"/>
                    <a:pt x="9680" y="226752"/>
                  </a:cubicBezTo>
                  <a:cubicBezTo>
                    <a:pt x="9210" y="226752"/>
                    <a:pt x="8740" y="226752"/>
                    <a:pt x="8270" y="226752"/>
                  </a:cubicBezTo>
                  <a:cubicBezTo>
                    <a:pt x="3007" y="226659"/>
                    <a:pt x="0" y="224034"/>
                    <a:pt x="0" y="219628"/>
                  </a:cubicBezTo>
                  <a:cubicBezTo>
                    <a:pt x="0" y="215223"/>
                    <a:pt x="2913" y="212411"/>
                    <a:pt x="8176" y="212317"/>
                  </a:cubicBezTo>
                  <a:cubicBezTo>
                    <a:pt x="17104" y="212223"/>
                    <a:pt x="25938" y="212317"/>
                    <a:pt x="34867" y="212317"/>
                  </a:cubicBezTo>
                  <a:cubicBezTo>
                    <a:pt x="36558" y="212317"/>
                    <a:pt x="38156" y="212317"/>
                    <a:pt x="40411" y="212317"/>
                  </a:cubicBezTo>
                  <a:cubicBezTo>
                    <a:pt x="40411" y="210161"/>
                    <a:pt x="40411" y="208380"/>
                    <a:pt x="40411" y="206599"/>
                  </a:cubicBezTo>
                  <a:cubicBezTo>
                    <a:pt x="40411" y="175103"/>
                    <a:pt x="40411" y="143513"/>
                    <a:pt x="40411" y="112017"/>
                  </a:cubicBezTo>
                  <a:cubicBezTo>
                    <a:pt x="40411" y="104049"/>
                    <a:pt x="42479" y="101987"/>
                    <a:pt x="50467" y="101987"/>
                  </a:cubicBezTo>
                  <a:cubicBezTo>
                    <a:pt x="70579" y="101987"/>
                    <a:pt x="90691" y="101987"/>
                    <a:pt x="110802" y="101987"/>
                  </a:cubicBezTo>
                  <a:cubicBezTo>
                    <a:pt x="118321" y="101987"/>
                    <a:pt x="120576" y="104237"/>
                    <a:pt x="120576" y="111923"/>
                  </a:cubicBezTo>
                  <a:cubicBezTo>
                    <a:pt x="120576" y="143607"/>
                    <a:pt x="120576" y="175290"/>
                    <a:pt x="120576" y="206974"/>
                  </a:cubicBezTo>
                  <a:cubicBezTo>
                    <a:pt x="120576" y="208661"/>
                    <a:pt x="120576" y="210255"/>
                    <a:pt x="120576" y="212129"/>
                  </a:cubicBezTo>
                  <a:lnTo>
                    <a:pt x="144541" y="212129"/>
                  </a:lnTo>
                  <a:lnTo>
                    <a:pt x="144541" y="206786"/>
                  </a:lnTo>
                  <a:cubicBezTo>
                    <a:pt x="144541" y="161323"/>
                    <a:pt x="144541" y="115860"/>
                    <a:pt x="144541" y="70397"/>
                  </a:cubicBezTo>
                  <a:cubicBezTo>
                    <a:pt x="144541" y="62242"/>
                    <a:pt x="146327" y="60461"/>
                    <a:pt x="154503" y="60367"/>
                  </a:cubicBezTo>
                  <a:cubicBezTo>
                    <a:pt x="174145" y="60367"/>
                    <a:pt x="193787" y="60367"/>
                    <a:pt x="213429" y="60367"/>
                  </a:cubicBezTo>
                  <a:cubicBezTo>
                    <a:pt x="222357" y="60367"/>
                    <a:pt x="224236" y="62242"/>
                    <a:pt x="224236" y="71053"/>
                  </a:cubicBezTo>
                  <a:cubicBezTo>
                    <a:pt x="224236" y="115954"/>
                    <a:pt x="224236" y="160761"/>
                    <a:pt x="224236" y="205661"/>
                  </a:cubicBezTo>
                  <a:lnTo>
                    <a:pt x="224236" y="211942"/>
                  </a:lnTo>
                  <a:lnTo>
                    <a:pt x="247919" y="211942"/>
                  </a:lnTo>
                  <a:cubicBezTo>
                    <a:pt x="247919" y="210161"/>
                    <a:pt x="247919" y="208380"/>
                    <a:pt x="247919" y="206693"/>
                  </a:cubicBezTo>
                  <a:cubicBezTo>
                    <a:pt x="247919" y="165167"/>
                    <a:pt x="247919" y="123734"/>
                    <a:pt x="247919" y="82208"/>
                  </a:cubicBezTo>
                  <a:cubicBezTo>
                    <a:pt x="247919" y="72834"/>
                    <a:pt x="249893" y="70772"/>
                    <a:pt x="259197" y="70772"/>
                  </a:cubicBezTo>
                  <a:cubicBezTo>
                    <a:pt x="278651" y="70772"/>
                    <a:pt x="298199" y="70772"/>
                    <a:pt x="317652" y="70772"/>
                  </a:cubicBezTo>
                  <a:cubicBezTo>
                    <a:pt x="326111" y="70772"/>
                    <a:pt x="328366" y="72928"/>
                    <a:pt x="328366" y="81365"/>
                  </a:cubicBezTo>
                  <a:cubicBezTo>
                    <a:pt x="328366" y="122984"/>
                    <a:pt x="328366" y="164604"/>
                    <a:pt x="328366" y="206318"/>
                  </a:cubicBezTo>
                  <a:cubicBezTo>
                    <a:pt x="328366" y="208099"/>
                    <a:pt x="328366" y="209973"/>
                    <a:pt x="328366" y="212036"/>
                  </a:cubicBezTo>
                  <a:lnTo>
                    <a:pt x="352049" y="212036"/>
                  </a:lnTo>
                  <a:lnTo>
                    <a:pt x="352049" y="206036"/>
                  </a:lnTo>
                  <a:cubicBezTo>
                    <a:pt x="352049" y="141263"/>
                    <a:pt x="352049" y="76490"/>
                    <a:pt x="352049" y="11717"/>
                  </a:cubicBezTo>
                  <a:cubicBezTo>
                    <a:pt x="352049" y="10217"/>
                    <a:pt x="352049" y="8624"/>
                    <a:pt x="352049" y="7124"/>
                  </a:cubicBezTo>
                  <a:cubicBezTo>
                    <a:pt x="352519" y="2437"/>
                    <a:pt x="355150" y="0"/>
                    <a:pt x="359943" y="0"/>
                  </a:cubicBezTo>
                  <a:cubicBezTo>
                    <a:pt x="381277" y="0"/>
                    <a:pt x="402610" y="0"/>
                    <a:pt x="423944" y="0"/>
                  </a:cubicBezTo>
                  <a:cubicBezTo>
                    <a:pt x="429583" y="0"/>
                    <a:pt x="431744" y="2812"/>
                    <a:pt x="431744" y="9374"/>
                  </a:cubicBezTo>
                  <a:cubicBezTo>
                    <a:pt x="431744" y="75084"/>
                    <a:pt x="431744" y="140701"/>
                    <a:pt x="431744" y="206411"/>
                  </a:cubicBezTo>
                  <a:lnTo>
                    <a:pt x="431744" y="212317"/>
                  </a:lnTo>
                  <a:cubicBezTo>
                    <a:pt x="442270" y="212317"/>
                    <a:pt x="452326" y="212317"/>
                    <a:pt x="462382" y="212317"/>
                  </a:cubicBezTo>
                  <a:cubicBezTo>
                    <a:pt x="466235" y="212317"/>
                    <a:pt x="469242" y="213348"/>
                    <a:pt x="471310" y="216722"/>
                  </a:cubicBezTo>
                  <a:lnTo>
                    <a:pt x="471310" y="222253"/>
                  </a:lnTo>
                  <a:close/>
                  <a:moveTo>
                    <a:pt x="366710" y="14529"/>
                  </a:moveTo>
                  <a:lnTo>
                    <a:pt x="366710" y="212036"/>
                  </a:lnTo>
                  <a:lnTo>
                    <a:pt x="416989" y="212036"/>
                  </a:lnTo>
                  <a:lnTo>
                    <a:pt x="416989" y="14529"/>
                  </a:lnTo>
                  <a:lnTo>
                    <a:pt x="366710" y="14529"/>
                  </a:lnTo>
                  <a:close/>
                  <a:moveTo>
                    <a:pt x="209575" y="212036"/>
                  </a:moveTo>
                  <a:lnTo>
                    <a:pt x="209575" y="74897"/>
                  </a:lnTo>
                  <a:lnTo>
                    <a:pt x="159108" y="74897"/>
                  </a:lnTo>
                  <a:lnTo>
                    <a:pt x="159108" y="212036"/>
                  </a:lnTo>
                  <a:lnTo>
                    <a:pt x="209575" y="212036"/>
                  </a:lnTo>
                  <a:close/>
                  <a:moveTo>
                    <a:pt x="312953" y="212036"/>
                  </a:moveTo>
                  <a:lnTo>
                    <a:pt x="312953" y="85489"/>
                  </a:lnTo>
                  <a:lnTo>
                    <a:pt x="262580" y="85489"/>
                  </a:lnTo>
                  <a:lnTo>
                    <a:pt x="262580" y="212036"/>
                  </a:lnTo>
                  <a:lnTo>
                    <a:pt x="312953" y="212036"/>
                  </a:lnTo>
                  <a:close/>
                  <a:moveTo>
                    <a:pt x="55072" y="116516"/>
                  </a:moveTo>
                  <a:lnTo>
                    <a:pt x="55072" y="211942"/>
                  </a:lnTo>
                  <a:lnTo>
                    <a:pt x="105446" y="211942"/>
                  </a:lnTo>
                  <a:lnTo>
                    <a:pt x="105446" y="116516"/>
                  </a:lnTo>
                  <a:lnTo>
                    <a:pt x="55072" y="116516"/>
                  </a:lnTo>
                  <a:close/>
                </a:path>
              </a:pathLst>
            </a:custGeom>
            <a:grpFill/>
            <a:ln w="9335" cap="flat">
              <a:noFill/>
              <a:prstDash val="solid"/>
              <a:miter/>
            </a:ln>
          </p:spPr>
          <p:txBody>
            <a:bodyPr rtlCol="0" anchor="ctr"/>
            <a:lstStyle/>
            <a:p>
              <a:endParaRPr lang="en-IL"/>
            </a:p>
          </p:txBody>
        </p:sp>
        <p:sp>
          <p:nvSpPr>
            <p:cNvPr id="44" name="Freeform 43">
              <a:extLst>
                <a:ext uri="{FF2B5EF4-FFF2-40B4-BE49-F238E27FC236}">
                  <a16:creationId xmlns:a16="http://schemas.microsoft.com/office/drawing/2014/main" id="{BF57F0F9-7701-48DA-41F5-307D2ABA5B29}"/>
                </a:ext>
              </a:extLst>
            </p:cNvPr>
            <p:cNvSpPr/>
            <p:nvPr/>
          </p:nvSpPr>
          <p:spPr>
            <a:xfrm>
              <a:off x="5477125" y="-529163"/>
              <a:ext cx="286056" cy="105962"/>
            </a:xfrm>
            <a:custGeom>
              <a:avLst/>
              <a:gdLst>
                <a:gd name="connsiteX0" fmla="*/ 6452 w 286056"/>
                <a:gd name="connsiteY0" fmla="*/ 105962 h 105962"/>
                <a:gd name="connsiteX1" fmla="*/ 625 w 286056"/>
                <a:gd name="connsiteY1" fmla="*/ 100057 h 105962"/>
                <a:gd name="connsiteX2" fmla="*/ 3444 w 286056"/>
                <a:gd name="connsiteY2" fmla="*/ 91620 h 105962"/>
                <a:gd name="connsiteX3" fmla="*/ 28161 w 286056"/>
                <a:gd name="connsiteY3" fmla="*/ 73998 h 105962"/>
                <a:gd name="connsiteX4" fmla="*/ 100432 w 286056"/>
                <a:gd name="connsiteY4" fmla="*/ 22442 h 105962"/>
                <a:gd name="connsiteX5" fmla="*/ 112273 w 286056"/>
                <a:gd name="connsiteY5" fmla="*/ 21036 h 105962"/>
                <a:gd name="connsiteX6" fmla="*/ 198265 w 286056"/>
                <a:gd name="connsiteY6" fmla="*/ 56843 h 105962"/>
                <a:gd name="connsiteX7" fmla="*/ 206065 w 286056"/>
                <a:gd name="connsiteY7" fmla="*/ 55719 h 105962"/>
                <a:gd name="connsiteX8" fmla="*/ 272603 w 286056"/>
                <a:gd name="connsiteY8" fmla="*/ 2757 h 105962"/>
                <a:gd name="connsiteX9" fmla="*/ 284444 w 286056"/>
                <a:gd name="connsiteY9" fmla="*/ 2382 h 105962"/>
                <a:gd name="connsiteX10" fmla="*/ 281813 w 286056"/>
                <a:gd name="connsiteY10" fmla="*/ 14193 h 105962"/>
                <a:gd name="connsiteX11" fmla="*/ 211610 w 286056"/>
                <a:gd name="connsiteY11" fmla="*/ 69873 h 105962"/>
                <a:gd name="connsiteX12" fmla="*/ 197325 w 286056"/>
                <a:gd name="connsiteY12" fmla="*/ 71842 h 105962"/>
                <a:gd name="connsiteX13" fmla="*/ 111709 w 286056"/>
                <a:gd name="connsiteY13" fmla="*/ 36221 h 105962"/>
                <a:gd name="connsiteX14" fmla="*/ 104285 w 286056"/>
                <a:gd name="connsiteY14" fmla="*/ 37065 h 105962"/>
                <a:gd name="connsiteX15" fmla="*/ 13688 w 286056"/>
                <a:gd name="connsiteY15" fmla="*/ 101650 h 105962"/>
                <a:gd name="connsiteX16" fmla="*/ 6546 w 286056"/>
                <a:gd name="connsiteY16" fmla="*/ 105775 h 1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56" h="105962">
                  <a:moveTo>
                    <a:pt x="6452" y="105962"/>
                  </a:moveTo>
                  <a:cubicBezTo>
                    <a:pt x="4384" y="103900"/>
                    <a:pt x="1753" y="102306"/>
                    <a:pt x="625" y="100057"/>
                  </a:cubicBezTo>
                  <a:cubicBezTo>
                    <a:pt x="-879" y="96870"/>
                    <a:pt x="437" y="93776"/>
                    <a:pt x="3444" y="91620"/>
                  </a:cubicBezTo>
                  <a:cubicBezTo>
                    <a:pt x="11714" y="85715"/>
                    <a:pt x="19891" y="79903"/>
                    <a:pt x="28161" y="73998"/>
                  </a:cubicBezTo>
                  <a:cubicBezTo>
                    <a:pt x="52220" y="56843"/>
                    <a:pt x="76373" y="39689"/>
                    <a:pt x="100432" y="22442"/>
                  </a:cubicBezTo>
                  <a:cubicBezTo>
                    <a:pt x="104379" y="19629"/>
                    <a:pt x="107762" y="19161"/>
                    <a:pt x="112273" y="21036"/>
                  </a:cubicBezTo>
                  <a:cubicBezTo>
                    <a:pt x="140843" y="33128"/>
                    <a:pt x="169601" y="44845"/>
                    <a:pt x="198265" y="56843"/>
                  </a:cubicBezTo>
                  <a:cubicBezTo>
                    <a:pt x="201366" y="58156"/>
                    <a:pt x="203434" y="57781"/>
                    <a:pt x="206065" y="55719"/>
                  </a:cubicBezTo>
                  <a:cubicBezTo>
                    <a:pt x="228150" y="38002"/>
                    <a:pt x="250424" y="20379"/>
                    <a:pt x="272603" y="2757"/>
                  </a:cubicBezTo>
                  <a:cubicBezTo>
                    <a:pt x="277114" y="-805"/>
                    <a:pt x="281719" y="-899"/>
                    <a:pt x="284444" y="2382"/>
                  </a:cubicBezTo>
                  <a:cubicBezTo>
                    <a:pt x="287358" y="5850"/>
                    <a:pt x="286230" y="10724"/>
                    <a:pt x="281813" y="14193"/>
                  </a:cubicBezTo>
                  <a:cubicBezTo>
                    <a:pt x="258412" y="32753"/>
                    <a:pt x="234917" y="51219"/>
                    <a:pt x="211610" y="69873"/>
                  </a:cubicBezTo>
                  <a:cubicBezTo>
                    <a:pt x="207005" y="73623"/>
                    <a:pt x="202870" y="74091"/>
                    <a:pt x="197325" y="71842"/>
                  </a:cubicBezTo>
                  <a:cubicBezTo>
                    <a:pt x="168849" y="59843"/>
                    <a:pt x="140185" y="48126"/>
                    <a:pt x="111709" y="36221"/>
                  </a:cubicBezTo>
                  <a:cubicBezTo>
                    <a:pt x="108796" y="35002"/>
                    <a:pt x="106822" y="35284"/>
                    <a:pt x="104285" y="37065"/>
                  </a:cubicBezTo>
                  <a:cubicBezTo>
                    <a:pt x="74117" y="58718"/>
                    <a:pt x="43950" y="80184"/>
                    <a:pt x="13688" y="101650"/>
                  </a:cubicBezTo>
                  <a:cubicBezTo>
                    <a:pt x="11714" y="103056"/>
                    <a:pt x="9553" y="104087"/>
                    <a:pt x="6546" y="105775"/>
                  </a:cubicBezTo>
                  <a:close/>
                </a:path>
              </a:pathLst>
            </a:custGeom>
            <a:grpFill/>
            <a:ln w="9335" cap="flat">
              <a:noFill/>
              <a:prstDash val="solid"/>
              <a:miter/>
            </a:ln>
          </p:spPr>
          <p:txBody>
            <a:bodyPr rtlCol="0" anchor="ctr"/>
            <a:lstStyle/>
            <a:p>
              <a:pPr marL="0" algn="r" defTabSz="914400" rtl="1" eaLnBrk="1" latinLnBrk="0" hangingPunct="1"/>
              <a:endParaRPr lang="en-IL"/>
            </a:p>
          </p:txBody>
        </p:sp>
      </p:grpSp>
      <p:grpSp>
        <p:nvGrpSpPr>
          <p:cNvPr id="12" name="Group 11">
            <a:extLst>
              <a:ext uri="{FF2B5EF4-FFF2-40B4-BE49-F238E27FC236}">
                <a16:creationId xmlns:a16="http://schemas.microsoft.com/office/drawing/2014/main" id="{51341C91-6475-42DF-5077-8BDD22DA0256}"/>
              </a:ext>
            </a:extLst>
          </p:cNvPr>
          <p:cNvGrpSpPr/>
          <p:nvPr/>
        </p:nvGrpSpPr>
        <p:grpSpPr>
          <a:xfrm>
            <a:off x="4095343" y="3113325"/>
            <a:ext cx="8096657" cy="2447364"/>
            <a:chOff x="4623516" y="3113325"/>
            <a:chExt cx="7568484" cy="2447364"/>
          </a:xfrm>
        </p:grpSpPr>
        <p:cxnSp>
          <p:nvCxnSpPr>
            <p:cNvPr id="46" name="Straight Connector 45">
              <a:extLst>
                <a:ext uri="{FF2B5EF4-FFF2-40B4-BE49-F238E27FC236}">
                  <a16:creationId xmlns:a16="http://schemas.microsoft.com/office/drawing/2014/main" id="{F20CA1B6-4A41-1D64-2F52-08B8F5F27BC1}"/>
                </a:ext>
              </a:extLst>
            </p:cNvPr>
            <p:cNvCxnSpPr>
              <a:cxnSpLocks/>
            </p:cNvCxnSpPr>
            <p:nvPr/>
          </p:nvCxnSpPr>
          <p:spPr>
            <a:xfrm>
              <a:off x="4623516" y="3113325"/>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1A78312-A91F-B120-B078-5D7A24D0EF51}"/>
                </a:ext>
              </a:extLst>
            </p:cNvPr>
            <p:cNvCxnSpPr>
              <a:cxnSpLocks/>
            </p:cNvCxnSpPr>
            <p:nvPr/>
          </p:nvCxnSpPr>
          <p:spPr>
            <a:xfrm>
              <a:off x="4623516" y="4108407"/>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88F5E9-4F78-E9D9-00C5-AA30D0247021}"/>
                </a:ext>
              </a:extLst>
            </p:cNvPr>
            <p:cNvCxnSpPr>
              <a:cxnSpLocks/>
            </p:cNvCxnSpPr>
            <p:nvPr/>
          </p:nvCxnSpPr>
          <p:spPr>
            <a:xfrm>
              <a:off x="4623516" y="4834548"/>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9F4C3D-0435-E1A7-4CA3-A82FC7C8928B}"/>
                </a:ext>
              </a:extLst>
            </p:cNvPr>
            <p:cNvCxnSpPr>
              <a:cxnSpLocks/>
            </p:cNvCxnSpPr>
            <p:nvPr/>
          </p:nvCxnSpPr>
          <p:spPr>
            <a:xfrm>
              <a:off x="4623516" y="5560689"/>
              <a:ext cx="7568484"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5242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D65D-FE84-486B-CBE7-12ABAAD33D89}"/>
              </a:ext>
            </a:extLst>
          </p:cNvPr>
          <p:cNvSpPr>
            <a:spLocks noGrp="1"/>
          </p:cNvSpPr>
          <p:nvPr>
            <p:ph type="title"/>
          </p:nvPr>
        </p:nvSpPr>
        <p:spPr/>
        <p:txBody>
          <a:bodyPr>
            <a:normAutofit/>
          </a:bodyPr>
          <a:lstStyle/>
          <a:p>
            <a:pPr algn="r"/>
            <a:r>
              <a:rPr lang="he-IL" sz="4000"/>
              <a:t>מגמות לגבי הביקושים למוצרי קצה</a:t>
            </a:r>
            <a:endParaRPr lang="en-US" sz="4000"/>
          </a:p>
        </p:txBody>
      </p:sp>
      <p:sp>
        <p:nvSpPr>
          <p:cNvPr id="8" name="Title 1">
            <a:extLst>
              <a:ext uri="{FF2B5EF4-FFF2-40B4-BE49-F238E27FC236}">
                <a16:creationId xmlns:a16="http://schemas.microsoft.com/office/drawing/2014/main" id="{B851936D-C62E-DC7B-D1C1-EC3F937F65D1}"/>
              </a:ext>
            </a:extLst>
          </p:cNvPr>
          <p:cNvSpPr txBox="1">
            <a:spLocks/>
          </p:cNvSpPr>
          <p:nvPr/>
        </p:nvSpPr>
        <p:spPr>
          <a:xfrm>
            <a:off x="9896638" y="1590587"/>
            <a:ext cx="1493143" cy="353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Servers</a:t>
            </a:r>
          </a:p>
        </p:txBody>
      </p:sp>
      <p:sp>
        <p:nvSpPr>
          <p:cNvPr id="12" name="Rectangle 11">
            <a:extLst>
              <a:ext uri="{FF2B5EF4-FFF2-40B4-BE49-F238E27FC236}">
                <a16:creationId xmlns:a16="http://schemas.microsoft.com/office/drawing/2014/main" id="{DCA51C44-3D6A-2F04-5DED-E92DF2133030}"/>
              </a:ext>
            </a:extLst>
          </p:cNvPr>
          <p:cNvSpPr/>
          <p:nvPr/>
        </p:nvSpPr>
        <p:spPr>
          <a:xfrm>
            <a:off x="9763338"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18.6% growth</a:t>
            </a:r>
          </a:p>
        </p:txBody>
      </p:sp>
      <p:sp>
        <p:nvSpPr>
          <p:cNvPr id="13" name="Rectangle 12">
            <a:extLst>
              <a:ext uri="{FF2B5EF4-FFF2-40B4-BE49-F238E27FC236}">
                <a16:creationId xmlns:a16="http://schemas.microsoft.com/office/drawing/2014/main" id="{AD1C6A37-5702-72CB-D953-381E420303F2}"/>
              </a:ext>
            </a:extLst>
          </p:cNvPr>
          <p:cNvSpPr/>
          <p:nvPr/>
        </p:nvSpPr>
        <p:spPr>
          <a:xfrm>
            <a:off x="689069" y="2576527"/>
            <a:ext cx="1296224" cy="495598"/>
          </a:xfrm>
          <a:prstGeom prst="rect">
            <a:avLst/>
          </a:prstGeom>
          <a:solidFill>
            <a:schemeClr val="accent2"/>
          </a:soli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ebo" pitchFamily="2" charset="-79"/>
                <a:ea typeface="Open Sans Semibold" panose="020B0606030504020204" pitchFamily="34" charset="0"/>
                <a:cs typeface="Heebo" pitchFamily="2" charset="-79"/>
              </a:rPr>
              <a:t>2022</a:t>
            </a:r>
          </a:p>
        </p:txBody>
      </p:sp>
      <p:sp>
        <p:nvSpPr>
          <p:cNvPr id="14" name="Rectangle 13">
            <a:extLst>
              <a:ext uri="{FF2B5EF4-FFF2-40B4-BE49-F238E27FC236}">
                <a16:creationId xmlns:a16="http://schemas.microsoft.com/office/drawing/2014/main" id="{4D358901-6BF4-1F2E-058B-77B1D616A547}"/>
              </a:ext>
            </a:extLst>
          </p:cNvPr>
          <p:cNvSpPr/>
          <p:nvPr/>
        </p:nvSpPr>
        <p:spPr>
          <a:xfrm>
            <a:off x="689069" y="3636720"/>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491CA"/>
                </a:solidFill>
                <a:effectLst/>
                <a:uLnTx/>
                <a:uFillTx/>
                <a:latin typeface="Heebo" pitchFamily="2" charset="-79"/>
                <a:ea typeface="Open Sans Semibold" panose="020B0606030504020204" pitchFamily="34" charset="0"/>
                <a:cs typeface="Heebo" pitchFamily="2" charset="-79"/>
              </a:rPr>
              <a:t>2023</a:t>
            </a:r>
          </a:p>
        </p:txBody>
      </p:sp>
      <p:sp>
        <p:nvSpPr>
          <p:cNvPr id="15" name="Rectangle 14">
            <a:extLst>
              <a:ext uri="{FF2B5EF4-FFF2-40B4-BE49-F238E27FC236}">
                <a16:creationId xmlns:a16="http://schemas.microsoft.com/office/drawing/2014/main" id="{96A9C40E-D83E-E92A-A96C-3945E82F32D8}"/>
              </a:ext>
            </a:extLst>
          </p:cNvPr>
          <p:cNvSpPr/>
          <p:nvPr/>
        </p:nvSpPr>
        <p:spPr>
          <a:xfrm>
            <a:off x="9763338"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3.2% growth</a:t>
            </a:r>
          </a:p>
        </p:txBody>
      </p:sp>
      <p:sp>
        <p:nvSpPr>
          <p:cNvPr id="27" name="Rectangle 26">
            <a:extLst>
              <a:ext uri="{FF2B5EF4-FFF2-40B4-BE49-F238E27FC236}">
                <a16:creationId xmlns:a16="http://schemas.microsoft.com/office/drawing/2014/main" id="{1DD7A976-1884-3865-79CD-347C367CB1FB}"/>
              </a:ext>
            </a:extLst>
          </p:cNvPr>
          <p:cNvSpPr/>
          <p:nvPr/>
        </p:nvSpPr>
        <p:spPr>
          <a:xfrm>
            <a:off x="2817126"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8.5% drop</a:t>
            </a:r>
          </a:p>
        </p:txBody>
      </p:sp>
      <p:sp>
        <p:nvSpPr>
          <p:cNvPr id="28" name="Arrow: Down 27">
            <a:extLst>
              <a:ext uri="{FF2B5EF4-FFF2-40B4-BE49-F238E27FC236}">
                <a16:creationId xmlns:a16="http://schemas.microsoft.com/office/drawing/2014/main" id="{5326FDBB-B838-033B-EA72-58CEB5EC6802}"/>
              </a:ext>
            </a:extLst>
          </p:cNvPr>
          <p:cNvSpPr/>
          <p:nvPr/>
        </p:nvSpPr>
        <p:spPr>
          <a:xfrm>
            <a:off x="2430631" y="2565916"/>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1"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Rectangle 28">
            <a:extLst>
              <a:ext uri="{FF2B5EF4-FFF2-40B4-BE49-F238E27FC236}">
                <a16:creationId xmlns:a16="http://schemas.microsoft.com/office/drawing/2014/main" id="{2973775C-E4E0-A3BD-794B-CC442C84B441}"/>
              </a:ext>
            </a:extLst>
          </p:cNvPr>
          <p:cNvSpPr/>
          <p:nvPr/>
        </p:nvSpPr>
        <p:spPr>
          <a:xfrm>
            <a:off x="2262425" y="3653610"/>
            <a:ext cx="2161309"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4" name="Rectangle 33">
            <a:extLst>
              <a:ext uri="{FF2B5EF4-FFF2-40B4-BE49-F238E27FC236}">
                <a16:creationId xmlns:a16="http://schemas.microsoft.com/office/drawing/2014/main" id="{0B2EA0EB-8035-78A2-821E-76CEE5F6B7AC}"/>
              </a:ext>
            </a:extLst>
          </p:cNvPr>
          <p:cNvSpPr/>
          <p:nvPr/>
        </p:nvSpPr>
        <p:spPr>
          <a:xfrm>
            <a:off x="5124930"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16.2% drop</a:t>
            </a:r>
          </a:p>
        </p:txBody>
      </p:sp>
      <p:sp>
        <p:nvSpPr>
          <p:cNvPr id="36" name="Rectangle 35">
            <a:extLst>
              <a:ext uri="{FF2B5EF4-FFF2-40B4-BE49-F238E27FC236}">
                <a16:creationId xmlns:a16="http://schemas.microsoft.com/office/drawing/2014/main" id="{70A6F293-4CDC-11D9-EE86-BE05391B2C43}"/>
              </a:ext>
            </a:extLst>
          </p:cNvPr>
          <p:cNvSpPr/>
          <p:nvPr/>
        </p:nvSpPr>
        <p:spPr>
          <a:xfrm>
            <a:off x="5124930"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5.6% drop</a:t>
            </a:r>
          </a:p>
        </p:txBody>
      </p:sp>
      <p:sp>
        <p:nvSpPr>
          <p:cNvPr id="40" name="Title 1">
            <a:extLst>
              <a:ext uri="{FF2B5EF4-FFF2-40B4-BE49-F238E27FC236}">
                <a16:creationId xmlns:a16="http://schemas.microsoft.com/office/drawing/2014/main" id="{7B8202F8-F923-602D-1FFB-39CFB2947C37}"/>
              </a:ext>
            </a:extLst>
          </p:cNvPr>
          <p:cNvSpPr txBox="1">
            <a:spLocks/>
          </p:cNvSpPr>
          <p:nvPr/>
        </p:nvSpPr>
        <p:spPr>
          <a:xfrm>
            <a:off x="7482003" y="1590587"/>
            <a:ext cx="1530707"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Automotive</a:t>
            </a:r>
          </a:p>
        </p:txBody>
      </p:sp>
      <p:sp>
        <p:nvSpPr>
          <p:cNvPr id="41" name="Rectangle 40">
            <a:extLst>
              <a:ext uri="{FF2B5EF4-FFF2-40B4-BE49-F238E27FC236}">
                <a16:creationId xmlns:a16="http://schemas.microsoft.com/office/drawing/2014/main" id="{9DB4A306-E816-0A3E-038B-B422EFB4BD14}"/>
              </a:ext>
            </a:extLst>
          </p:cNvPr>
          <p:cNvSpPr/>
          <p:nvPr/>
        </p:nvSpPr>
        <p:spPr>
          <a:xfrm>
            <a:off x="7443492" y="2608320"/>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43" name="Rectangle 42">
            <a:extLst>
              <a:ext uri="{FF2B5EF4-FFF2-40B4-BE49-F238E27FC236}">
                <a16:creationId xmlns:a16="http://schemas.microsoft.com/office/drawing/2014/main" id="{5D9DEFDD-D739-E8F1-B138-3EA7B5052FBA}"/>
              </a:ext>
            </a:extLst>
          </p:cNvPr>
          <p:cNvSpPr/>
          <p:nvPr/>
        </p:nvSpPr>
        <p:spPr>
          <a:xfrm>
            <a:off x="7443492" y="3734497"/>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5.6% growth</a:t>
            </a:r>
          </a:p>
        </p:txBody>
      </p:sp>
      <p:sp>
        <p:nvSpPr>
          <p:cNvPr id="5" name="Rectangle 4">
            <a:extLst>
              <a:ext uri="{FF2B5EF4-FFF2-40B4-BE49-F238E27FC236}">
                <a16:creationId xmlns:a16="http://schemas.microsoft.com/office/drawing/2014/main" id="{183DE8F3-BBCD-E501-4314-C76C5C0EF53F}"/>
              </a:ext>
            </a:extLst>
          </p:cNvPr>
          <p:cNvSpPr/>
          <p:nvPr/>
        </p:nvSpPr>
        <p:spPr>
          <a:xfrm>
            <a:off x="704674" y="4593590"/>
            <a:ext cx="1296224" cy="49559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491CA"/>
                </a:solidFill>
                <a:effectLst/>
                <a:uLnTx/>
                <a:uFillTx/>
                <a:latin typeface="Heebo" pitchFamily="2" charset="-79"/>
                <a:ea typeface="Open Sans Semibold" panose="020B0606030504020204" pitchFamily="34" charset="0"/>
                <a:cs typeface="Heebo" pitchFamily="2" charset="-79"/>
              </a:rPr>
              <a:t>2024</a:t>
            </a:r>
          </a:p>
        </p:txBody>
      </p:sp>
      <p:sp>
        <p:nvSpPr>
          <p:cNvPr id="19" name="Arrow: Down 18">
            <a:extLst>
              <a:ext uri="{FF2B5EF4-FFF2-40B4-BE49-F238E27FC236}">
                <a16:creationId xmlns:a16="http://schemas.microsoft.com/office/drawing/2014/main" id="{C4685286-2255-5344-F1C2-FF4AC316A700}"/>
              </a:ext>
            </a:extLst>
          </p:cNvPr>
          <p:cNvSpPr/>
          <p:nvPr/>
        </p:nvSpPr>
        <p:spPr>
          <a:xfrm rot="10800000">
            <a:off x="2430632" y="4639520"/>
            <a:ext cx="276042" cy="461818"/>
          </a:xfrm>
          <a:prstGeom prst="downArrow">
            <a:avLst>
              <a:gd name="adj1" fmla="val 50000"/>
              <a:gd name="adj2" fmla="val 167300"/>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0" name="Arrow: Down 19">
            <a:extLst>
              <a:ext uri="{FF2B5EF4-FFF2-40B4-BE49-F238E27FC236}">
                <a16:creationId xmlns:a16="http://schemas.microsoft.com/office/drawing/2014/main" id="{E63791F5-1DC3-3001-772E-B03186D2A6A1}"/>
              </a:ext>
            </a:extLst>
          </p:cNvPr>
          <p:cNvSpPr/>
          <p:nvPr/>
        </p:nvSpPr>
        <p:spPr>
          <a:xfrm rot="10800000">
            <a:off x="9369835"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1" name="Rectangle 20">
            <a:extLst>
              <a:ext uri="{FF2B5EF4-FFF2-40B4-BE49-F238E27FC236}">
                <a16:creationId xmlns:a16="http://schemas.microsoft.com/office/drawing/2014/main" id="{12291583-BD7F-7FFB-3BA3-7870B1ADE811}"/>
              </a:ext>
            </a:extLst>
          </p:cNvPr>
          <p:cNvSpPr/>
          <p:nvPr/>
        </p:nvSpPr>
        <p:spPr>
          <a:xfrm>
            <a:off x="9763338"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ebo" pitchFamily="2" charset="-79"/>
                <a:ea typeface="Open Sans Semibold" panose="020B0606030504020204" pitchFamily="34" charset="0"/>
                <a:cs typeface="Heebo" pitchFamily="2" charset="-79"/>
              </a:rPr>
              <a:t>12.1% growth</a:t>
            </a:r>
          </a:p>
        </p:txBody>
      </p:sp>
      <p:sp>
        <p:nvSpPr>
          <p:cNvPr id="22" name="Rectangle 21">
            <a:extLst>
              <a:ext uri="{FF2B5EF4-FFF2-40B4-BE49-F238E27FC236}">
                <a16:creationId xmlns:a16="http://schemas.microsoft.com/office/drawing/2014/main" id="{4AC637AF-5F67-11AB-C6B9-4D25AED5D8ED}"/>
              </a:ext>
            </a:extLst>
          </p:cNvPr>
          <p:cNvSpPr/>
          <p:nvPr/>
        </p:nvSpPr>
        <p:spPr>
          <a:xfrm>
            <a:off x="5124930"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5% growth</a:t>
            </a:r>
          </a:p>
        </p:txBody>
      </p:sp>
      <p:sp>
        <p:nvSpPr>
          <p:cNvPr id="23" name="Rectangle 22">
            <a:extLst>
              <a:ext uri="{FF2B5EF4-FFF2-40B4-BE49-F238E27FC236}">
                <a16:creationId xmlns:a16="http://schemas.microsoft.com/office/drawing/2014/main" id="{C2494FEE-4F19-EE96-254F-A46D038F9AA1}"/>
              </a:ext>
            </a:extLst>
          </p:cNvPr>
          <p:cNvSpPr/>
          <p:nvPr/>
        </p:nvSpPr>
        <p:spPr>
          <a:xfrm>
            <a:off x="2817126"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6% growth</a:t>
            </a:r>
          </a:p>
        </p:txBody>
      </p:sp>
      <p:sp>
        <p:nvSpPr>
          <p:cNvPr id="24" name="Rectangle 23">
            <a:extLst>
              <a:ext uri="{FF2B5EF4-FFF2-40B4-BE49-F238E27FC236}">
                <a16:creationId xmlns:a16="http://schemas.microsoft.com/office/drawing/2014/main" id="{33D2AFC0-2748-5D7D-5786-2D27711A304F}"/>
              </a:ext>
            </a:extLst>
          </p:cNvPr>
          <p:cNvSpPr/>
          <p:nvPr/>
        </p:nvSpPr>
        <p:spPr>
          <a:xfrm>
            <a:off x="7443492" y="4661314"/>
            <a:ext cx="1492772" cy="461818"/>
          </a:xfrm>
          <a:prstGeom prst="rect">
            <a:avLst/>
          </a:prstGeom>
          <a:no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4% growth</a:t>
            </a:r>
          </a:p>
        </p:txBody>
      </p:sp>
      <p:cxnSp>
        <p:nvCxnSpPr>
          <p:cNvPr id="42" name="Straight Connector 41">
            <a:extLst>
              <a:ext uri="{FF2B5EF4-FFF2-40B4-BE49-F238E27FC236}">
                <a16:creationId xmlns:a16="http://schemas.microsoft.com/office/drawing/2014/main" id="{D8C68F36-1AF5-C6E5-32E8-83EAA98C0CEF}"/>
              </a:ext>
            </a:extLst>
          </p:cNvPr>
          <p:cNvCxnSpPr>
            <a:cxnSpLocks/>
          </p:cNvCxnSpPr>
          <p:nvPr/>
        </p:nvCxnSpPr>
        <p:spPr>
          <a:xfrm>
            <a:off x="696432" y="3355315"/>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770BDA7D-B193-771D-F556-8A889E49F1DD}"/>
              </a:ext>
            </a:extLst>
          </p:cNvPr>
          <p:cNvSpPr txBox="1">
            <a:spLocks/>
          </p:cNvSpPr>
          <p:nvPr/>
        </p:nvSpPr>
        <p:spPr>
          <a:xfrm>
            <a:off x="5148656" y="1590587"/>
            <a:ext cx="1050428"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PC</a:t>
            </a:r>
          </a:p>
        </p:txBody>
      </p:sp>
      <p:sp>
        <p:nvSpPr>
          <p:cNvPr id="54" name="Title 1">
            <a:extLst>
              <a:ext uri="{FF2B5EF4-FFF2-40B4-BE49-F238E27FC236}">
                <a16:creationId xmlns:a16="http://schemas.microsoft.com/office/drawing/2014/main" id="{CAE53419-A5EF-B5A1-4867-F54782AEF32D}"/>
              </a:ext>
            </a:extLst>
          </p:cNvPr>
          <p:cNvSpPr txBox="1">
            <a:spLocks/>
          </p:cNvSpPr>
          <p:nvPr/>
        </p:nvSpPr>
        <p:spPr>
          <a:xfrm>
            <a:off x="2705130" y="1590587"/>
            <a:ext cx="1092581" cy="35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Open Sans Semibold" panose="020B0606030504020204" pitchFamily="34" charset="0"/>
                <a:cs typeface="Heebo" pitchFamily="2" charset="-79"/>
              </a:rPr>
              <a:t>Mobile</a:t>
            </a:r>
          </a:p>
        </p:txBody>
      </p:sp>
      <p:grpSp>
        <p:nvGrpSpPr>
          <p:cNvPr id="60" name="Graphic 54">
            <a:extLst>
              <a:ext uri="{FF2B5EF4-FFF2-40B4-BE49-F238E27FC236}">
                <a16:creationId xmlns:a16="http://schemas.microsoft.com/office/drawing/2014/main" id="{4294C14E-E30B-EA36-8CEB-47B45F5CEA85}"/>
              </a:ext>
            </a:extLst>
          </p:cNvPr>
          <p:cNvGrpSpPr/>
          <p:nvPr/>
        </p:nvGrpSpPr>
        <p:grpSpPr>
          <a:xfrm>
            <a:off x="4609149" y="1496228"/>
            <a:ext cx="522306" cy="468299"/>
            <a:chOff x="4609149" y="2095608"/>
            <a:chExt cx="522306" cy="468299"/>
          </a:xfrm>
          <a:gradFill>
            <a:gsLst>
              <a:gs pos="0">
                <a:schemeClr val="accent2"/>
              </a:gs>
              <a:gs pos="100000">
                <a:schemeClr val="tx1"/>
              </a:gs>
            </a:gsLst>
            <a:lin ang="5400000" scaled="0"/>
          </a:gradFill>
        </p:grpSpPr>
        <p:sp>
          <p:nvSpPr>
            <p:cNvPr id="61" name="Freeform 60">
              <a:extLst>
                <a:ext uri="{FF2B5EF4-FFF2-40B4-BE49-F238E27FC236}">
                  <a16:creationId xmlns:a16="http://schemas.microsoft.com/office/drawing/2014/main" id="{108A7722-4137-9305-BB96-9B43902BFAE8}"/>
                </a:ext>
              </a:extLst>
            </p:cNvPr>
            <p:cNvSpPr/>
            <p:nvPr/>
          </p:nvSpPr>
          <p:spPr>
            <a:xfrm>
              <a:off x="4609149" y="2095608"/>
              <a:ext cx="522306" cy="468299"/>
            </a:xfrm>
            <a:custGeom>
              <a:avLst/>
              <a:gdLst>
                <a:gd name="connsiteX0" fmla="*/ 309 w 522306"/>
                <a:gd name="connsiteY0" fmla="*/ 47116 h 468299"/>
                <a:gd name="connsiteX1" fmla="*/ 10818 w 522306"/>
                <a:gd name="connsiteY1" fmla="*/ 23405 h 468299"/>
                <a:gd name="connsiteX2" fmla="*/ 59448 w 522306"/>
                <a:gd name="connsiteY2" fmla="*/ 0 h 468299"/>
                <a:gd name="connsiteX3" fmla="*/ 321451 w 522306"/>
                <a:gd name="connsiteY3" fmla="*/ 0 h 468299"/>
                <a:gd name="connsiteX4" fmla="*/ 463116 w 522306"/>
                <a:gd name="connsiteY4" fmla="*/ 0 h 468299"/>
                <a:gd name="connsiteX5" fmla="*/ 504225 w 522306"/>
                <a:gd name="connsiteY5" fmla="*/ 14615 h 468299"/>
                <a:gd name="connsiteX6" fmla="*/ 522152 w 522306"/>
                <a:gd name="connsiteY6" fmla="*/ 52840 h 468299"/>
                <a:gd name="connsiteX7" fmla="*/ 522152 w 522306"/>
                <a:gd name="connsiteY7" fmla="*/ 315811 h 468299"/>
                <a:gd name="connsiteX8" fmla="*/ 468886 w 522306"/>
                <a:gd name="connsiteY8" fmla="*/ 368548 h 468299"/>
                <a:gd name="connsiteX9" fmla="*/ 340409 w 522306"/>
                <a:gd name="connsiteY9" fmla="*/ 368548 h 468299"/>
                <a:gd name="connsiteX10" fmla="*/ 333918 w 522306"/>
                <a:gd name="connsiteY10" fmla="*/ 368548 h 468299"/>
                <a:gd name="connsiteX11" fmla="*/ 342057 w 522306"/>
                <a:gd name="connsiteY11" fmla="*/ 409532 h 468299"/>
                <a:gd name="connsiteX12" fmla="*/ 348857 w 522306"/>
                <a:gd name="connsiteY12" fmla="*/ 443668 h 468299"/>
                <a:gd name="connsiteX13" fmla="*/ 354524 w 522306"/>
                <a:gd name="connsiteY13" fmla="*/ 448267 h 468299"/>
                <a:gd name="connsiteX14" fmla="*/ 397899 w 522306"/>
                <a:gd name="connsiteY14" fmla="*/ 448267 h 468299"/>
                <a:gd name="connsiteX15" fmla="*/ 404493 w 522306"/>
                <a:gd name="connsiteY15" fmla="*/ 448778 h 468299"/>
                <a:gd name="connsiteX16" fmla="*/ 411808 w 522306"/>
                <a:gd name="connsiteY16" fmla="*/ 458488 h 468299"/>
                <a:gd name="connsiteX17" fmla="*/ 404390 w 522306"/>
                <a:gd name="connsiteY17" fmla="*/ 467686 h 468299"/>
                <a:gd name="connsiteX18" fmla="*/ 397281 w 522306"/>
                <a:gd name="connsiteY18" fmla="*/ 468299 h 468299"/>
                <a:gd name="connsiteX19" fmla="*/ 125077 w 522306"/>
                <a:gd name="connsiteY19" fmla="*/ 468299 h 468299"/>
                <a:gd name="connsiteX20" fmla="*/ 117968 w 522306"/>
                <a:gd name="connsiteY20" fmla="*/ 467686 h 468299"/>
                <a:gd name="connsiteX21" fmla="*/ 110447 w 522306"/>
                <a:gd name="connsiteY21" fmla="*/ 458079 h 468299"/>
                <a:gd name="connsiteX22" fmla="*/ 118381 w 522306"/>
                <a:gd name="connsiteY22" fmla="*/ 448778 h 468299"/>
                <a:gd name="connsiteX23" fmla="*/ 132599 w 522306"/>
                <a:gd name="connsiteY23" fmla="*/ 448267 h 468299"/>
                <a:gd name="connsiteX24" fmla="*/ 168247 w 522306"/>
                <a:gd name="connsiteY24" fmla="*/ 448267 h 468299"/>
                <a:gd name="connsiteX25" fmla="*/ 173089 w 522306"/>
                <a:gd name="connsiteY25" fmla="*/ 445303 h 468299"/>
                <a:gd name="connsiteX26" fmla="*/ 188028 w 522306"/>
                <a:gd name="connsiteY26" fmla="*/ 369570 h 468299"/>
                <a:gd name="connsiteX27" fmla="*/ 187822 w 522306"/>
                <a:gd name="connsiteY27" fmla="*/ 368650 h 468299"/>
                <a:gd name="connsiteX28" fmla="*/ 182362 w 522306"/>
                <a:gd name="connsiteY28" fmla="*/ 368650 h 468299"/>
                <a:gd name="connsiteX29" fmla="*/ 58521 w 522306"/>
                <a:gd name="connsiteY29" fmla="*/ 368855 h 468299"/>
                <a:gd name="connsiteX30" fmla="*/ 824 w 522306"/>
                <a:gd name="connsiteY30" fmla="*/ 323374 h 468299"/>
                <a:gd name="connsiteX31" fmla="*/ 0 w 522306"/>
                <a:gd name="connsiteY31" fmla="*/ 322147 h 468299"/>
                <a:gd name="connsiteX32" fmla="*/ 309 w 522306"/>
                <a:gd name="connsiteY32" fmla="*/ 47116 h 468299"/>
                <a:gd name="connsiteX33" fmla="*/ 501855 w 522306"/>
                <a:gd name="connsiteY33" fmla="*/ 268592 h 468299"/>
                <a:gd name="connsiteX34" fmla="*/ 502061 w 522306"/>
                <a:gd name="connsiteY34" fmla="*/ 265015 h 468299"/>
                <a:gd name="connsiteX35" fmla="*/ 502061 w 522306"/>
                <a:gd name="connsiteY35" fmla="*/ 56110 h 468299"/>
                <a:gd name="connsiteX36" fmla="*/ 501340 w 522306"/>
                <a:gd name="connsiteY36" fmla="*/ 48036 h 468299"/>
                <a:gd name="connsiteX37" fmla="*/ 463219 w 522306"/>
                <a:gd name="connsiteY37" fmla="*/ 20032 h 468299"/>
                <a:gd name="connsiteX38" fmla="*/ 59551 w 522306"/>
                <a:gd name="connsiteY38" fmla="*/ 20236 h 468299"/>
                <a:gd name="connsiteX39" fmla="*/ 46981 w 522306"/>
                <a:gd name="connsiteY39" fmla="*/ 21565 h 468299"/>
                <a:gd name="connsiteX40" fmla="*/ 20709 w 522306"/>
                <a:gd name="connsiteY40" fmla="*/ 56212 h 468299"/>
                <a:gd name="connsiteX41" fmla="*/ 20709 w 522306"/>
                <a:gd name="connsiteY41" fmla="*/ 224645 h 468299"/>
                <a:gd name="connsiteX42" fmla="*/ 21018 w 522306"/>
                <a:gd name="connsiteY42" fmla="*/ 229142 h 468299"/>
                <a:gd name="connsiteX43" fmla="*/ 26994 w 522306"/>
                <a:gd name="connsiteY43" fmla="*/ 229142 h 468299"/>
                <a:gd name="connsiteX44" fmla="*/ 79023 w 522306"/>
                <a:gd name="connsiteY44" fmla="*/ 229142 h 468299"/>
                <a:gd name="connsiteX45" fmla="*/ 90048 w 522306"/>
                <a:gd name="connsiteY45" fmla="*/ 235683 h 468299"/>
                <a:gd name="connsiteX46" fmla="*/ 79229 w 522306"/>
                <a:gd name="connsiteY46" fmla="*/ 249276 h 468299"/>
                <a:gd name="connsiteX47" fmla="*/ 32351 w 522306"/>
                <a:gd name="connsiteY47" fmla="*/ 249276 h 468299"/>
                <a:gd name="connsiteX48" fmla="*/ 21224 w 522306"/>
                <a:gd name="connsiteY48" fmla="*/ 249276 h 468299"/>
                <a:gd name="connsiteX49" fmla="*/ 21224 w 522306"/>
                <a:gd name="connsiteY49" fmla="*/ 268592 h 468299"/>
                <a:gd name="connsiteX50" fmla="*/ 501855 w 522306"/>
                <a:gd name="connsiteY50" fmla="*/ 268592 h 468299"/>
                <a:gd name="connsiteX51" fmla="*/ 501855 w 522306"/>
                <a:gd name="connsiteY51" fmla="*/ 289340 h 468299"/>
                <a:gd name="connsiteX52" fmla="*/ 20812 w 522306"/>
                <a:gd name="connsiteY52" fmla="*/ 289340 h 468299"/>
                <a:gd name="connsiteX53" fmla="*/ 21018 w 522306"/>
                <a:gd name="connsiteY53" fmla="*/ 318468 h 468299"/>
                <a:gd name="connsiteX54" fmla="*/ 58212 w 522306"/>
                <a:gd name="connsiteY54" fmla="*/ 348618 h 468299"/>
                <a:gd name="connsiteX55" fmla="*/ 464456 w 522306"/>
                <a:gd name="connsiteY55" fmla="*/ 348618 h 468299"/>
                <a:gd name="connsiteX56" fmla="*/ 469092 w 522306"/>
                <a:gd name="connsiteY56" fmla="*/ 348618 h 468299"/>
                <a:gd name="connsiteX57" fmla="*/ 501649 w 522306"/>
                <a:gd name="connsiteY57" fmla="*/ 318570 h 468299"/>
                <a:gd name="connsiteX58" fmla="*/ 501855 w 522306"/>
                <a:gd name="connsiteY58" fmla="*/ 289442 h 468299"/>
                <a:gd name="connsiteX59" fmla="*/ 313415 w 522306"/>
                <a:gd name="connsiteY59" fmla="*/ 369059 h 468299"/>
                <a:gd name="connsiteX60" fmla="*/ 209458 w 522306"/>
                <a:gd name="connsiteY60" fmla="*/ 369059 h 468299"/>
                <a:gd name="connsiteX61" fmla="*/ 193592 w 522306"/>
                <a:gd name="connsiteY61" fmla="*/ 448063 h 468299"/>
                <a:gd name="connsiteX62" fmla="*/ 329281 w 522306"/>
                <a:gd name="connsiteY62" fmla="*/ 448063 h 468299"/>
                <a:gd name="connsiteX63" fmla="*/ 313415 w 522306"/>
                <a:gd name="connsiteY63" fmla="*/ 369059 h 46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2306" h="468299">
                  <a:moveTo>
                    <a:pt x="309" y="47116"/>
                  </a:moveTo>
                  <a:cubicBezTo>
                    <a:pt x="3709" y="39144"/>
                    <a:pt x="5976" y="30457"/>
                    <a:pt x="10818" y="23405"/>
                  </a:cubicBezTo>
                  <a:cubicBezTo>
                    <a:pt x="22254" y="6745"/>
                    <a:pt x="39151" y="0"/>
                    <a:pt x="59448" y="0"/>
                  </a:cubicBezTo>
                  <a:cubicBezTo>
                    <a:pt x="146817" y="204"/>
                    <a:pt x="234082" y="0"/>
                    <a:pt x="321451" y="0"/>
                  </a:cubicBezTo>
                  <a:cubicBezTo>
                    <a:pt x="368639" y="0"/>
                    <a:pt x="415929" y="0"/>
                    <a:pt x="463116" y="0"/>
                  </a:cubicBezTo>
                  <a:cubicBezTo>
                    <a:pt x="478674" y="0"/>
                    <a:pt x="492583" y="3884"/>
                    <a:pt x="504225" y="14615"/>
                  </a:cubicBezTo>
                  <a:cubicBezTo>
                    <a:pt x="515455" y="24938"/>
                    <a:pt x="522152" y="37611"/>
                    <a:pt x="522152" y="52840"/>
                  </a:cubicBezTo>
                  <a:cubicBezTo>
                    <a:pt x="522358" y="140531"/>
                    <a:pt x="522358" y="228120"/>
                    <a:pt x="522152" y="315811"/>
                  </a:cubicBezTo>
                  <a:cubicBezTo>
                    <a:pt x="522152" y="343815"/>
                    <a:pt x="497219" y="368446"/>
                    <a:pt x="468886" y="368548"/>
                  </a:cubicBezTo>
                  <a:cubicBezTo>
                    <a:pt x="426026" y="368855"/>
                    <a:pt x="383269" y="368548"/>
                    <a:pt x="340409" y="368548"/>
                  </a:cubicBezTo>
                  <a:cubicBezTo>
                    <a:pt x="338348" y="368548"/>
                    <a:pt x="336390" y="368548"/>
                    <a:pt x="333918" y="368548"/>
                  </a:cubicBezTo>
                  <a:cubicBezTo>
                    <a:pt x="336700" y="382550"/>
                    <a:pt x="339378" y="396041"/>
                    <a:pt x="342057" y="409532"/>
                  </a:cubicBezTo>
                  <a:cubicBezTo>
                    <a:pt x="344324" y="420877"/>
                    <a:pt x="346796" y="432221"/>
                    <a:pt x="348857" y="443668"/>
                  </a:cubicBezTo>
                  <a:cubicBezTo>
                    <a:pt x="349475" y="447143"/>
                    <a:pt x="350918" y="448267"/>
                    <a:pt x="354524" y="448267"/>
                  </a:cubicBezTo>
                  <a:cubicBezTo>
                    <a:pt x="368948" y="448063"/>
                    <a:pt x="383372" y="448165"/>
                    <a:pt x="397899" y="448267"/>
                  </a:cubicBezTo>
                  <a:cubicBezTo>
                    <a:pt x="400062" y="448267"/>
                    <a:pt x="402329" y="448267"/>
                    <a:pt x="404493" y="448778"/>
                  </a:cubicBezTo>
                  <a:cubicBezTo>
                    <a:pt x="408614" y="449698"/>
                    <a:pt x="412323" y="454297"/>
                    <a:pt x="411808" y="458488"/>
                  </a:cubicBezTo>
                  <a:cubicBezTo>
                    <a:pt x="411293" y="462985"/>
                    <a:pt x="409232" y="466562"/>
                    <a:pt x="404390" y="467686"/>
                  </a:cubicBezTo>
                  <a:cubicBezTo>
                    <a:pt x="402123" y="468197"/>
                    <a:pt x="399650" y="468299"/>
                    <a:pt x="397281" y="468299"/>
                  </a:cubicBezTo>
                  <a:cubicBezTo>
                    <a:pt x="306512" y="468299"/>
                    <a:pt x="215846" y="468299"/>
                    <a:pt x="125077" y="468299"/>
                  </a:cubicBezTo>
                  <a:cubicBezTo>
                    <a:pt x="122708" y="468299"/>
                    <a:pt x="120338" y="468197"/>
                    <a:pt x="117968" y="467686"/>
                  </a:cubicBezTo>
                  <a:cubicBezTo>
                    <a:pt x="113744" y="466766"/>
                    <a:pt x="110344" y="462269"/>
                    <a:pt x="110447" y="458079"/>
                  </a:cubicBezTo>
                  <a:cubicBezTo>
                    <a:pt x="110550" y="453684"/>
                    <a:pt x="113950" y="449289"/>
                    <a:pt x="118381" y="448778"/>
                  </a:cubicBezTo>
                  <a:cubicBezTo>
                    <a:pt x="123120" y="448267"/>
                    <a:pt x="127859" y="448267"/>
                    <a:pt x="132599" y="448267"/>
                  </a:cubicBezTo>
                  <a:cubicBezTo>
                    <a:pt x="144447" y="448267"/>
                    <a:pt x="156398" y="448267"/>
                    <a:pt x="168247" y="448267"/>
                  </a:cubicBezTo>
                  <a:cubicBezTo>
                    <a:pt x="170616" y="448267"/>
                    <a:pt x="172574" y="448267"/>
                    <a:pt x="173089" y="445303"/>
                  </a:cubicBezTo>
                  <a:cubicBezTo>
                    <a:pt x="178034" y="420059"/>
                    <a:pt x="183083" y="394815"/>
                    <a:pt x="188028" y="369570"/>
                  </a:cubicBezTo>
                  <a:cubicBezTo>
                    <a:pt x="188028" y="369468"/>
                    <a:pt x="188028" y="369264"/>
                    <a:pt x="187822" y="368650"/>
                  </a:cubicBezTo>
                  <a:lnTo>
                    <a:pt x="182362" y="368650"/>
                  </a:lnTo>
                  <a:cubicBezTo>
                    <a:pt x="141047" y="368650"/>
                    <a:pt x="99732" y="368037"/>
                    <a:pt x="58521" y="368855"/>
                  </a:cubicBezTo>
                  <a:cubicBezTo>
                    <a:pt x="29775" y="369468"/>
                    <a:pt x="4842" y="349027"/>
                    <a:pt x="824" y="323374"/>
                  </a:cubicBezTo>
                  <a:cubicBezTo>
                    <a:pt x="824" y="322965"/>
                    <a:pt x="309" y="322556"/>
                    <a:pt x="0" y="322147"/>
                  </a:cubicBezTo>
                  <a:cubicBezTo>
                    <a:pt x="309" y="230573"/>
                    <a:pt x="309" y="138793"/>
                    <a:pt x="309" y="47116"/>
                  </a:cubicBezTo>
                  <a:close/>
                  <a:moveTo>
                    <a:pt x="501855" y="268592"/>
                  </a:moveTo>
                  <a:cubicBezTo>
                    <a:pt x="501855" y="266957"/>
                    <a:pt x="502061" y="265935"/>
                    <a:pt x="502061" y="265015"/>
                  </a:cubicBezTo>
                  <a:cubicBezTo>
                    <a:pt x="502061" y="195414"/>
                    <a:pt x="502061" y="125813"/>
                    <a:pt x="502061" y="56110"/>
                  </a:cubicBezTo>
                  <a:cubicBezTo>
                    <a:pt x="502061" y="53453"/>
                    <a:pt x="501855" y="50693"/>
                    <a:pt x="501340" y="48036"/>
                  </a:cubicBezTo>
                  <a:cubicBezTo>
                    <a:pt x="498661" y="34341"/>
                    <a:pt x="486813" y="19930"/>
                    <a:pt x="463219" y="20032"/>
                  </a:cubicBezTo>
                  <a:cubicBezTo>
                    <a:pt x="328663" y="20236"/>
                    <a:pt x="194107" y="20032"/>
                    <a:pt x="59551" y="20236"/>
                  </a:cubicBezTo>
                  <a:cubicBezTo>
                    <a:pt x="55327" y="20236"/>
                    <a:pt x="50999" y="20441"/>
                    <a:pt x="46981" y="21565"/>
                  </a:cubicBezTo>
                  <a:cubicBezTo>
                    <a:pt x="30394" y="26062"/>
                    <a:pt x="20812" y="38838"/>
                    <a:pt x="20709" y="56212"/>
                  </a:cubicBezTo>
                  <a:cubicBezTo>
                    <a:pt x="20709" y="112322"/>
                    <a:pt x="20709" y="168432"/>
                    <a:pt x="20709" y="224645"/>
                  </a:cubicBezTo>
                  <a:cubicBezTo>
                    <a:pt x="20709" y="226076"/>
                    <a:pt x="20915" y="227506"/>
                    <a:pt x="21018" y="229142"/>
                  </a:cubicBezTo>
                  <a:cubicBezTo>
                    <a:pt x="23285" y="229142"/>
                    <a:pt x="25139" y="229142"/>
                    <a:pt x="26994" y="229142"/>
                  </a:cubicBezTo>
                  <a:cubicBezTo>
                    <a:pt x="44303" y="229142"/>
                    <a:pt x="61611" y="229142"/>
                    <a:pt x="79023" y="229142"/>
                  </a:cubicBezTo>
                  <a:cubicBezTo>
                    <a:pt x="84072" y="229142"/>
                    <a:pt x="88090" y="230777"/>
                    <a:pt x="90048" y="235683"/>
                  </a:cubicBezTo>
                  <a:cubicBezTo>
                    <a:pt x="92829" y="242633"/>
                    <a:pt x="87678" y="249174"/>
                    <a:pt x="79229" y="249276"/>
                  </a:cubicBezTo>
                  <a:cubicBezTo>
                    <a:pt x="63569" y="249378"/>
                    <a:pt x="48012" y="249276"/>
                    <a:pt x="32351" y="249276"/>
                  </a:cubicBezTo>
                  <a:cubicBezTo>
                    <a:pt x="28642" y="249276"/>
                    <a:pt x="24933" y="249276"/>
                    <a:pt x="21224" y="249276"/>
                  </a:cubicBezTo>
                  <a:lnTo>
                    <a:pt x="21224" y="268592"/>
                  </a:lnTo>
                  <a:lnTo>
                    <a:pt x="501855" y="268592"/>
                  </a:lnTo>
                  <a:close/>
                  <a:moveTo>
                    <a:pt x="501855" y="289340"/>
                  </a:moveTo>
                  <a:lnTo>
                    <a:pt x="20812" y="289340"/>
                  </a:lnTo>
                  <a:cubicBezTo>
                    <a:pt x="20812" y="299254"/>
                    <a:pt x="19988" y="308963"/>
                    <a:pt x="21018" y="318468"/>
                  </a:cubicBezTo>
                  <a:cubicBezTo>
                    <a:pt x="22872" y="336558"/>
                    <a:pt x="38224" y="348618"/>
                    <a:pt x="58212" y="348618"/>
                  </a:cubicBezTo>
                  <a:cubicBezTo>
                    <a:pt x="193592" y="348618"/>
                    <a:pt x="328972" y="348618"/>
                    <a:pt x="464456" y="348618"/>
                  </a:cubicBezTo>
                  <a:cubicBezTo>
                    <a:pt x="466001" y="348618"/>
                    <a:pt x="467547" y="348618"/>
                    <a:pt x="469092" y="348618"/>
                  </a:cubicBezTo>
                  <a:cubicBezTo>
                    <a:pt x="485783" y="347698"/>
                    <a:pt x="500104" y="334923"/>
                    <a:pt x="501649" y="318570"/>
                  </a:cubicBezTo>
                  <a:cubicBezTo>
                    <a:pt x="502577" y="309065"/>
                    <a:pt x="501855" y="299458"/>
                    <a:pt x="501855" y="289442"/>
                  </a:cubicBezTo>
                  <a:close/>
                  <a:moveTo>
                    <a:pt x="313415" y="369059"/>
                  </a:moveTo>
                  <a:lnTo>
                    <a:pt x="209458" y="369059"/>
                  </a:lnTo>
                  <a:lnTo>
                    <a:pt x="193592" y="448063"/>
                  </a:lnTo>
                  <a:lnTo>
                    <a:pt x="329281" y="448063"/>
                  </a:lnTo>
                  <a:lnTo>
                    <a:pt x="313415" y="369059"/>
                  </a:lnTo>
                  <a:close/>
                </a:path>
              </a:pathLst>
            </a:custGeom>
            <a:grpFill/>
            <a:ln w="10272" cap="flat">
              <a:noFill/>
              <a:prstDash val="solid"/>
              <a:miter/>
            </a:ln>
          </p:spPr>
          <p:txBody>
            <a:bodyPr rtlCol="0" anchor="ctr"/>
            <a:lstStyle/>
            <a:p>
              <a:endParaRPr lang="en-IL"/>
            </a:p>
          </p:txBody>
        </p:sp>
        <p:sp>
          <p:nvSpPr>
            <p:cNvPr id="62" name="Freeform 61">
              <a:extLst>
                <a:ext uri="{FF2B5EF4-FFF2-40B4-BE49-F238E27FC236}">
                  <a16:creationId xmlns:a16="http://schemas.microsoft.com/office/drawing/2014/main" id="{0859A9AB-B739-1493-01F2-0E428E8575CB}"/>
                </a:ext>
              </a:extLst>
            </p:cNvPr>
            <p:cNvSpPr/>
            <p:nvPr/>
          </p:nvSpPr>
          <p:spPr>
            <a:xfrm>
              <a:off x="4840087" y="2209979"/>
              <a:ext cx="115575" cy="114821"/>
            </a:xfrm>
            <a:custGeom>
              <a:avLst/>
              <a:gdLst>
                <a:gd name="connsiteX0" fmla="*/ 91646 w 115575"/>
                <a:gd name="connsiteY0" fmla="*/ 55901 h 114821"/>
                <a:gd name="connsiteX1" fmla="*/ 110913 w 115575"/>
                <a:gd name="connsiteY1" fmla="*/ 74808 h 114821"/>
                <a:gd name="connsiteX2" fmla="*/ 111119 w 115575"/>
                <a:gd name="connsiteY2" fmla="*/ 92285 h 114821"/>
                <a:gd name="connsiteX3" fmla="*/ 93089 w 115575"/>
                <a:gd name="connsiteY3" fmla="*/ 110171 h 114821"/>
                <a:gd name="connsiteX4" fmla="*/ 75162 w 115575"/>
                <a:gd name="connsiteY4" fmla="*/ 109967 h 114821"/>
                <a:gd name="connsiteX5" fmla="*/ 55998 w 115575"/>
                <a:gd name="connsiteY5" fmla="*/ 90752 h 114821"/>
                <a:gd name="connsiteX6" fmla="*/ 40750 w 115575"/>
                <a:gd name="connsiteY6" fmla="*/ 105878 h 114821"/>
                <a:gd name="connsiteX7" fmla="*/ 28283 w 115575"/>
                <a:gd name="connsiteY7" fmla="*/ 110784 h 114821"/>
                <a:gd name="connsiteX8" fmla="*/ 20350 w 115575"/>
                <a:gd name="connsiteY8" fmla="*/ 100155 h 114821"/>
                <a:gd name="connsiteX9" fmla="*/ 672 w 115575"/>
                <a:gd name="connsiteY9" fmla="*/ 15121 h 114821"/>
                <a:gd name="connsiteX10" fmla="*/ 14787 w 115575"/>
                <a:gd name="connsiteY10" fmla="*/ 608 h 114821"/>
                <a:gd name="connsiteX11" fmla="*/ 102362 w 115575"/>
                <a:gd name="connsiteY11" fmla="*/ 20742 h 114821"/>
                <a:gd name="connsiteX12" fmla="*/ 107616 w 115575"/>
                <a:gd name="connsiteY12" fmla="*/ 39446 h 114821"/>
                <a:gd name="connsiteX13" fmla="*/ 92265 w 115575"/>
                <a:gd name="connsiteY13" fmla="*/ 54879 h 114821"/>
                <a:gd name="connsiteX14" fmla="*/ 91750 w 115575"/>
                <a:gd name="connsiteY14" fmla="*/ 55901 h 114821"/>
                <a:gd name="connsiteX15" fmla="*/ 81756 w 115575"/>
                <a:gd name="connsiteY15" fmla="*/ 37810 h 114821"/>
                <a:gd name="connsiteX16" fmla="*/ 80725 w 115575"/>
                <a:gd name="connsiteY16" fmla="*/ 36175 h 114821"/>
                <a:gd name="connsiteX17" fmla="*/ 23132 w 115575"/>
                <a:gd name="connsiteY17" fmla="*/ 23093 h 114821"/>
                <a:gd name="connsiteX18" fmla="*/ 36835 w 115575"/>
                <a:gd name="connsiteY18" fmla="*/ 81452 h 114821"/>
                <a:gd name="connsiteX19" fmla="*/ 46829 w 115575"/>
                <a:gd name="connsiteY19" fmla="*/ 71231 h 114821"/>
                <a:gd name="connsiteX20" fmla="*/ 64756 w 115575"/>
                <a:gd name="connsiteY20" fmla="*/ 71231 h 114821"/>
                <a:gd name="connsiteX21" fmla="*/ 83919 w 115575"/>
                <a:gd name="connsiteY21" fmla="*/ 90446 h 114821"/>
                <a:gd name="connsiteX22" fmla="*/ 90719 w 115575"/>
                <a:gd name="connsiteY22" fmla="*/ 82882 h 114821"/>
                <a:gd name="connsiteX23" fmla="*/ 71453 w 115575"/>
                <a:gd name="connsiteY23" fmla="*/ 63872 h 114821"/>
                <a:gd name="connsiteX24" fmla="*/ 71350 w 115575"/>
                <a:gd name="connsiteY24" fmla="*/ 47213 h 114821"/>
                <a:gd name="connsiteX25" fmla="*/ 81859 w 115575"/>
                <a:gd name="connsiteY25" fmla="*/ 37810 h 11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575" h="114821">
                  <a:moveTo>
                    <a:pt x="91646" y="55901"/>
                  </a:moveTo>
                  <a:cubicBezTo>
                    <a:pt x="98137" y="62237"/>
                    <a:pt x="104525" y="68472"/>
                    <a:pt x="110913" y="74808"/>
                  </a:cubicBezTo>
                  <a:cubicBezTo>
                    <a:pt x="117095" y="80941"/>
                    <a:pt x="117095" y="86153"/>
                    <a:pt x="111119" y="92285"/>
                  </a:cubicBezTo>
                  <a:cubicBezTo>
                    <a:pt x="105143" y="98315"/>
                    <a:pt x="99168" y="104243"/>
                    <a:pt x="93089" y="110171"/>
                  </a:cubicBezTo>
                  <a:cubicBezTo>
                    <a:pt x="86701" y="116405"/>
                    <a:pt x="81653" y="116405"/>
                    <a:pt x="75162" y="109967"/>
                  </a:cubicBezTo>
                  <a:cubicBezTo>
                    <a:pt x="68877" y="103834"/>
                    <a:pt x="62798" y="97498"/>
                    <a:pt x="55998" y="90752"/>
                  </a:cubicBezTo>
                  <a:cubicBezTo>
                    <a:pt x="50744" y="95965"/>
                    <a:pt x="45695" y="100870"/>
                    <a:pt x="40750" y="105878"/>
                  </a:cubicBezTo>
                  <a:cubicBezTo>
                    <a:pt x="37247" y="109456"/>
                    <a:pt x="33641" y="112215"/>
                    <a:pt x="28283" y="110784"/>
                  </a:cubicBezTo>
                  <a:cubicBezTo>
                    <a:pt x="22823" y="109251"/>
                    <a:pt x="21381" y="104856"/>
                    <a:pt x="20350" y="100155"/>
                  </a:cubicBezTo>
                  <a:cubicBezTo>
                    <a:pt x="13859" y="71844"/>
                    <a:pt x="7266" y="43534"/>
                    <a:pt x="672" y="15121"/>
                  </a:cubicBezTo>
                  <a:cubicBezTo>
                    <a:pt x="-2007" y="3674"/>
                    <a:pt x="3453" y="-1947"/>
                    <a:pt x="14787" y="608"/>
                  </a:cubicBezTo>
                  <a:cubicBezTo>
                    <a:pt x="44047" y="7251"/>
                    <a:pt x="73204" y="13895"/>
                    <a:pt x="102362" y="20742"/>
                  </a:cubicBezTo>
                  <a:cubicBezTo>
                    <a:pt x="112870" y="23195"/>
                    <a:pt x="115240" y="31678"/>
                    <a:pt x="107616" y="39446"/>
                  </a:cubicBezTo>
                  <a:cubicBezTo>
                    <a:pt x="102568" y="44658"/>
                    <a:pt x="97313" y="49768"/>
                    <a:pt x="92265" y="54879"/>
                  </a:cubicBezTo>
                  <a:cubicBezTo>
                    <a:pt x="92162" y="54981"/>
                    <a:pt x="92059" y="55185"/>
                    <a:pt x="91750" y="55901"/>
                  </a:cubicBezTo>
                  <a:close/>
                  <a:moveTo>
                    <a:pt x="81756" y="37810"/>
                  </a:moveTo>
                  <a:lnTo>
                    <a:pt x="80725" y="36175"/>
                  </a:lnTo>
                  <a:lnTo>
                    <a:pt x="23132" y="23093"/>
                  </a:lnTo>
                  <a:lnTo>
                    <a:pt x="36835" y="81452"/>
                  </a:lnTo>
                  <a:cubicBezTo>
                    <a:pt x="40750" y="77466"/>
                    <a:pt x="43738" y="74297"/>
                    <a:pt x="46829" y="71231"/>
                  </a:cubicBezTo>
                  <a:cubicBezTo>
                    <a:pt x="53320" y="64895"/>
                    <a:pt x="58368" y="64895"/>
                    <a:pt x="64756" y="71231"/>
                  </a:cubicBezTo>
                  <a:cubicBezTo>
                    <a:pt x="71144" y="77568"/>
                    <a:pt x="77428" y="83905"/>
                    <a:pt x="83919" y="90446"/>
                  </a:cubicBezTo>
                  <a:lnTo>
                    <a:pt x="90719" y="82882"/>
                  </a:lnTo>
                  <a:cubicBezTo>
                    <a:pt x="84331" y="76648"/>
                    <a:pt x="77841" y="70311"/>
                    <a:pt x="71453" y="63872"/>
                  </a:cubicBezTo>
                  <a:cubicBezTo>
                    <a:pt x="65683" y="58047"/>
                    <a:pt x="65580" y="53039"/>
                    <a:pt x="71350" y="47213"/>
                  </a:cubicBezTo>
                  <a:cubicBezTo>
                    <a:pt x="74647" y="43840"/>
                    <a:pt x="78356" y="40979"/>
                    <a:pt x="81859" y="37810"/>
                  </a:cubicBezTo>
                  <a:close/>
                </a:path>
              </a:pathLst>
            </a:custGeom>
            <a:grpFill/>
            <a:ln w="10272" cap="flat">
              <a:noFill/>
              <a:prstDash val="solid"/>
              <a:miter/>
            </a:ln>
          </p:spPr>
          <p:txBody>
            <a:bodyPr rtlCol="0" anchor="ctr"/>
            <a:lstStyle/>
            <a:p>
              <a:endParaRPr lang="en-IL"/>
            </a:p>
          </p:txBody>
        </p:sp>
        <p:sp>
          <p:nvSpPr>
            <p:cNvPr id="63" name="Freeform 62">
              <a:extLst>
                <a:ext uri="{FF2B5EF4-FFF2-40B4-BE49-F238E27FC236}">
                  <a16:creationId xmlns:a16="http://schemas.microsoft.com/office/drawing/2014/main" id="{A8B22427-4145-F51E-E587-CC127FDB09BF}"/>
                </a:ext>
              </a:extLst>
            </p:cNvPr>
            <p:cNvSpPr/>
            <p:nvPr/>
          </p:nvSpPr>
          <p:spPr>
            <a:xfrm>
              <a:off x="4841841" y="2155990"/>
              <a:ext cx="20439" cy="33767"/>
            </a:xfrm>
            <a:custGeom>
              <a:avLst/>
              <a:gdLst>
                <a:gd name="connsiteX0" fmla="*/ 20348 w 20439"/>
                <a:gd name="connsiteY0" fmla="*/ 17088 h 33767"/>
                <a:gd name="connsiteX1" fmla="*/ 20348 w 20439"/>
                <a:gd name="connsiteY1" fmla="*/ 24141 h 33767"/>
                <a:gd name="connsiteX2" fmla="*/ 10870 w 20439"/>
                <a:gd name="connsiteY2" fmla="*/ 33748 h 33767"/>
                <a:gd name="connsiteX3" fmla="*/ 464 w 20439"/>
                <a:gd name="connsiteY3" fmla="*/ 25367 h 33767"/>
                <a:gd name="connsiteX4" fmla="*/ 464 w 20439"/>
                <a:gd name="connsiteY4" fmla="*/ 8299 h 33767"/>
                <a:gd name="connsiteX5" fmla="*/ 10870 w 20439"/>
                <a:gd name="connsiteY5" fmla="*/ 20 h 33767"/>
                <a:gd name="connsiteX6" fmla="*/ 20245 w 20439"/>
                <a:gd name="connsiteY6" fmla="*/ 9628 h 33767"/>
                <a:gd name="connsiteX7" fmla="*/ 20245 w 20439"/>
                <a:gd name="connsiteY7" fmla="*/ 17191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9" h="33767">
                  <a:moveTo>
                    <a:pt x="20348" y="17088"/>
                  </a:moveTo>
                  <a:cubicBezTo>
                    <a:pt x="20348" y="19439"/>
                    <a:pt x="20554" y="21790"/>
                    <a:pt x="20348" y="24141"/>
                  </a:cubicBezTo>
                  <a:cubicBezTo>
                    <a:pt x="19936" y="29557"/>
                    <a:pt x="16021" y="33339"/>
                    <a:pt x="10870" y="33748"/>
                  </a:cubicBezTo>
                  <a:cubicBezTo>
                    <a:pt x="5821" y="34054"/>
                    <a:pt x="1082" y="30682"/>
                    <a:pt x="464" y="25367"/>
                  </a:cubicBezTo>
                  <a:cubicBezTo>
                    <a:pt x="-155" y="19746"/>
                    <a:pt x="-155" y="13920"/>
                    <a:pt x="464" y="8299"/>
                  </a:cubicBezTo>
                  <a:cubicBezTo>
                    <a:pt x="1082" y="2882"/>
                    <a:pt x="5615" y="-286"/>
                    <a:pt x="10870" y="20"/>
                  </a:cubicBezTo>
                  <a:cubicBezTo>
                    <a:pt x="15918" y="327"/>
                    <a:pt x="19833" y="4109"/>
                    <a:pt x="20245" y="9628"/>
                  </a:cubicBezTo>
                  <a:cubicBezTo>
                    <a:pt x="20451" y="12183"/>
                    <a:pt x="20245" y="14636"/>
                    <a:pt x="20245" y="17191"/>
                  </a:cubicBezTo>
                  <a:close/>
                </a:path>
              </a:pathLst>
            </a:custGeom>
            <a:grpFill/>
            <a:ln w="10272" cap="flat">
              <a:noFill/>
              <a:prstDash val="solid"/>
              <a:miter/>
            </a:ln>
          </p:spPr>
          <p:txBody>
            <a:bodyPr rtlCol="0" anchor="ctr"/>
            <a:lstStyle/>
            <a:p>
              <a:endParaRPr lang="en-IL"/>
            </a:p>
          </p:txBody>
        </p:sp>
        <p:sp>
          <p:nvSpPr>
            <p:cNvPr id="1024" name="Freeform 1023">
              <a:extLst>
                <a:ext uri="{FF2B5EF4-FFF2-40B4-BE49-F238E27FC236}">
                  <a16:creationId xmlns:a16="http://schemas.microsoft.com/office/drawing/2014/main" id="{01A059F4-65DA-F8E8-620C-B391D5111109}"/>
                </a:ext>
              </a:extLst>
            </p:cNvPr>
            <p:cNvSpPr/>
            <p:nvPr/>
          </p:nvSpPr>
          <p:spPr>
            <a:xfrm>
              <a:off x="4871668" y="2172223"/>
              <a:ext cx="30738" cy="30210"/>
            </a:xfrm>
            <a:custGeom>
              <a:avLst/>
              <a:gdLst>
                <a:gd name="connsiteX0" fmla="*/ 0 w 30738"/>
                <a:gd name="connsiteY0" fmla="*/ 21398 h 30210"/>
                <a:gd name="connsiteX1" fmla="*/ 1958 w 30738"/>
                <a:gd name="connsiteY1" fmla="*/ 15368 h 30210"/>
                <a:gd name="connsiteX2" fmla="*/ 15970 w 30738"/>
                <a:gd name="connsiteY2" fmla="*/ 1570 h 30210"/>
                <a:gd name="connsiteX3" fmla="*/ 28024 w 30738"/>
                <a:gd name="connsiteY3" fmla="*/ 3308 h 30210"/>
                <a:gd name="connsiteX4" fmla="*/ 28951 w 30738"/>
                <a:gd name="connsiteY4" fmla="*/ 15368 h 30210"/>
                <a:gd name="connsiteX5" fmla="*/ 16073 w 30738"/>
                <a:gd name="connsiteY5" fmla="*/ 28144 h 30210"/>
                <a:gd name="connsiteX6" fmla="*/ 6182 w 30738"/>
                <a:gd name="connsiteY6" fmla="*/ 28655 h 30210"/>
                <a:gd name="connsiteX7" fmla="*/ 103 w 30738"/>
                <a:gd name="connsiteY7" fmla="*/ 21500 h 3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8" h="30210">
                  <a:moveTo>
                    <a:pt x="0" y="21398"/>
                  </a:moveTo>
                  <a:cubicBezTo>
                    <a:pt x="927" y="18434"/>
                    <a:pt x="927" y="16390"/>
                    <a:pt x="1958" y="15368"/>
                  </a:cubicBezTo>
                  <a:cubicBezTo>
                    <a:pt x="6388" y="10564"/>
                    <a:pt x="10921" y="5659"/>
                    <a:pt x="15970" y="1570"/>
                  </a:cubicBezTo>
                  <a:cubicBezTo>
                    <a:pt x="19473" y="-1291"/>
                    <a:pt x="24830" y="37"/>
                    <a:pt x="28024" y="3308"/>
                  </a:cubicBezTo>
                  <a:cubicBezTo>
                    <a:pt x="31012" y="6476"/>
                    <a:pt x="31836" y="11995"/>
                    <a:pt x="28951" y="15368"/>
                  </a:cubicBezTo>
                  <a:cubicBezTo>
                    <a:pt x="25036" y="19967"/>
                    <a:pt x="20606" y="24158"/>
                    <a:pt x="16073" y="28144"/>
                  </a:cubicBezTo>
                  <a:cubicBezTo>
                    <a:pt x="13188" y="30699"/>
                    <a:pt x="9170" y="30903"/>
                    <a:pt x="6182" y="28655"/>
                  </a:cubicBezTo>
                  <a:cubicBezTo>
                    <a:pt x="3606" y="26713"/>
                    <a:pt x="1855" y="23647"/>
                    <a:pt x="103" y="21500"/>
                  </a:cubicBezTo>
                  <a:close/>
                </a:path>
              </a:pathLst>
            </a:custGeom>
            <a:grpFill/>
            <a:ln w="10272" cap="flat">
              <a:noFill/>
              <a:prstDash val="solid"/>
              <a:miter/>
            </a:ln>
          </p:spPr>
          <p:txBody>
            <a:bodyPr rtlCol="0" anchor="ctr"/>
            <a:lstStyle/>
            <a:p>
              <a:endParaRPr lang="en-IL"/>
            </a:p>
          </p:txBody>
        </p:sp>
        <p:sp>
          <p:nvSpPr>
            <p:cNvPr id="1025" name="Freeform 1024">
              <a:extLst>
                <a:ext uri="{FF2B5EF4-FFF2-40B4-BE49-F238E27FC236}">
                  <a16:creationId xmlns:a16="http://schemas.microsoft.com/office/drawing/2014/main" id="{79732710-31D9-9D06-E6E2-06F4DF3FD2B4}"/>
                </a:ext>
              </a:extLst>
            </p:cNvPr>
            <p:cNvSpPr/>
            <p:nvPr/>
          </p:nvSpPr>
          <p:spPr>
            <a:xfrm>
              <a:off x="4785320" y="2212146"/>
              <a:ext cx="34224" cy="20006"/>
            </a:xfrm>
            <a:custGeom>
              <a:avLst/>
              <a:gdLst>
                <a:gd name="connsiteX0" fmla="*/ 17009 w 34224"/>
                <a:gd name="connsiteY0" fmla="*/ 20006 h 20006"/>
                <a:gd name="connsiteX1" fmla="*/ 8870 w 34224"/>
                <a:gd name="connsiteY1" fmla="*/ 19598 h 20006"/>
                <a:gd name="connsiteX2" fmla="*/ 9 w 34224"/>
                <a:gd name="connsiteY2" fmla="*/ 10195 h 20006"/>
                <a:gd name="connsiteX3" fmla="*/ 8354 w 34224"/>
                <a:gd name="connsiteY3" fmla="*/ 383 h 20006"/>
                <a:gd name="connsiteX4" fmla="*/ 26076 w 34224"/>
                <a:gd name="connsiteY4" fmla="*/ 383 h 20006"/>
                <a:gd name="connsiteX5" fmla="*/ 34215 w 34224"/>
                <a:gd name="connsiteY5" fmla="*/ 10297 h 20006"/>
                <a:gd name="connsiteX6" fmla="*/ 25251 w 34224"/>
                <a:gd name="connsiteY6" fmla="*/ 19598 h 20006"/>
                <a:gd name="connsiteX7" fmla="*/ 17112 w 34224"/>
                <a:gd name="connsiteY7" fmla="*/ 19598 h 20006"/>
                <a:gd name="connsiteX8" fmla="*/ 17112 w 34224"/>
                <a:gd name="connsiteY8" fmla="*/ 19904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4" h="20006">
                  <a:moveTo>
                    <a:pt x="17009" y="20006"/>
                  </a:moveTo>
                  <a:cubicBezTo>
                    <a:pt x="14330" y="19904"/>
                    <a:pt x="11548" y="20006"/>
                    <a:pt x="8870" y="19598"/>
                  </a:cubicBezTo>
                  <a:cubicBezTo>
                    <a:pt x="3718" y="18984"/>
                    <a:pt x="112" y="15101"/>
                    <a:pt x="9" y="10195"/>
                  </a:cubicBezTo>
                  <a:cubicBezTo>
                    <a:pt x="-197" y="5391"/>
                    <a:pt x="3100" y="894"/>
                    <a:pt x="8354" y="383"/>
                  </a:cubicBezTo>
                  <a:cubicBezTo>
                    <a:pt x="14227" y="-128"/>
                    <a:pt x="20203" y="-128"/>
                    <a:pt x="26076" y="383"/>
                  </a:cubicBezTo>
                  <a:cubicBezTo>
                    <a:pt x="31330" y="894"/>
                    <a:pt x="34421" y="5187"/>
                    <a:pt x="34215" y="10297"/>
                  </a:cubicBezTo>
                  <a:cubicBezTo>
                    <a:pt x="34009" y="15305"/>
                    <a:pt x="30609" y="18984"/>
                    <a:pt x="25251" y="19598"/>
                  </a:cubicBezTo>
                  <a:cubicBezTo>
                    <a:pt x="22573" y="19904"/>
                    <a:pt x="19791" y="19598"/>
                    <a:pt x="17112" y="19598"/>
                  </a:cubicBezTo>
                  <a:lnTo>
                    <a:pt x="17112" y="19904"/>
                  </a:lnTo>
                  <a:close/>
                </a:path>
              </a:pathLst>
            </a:custGeom>
            <a:grpFill/>
            <a:ln w="10272" cap="flat">
              <a:noFill/>
              <a:prstDash val="solid"/>
              <a:miter/>
            </a:ln>
          </p:spPr>
          <p:txBody>
            <a:bodyPr rtlCol="0" anchor="ctr"/>
            <a:lstStyle/>
            <a:p>
              <a:endParaRPr lang="en-IL"/>
            </a:p>
          </p:txBody>
        </p:sp>
        <p:sp>
          <p:nvSpPr>
            <p:cNvPr id="1026" name="Freeform 1025">
              <a:extLst>
                <a:ext uri="{FF2B5EF4-FFF2-40B4-BE49-F238E27FC236}">
                  <a16:creationId xmlns:a16="http://schemas.microsoft.com/office/drawing/2014/main" id="{C8040F52-7968-8D51-42D1-0BBF3D62DBB9}"/>
                </a:ext>
              </a:extLst>
            </p:cNvPr>
            <p:cNvSpPr/>
            <p:nvPr/>
          </p:nvSpPr>
          <p:spPr>
            <a:xfrm>
              <a:off x="4801922" y="2241685"/>
              <a:ext cx="30903" cy="30049"/>
            </a:xfrm>
            <a:custGeom>
              <a:avLst/>
              <a:gdLst>
                <a:gd name="connsiteX0" fmla="*/ 30904 w 30903"/>
                <a:gd name="connsiteY0" fmla="*/ 9272 h 30049"/>
                <a:gd name="connsiteX1" fmla="*/ 28122 w 30903"/>
                <a:gd name="connsiteY1" fmla="*/ 15916 h 30049"/>
                <a:gd name="connsiteX2" fmla="*/ 15862 w 30903"/>
                <a:gd name="connsiteY2" fmla="*/ 27976 h 30049"/>
                <a:gd name="connsiteX3" fmla="*/ 2880 w 30903"/>
                <a:gd name="connsiteY3" fmla="*/ 27056 h 30049"/>
                <a:gd name="connsiteX4" fmla="*/ 2262 w 30903"/>
                <a:gd name="connsiteY4" fmla="*/ 14178 h 30049"/>
                <a:gd name="connsiteX5" fmla="*/ 14110 w 30903"/>
                <a:gd name="connsiteY5" fmla="*/ 2425 h 30049"/>
                <a:gd name="connsiteX6" fmla="*/ 24516 w 30903"/>
                <a:gd name="connsiteY6" fmla="*/ 1505 h 30049"/>
                <a:gd name="connsiteX7" fmla="*/ 30904 w 30903"/>
                <a:gd name="connsiteY7" fmla="*/ 9272 h 3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03" h="30049">
                  <a:moveTo>
                    <a:pt x="30904" y="9272"/>
                  </a:moveTo>
                  <a:cubicBezTo>
                    <a:pt x="29668" y="12338"/>
                    <a:pt x="29359" y="14587"/>
                    <a:pt x="28122" y="15916"/>
                  </a:cubicBezTo>
                  <a:cubicBezTo>
                    <a:pt x="24310" y="20106"/>
                    <a:pt x="20292" y="24399"/>
                    <a:pt x="15862" y="27976"/>
                  </a:cubicBezTo>
                  <a:cubicBezTo>
                    <a:pt x="11947" y="31246"/>
                    <a:pt x="6280" y="30429"/>
                    <a:pt x="2880" y="27056"/>
                  </a:cubicBezTo>
                  <a:cubicBezTo>
                    <a:pt x="-520" y="23683"/>
                    <a:pt x="-1138" y="18062"/>
                    <a:pt x="2262" y="14178"/>
                  </a:cubicBezTo>
                  <a:cubicBezTo>
                    <a:pt x="5868" y="9988"/>
                    <a:pt x="9886" y="6104"/>
                    <a:pt x="14110" y="2425"/>
                  </a:cubicBezTo>
                  <a:cubicBezTo>
                    <a:pt x="17098" y="-233"/>
                    <a:pt x="21219" y="-948"/>
                    <a:pt x="24516" y="1505"/>
                  </a:cubicBezTo>
                  <a:cubicBezTo>
                    <a:pt x="27195" y="3549"/>
                    <a:pt x="28946" y="6819"/>
                    <a:pt x="30904" y="9272"/>
                  </a:cubicBezTo>
                  <a:close/>
                </a:path>
              </a:pathLst>
            </a:custGeom>
            <a:grpFill/>
            <a:ln w="10272" cap="flat">
              <a:noFill/>
              <a:prstDash val="solid"/>
              <a:miter/>
            </a:ln>
          </p:spPr>
          <p:txBody>
            <a:bodyPr rtlCol="0" anchor="ctr"/>
            <a:lstStyle/>
            <a:p>
              <a:endParaRPr lang="en-IL"/>
            </a:p>
          </p:txBody>
        </p:sp>
        <p:sp>
          <p:nvSpPr>
            <p:cNvPr id="1027" name="Freeform 1026">
              <a:extLst>
                <a:ext uri="{FF2B5EF4-FFF2-40B4-BE49-F238E27FC236}">
                  <a16:creationId xmlns:a16="http://schemas.microsoft.com/office/drawing/2014/main" id="{3178D6A3-4D91-A598-6544-9B3BACD87D0F}"/>
                </a:ext>
              </a:extLst>
            </p:cNvPr>
            <p:cNvSpPr/>
            <p:nvPr/>
          </p:nvSpPr>
          <p:spPr>
            <a:xfrm>
              <a:off x="4800990" y="2172085"/>
              <a:ext cx="31198" cy="30528"/>
            </a:xfrm>
            <a:custGeom>
              <a:avLst/>
              <a:gdLst>
                <a:gd name="connsiteX0" fmla="*/ 0 w 31198"/>
                <a:gd name="connsiteY0" fmla="*/ 9170 h 30528"/>
                <a:gd name="connsiteX1" fmla="*/ 6388 w 31198"/>
                <a:gd name="connsiteY1" fmla="*/ 1607 h 30528"/>
                <a:gd name="connsiteX2" fmla="*/ 16382 w 31198"/>
                <a:gd name="connsiteY2" fmla="*/ 2016 h 30528"/>
                <a:gd name="connsiteX3" fmla="*/ 29260 w 31198"/>
                <a:gd name="connsiteY3" fmla="*/ 14893 h 30528"/>
                <a:gd name="connsiteX4" fmla="*/ 28951 w 31198"/>
                <a:gd name="connsiteY4" fmla="*/ 26136 h 30528"/>
                <a:gd name="connsiteX5" fmla="*/ 18339 w 31198"/>
                <a:gd name="connsiteY5" fmla="*/ 29406 h 30528"/>
                <a:gd name="connsiteX6" fmla="*/ 1648 w 31198"/>
                <a:gd name="connsiteY6" fmla="*/ 13565 h 30528"/>
                <a:gd name="connsiteX7" fmla="*/ 1030 w 31198"/>
                <a:gd name="connsiteY7" fmla="*/ 10192 h 30528"/>
                <a:gd name="connsiteX8" fmla="*/ 0 w 31198"/>
                <a:gd name="connsiteY8" fmla="*/ 9272 h 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98" h="30528">
                  <a:moveTo>
                    <a:pt x="0" y="9170"/>
                  </a:moveTo>
                  <a:cubicBezTo>
                    <a:pt x="2061" y="6615"/>
                    <a:pt x="3812" y="3549"/>
                    <a:pt x="6388" y="1607"/>
                  </a:cubicBezTo>
                  <a:cubicBezTo>
                    <a:pt x="9479" y="-744"/>
                    <a:pt x="13394" y="-437"/>
                    <a:pt x="16382" y="2016"/>
                  </a:cubicBezTo>
                  <a:cubicBezTo>
                    <a:pt x="20915" y="6002"/>
                    <a:pt x="25448" y="10192"/>
                    <a:pt x="29260" y="14893"/>
                  </a:cubicBezTo>
                  <a:cubicBezTo>
                    <a:pt x="32042" y="18266"/>
                    <a:pt x="31733" y="22559"/>
                    <a:pt x="28951" y="26136"/>
                  </a:cubicBezTo>
                  <a:cubicBezTo>
                    <a:pt x="26169" y="29611"/>
                    <a:pt x="21842" y="32064"/>
                    <a:pt x="18339" y="29406"/>
                  </a:cubicBezTo>
                  <a:cubicBezTo>
                    <a:pt x="12260" y="24909"/>
                    <a:pt x="7109" y="18982"/>
                    <a:pt x="1648" y="13565"/>
                  </a:cubicBezTo>
                  <a:cubicBezTo>
                    <a:pt x="927" y="12849"/>
                    <a:pt x="1236" y="11316"/>
                    <a:pt x="1030" y="10192"/>
                  </a:cubicBezTo>
                  <a:lnTo>
                    <a:pt x="0" y="9272"/>
                  </a:lnTo>
                  <a:close/>
                </a:path>
              </a:pathLst>
            </a:custGeom>
            <a:grpFill/>
            <a:ln w="10272" cap="flat">
              <a:noFill/>
              <a:prstDash val="solid"/>
              <a:miter/>
            </a:ln>
          </p:spPr>
          <p:txBody>
            <a:bodyPr rtlCol="0" anchor="ctr"/>
            <a:lstStyle/>
            <a:p>
              <a:endParaRPr lang="en-IL"/>
            </a:p>
          </p:txBody>
        </p:sp>
        <p:sp>
          <p:nvSpPr>
            <p:cNvPr id="1029" name="Freeform 1028">
              <a:extLst>
                <a:ext uri="{FF2B5EF4-FFF2-40B4-BE49-F238E27FC236}">
                  <a16:creationId xmlns:a16="http://schemas.microsoft.com/office/drawing/2014/main" id="{AD2ACAF2-8355-3C61-5E49-6DF969BEDA90}"/>
                </a:ext>
              </a:extLst>
            </p:cNvPr>
            <p:cNvSpPr/>
            <p:nvPr/>
          </p:nvSpPr>
          <p:spPr>
            <a:xfrm>
              <a:off x="4709706" y="2324850"/>
              <a:ext cx="20092" cy="20033"/>
            </a:xfrm>
            <a:custGeom>
              <a:avLst/>
              <a:gdLst>
                <a:gd name="connsiteX0" fmla="*/ 20091 w 20092"/>
                <a:gd name="connsiteY0" fmla="*/ 10120 h 20033"/>
                <a:gd name="connsiteX1" fmla="*/ 10200 w 20092"/>
                <a:gd name="connsiteY1" fmla="*/ 20034 h 20033"/>
                <a:gd name="connsiteX2" fmla="*/ 0 w 20092"/>
                <a:gd name="connsiteY2" fmla="*/ 10120 h 20033"/>
                <a:gd name="connsiteX3" fmla="*/ 10406 w 20092"/>
                <a:gd name="connsiteY3" fmla="*/ 2 h 20033"/>
                <a:gd name="connsiteX4" fmla="*/ 20091 w 20092"/>
                <a:gd name="connsiteY4" fmla="*/ 10018 h 2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2" h="20033">
                  <a:moveTo>
                    <a:pt x="20091" y="10120"/>
                  </a:moveTo>
                  <a:cubicBezTo>
                    <a:pt x="20091" y="15639"/>
                    <a:pt x="15660" y="20034"/>
                    <a:pt x="10200" y="20034"/>
                  </a:cubicBezTo>
                  <a:cubicBezTo>
                    <a:pt x="4945" y="20034"/>
                    <a:pt x="103" y="15332"/>
                    <a:pt x="0" y="10120"/>
                  </a:cubicBezTo>
                  <a:cubicBezTo>
                    <a:pt x="0" y="4601"/>
                    <a:pt x="4739" y="-101"/>
                    <a:pt x="10406" y="2"/>
                  </a:cubicBezTo>
                  <a:cubicBezTo>
                    <a:pt x="16073" y="104"/>
                    <a:pt x="20194" y="4396"/>
                    <a:pt x="20091" y="10018"/>
                  </a:cubicBezTo>
                  <a:close/>
                </a:path>
              </a:pathLst>
            </a:custGeom>
            <a:grpFill/>
            <a:ln w="10272" cap="flat">
              <a:noFill/>
              <a:prstDash val="solid"/>
              <a:miter/>
            </a:ln>
          </p:spPr>
          <p:txBody>
            <a:bodyPr rtlCol="0" anchor="ctr"/>
            <a:lstStyle/>
            <a:p>
              <a:endParaRPr lang="en-IL"/>
            </a:p>
          </p:txBody>
        </p:sp>
        <p:sp>
          <p:nvSpPr>
            <p:cNvPr id="1031" name="Freeform 1030">
              <a:extLst>
                <a:ext uri="{FF2B5EF4-FFF2-40B4-BE49-F238E27FC236}">
                  <a16:creationId xmlns:a16="http://schemas.microsoft.com/office/drawing/2014/main" id="{A429A4A2-E462-6F38-63FE-C361B3B8AEB0}"/>
                </a:ext>
              </a:extLst>
            </p:cNvPr>
            <p:cNvSpPr/>
            <p:nvPr/>
          </p:nvSpPr>
          <p:spPr>
            <a:xfrm>
              <a:off x="4850237" y="2394657"/>
              <a:ext cx="40389" cy="39757"/>
            </a:xfrm>
            <a:custGeom>
              <a:avLst/>
              <a:gdLst>
                <a:gd name="connsiteX0" fmla="*/ 20092 w 40389"/>
                <a:gd name="connsiteY0" fmla="*/ 39757 h 39757"/>
                <a:gd name="connsiteX1" fmla="*/ 1 w 40389"/>
                <a:gd name="connsiteY1" fmla="*/ 19828 h 39757"/>
                <a:gd name="connsiteX2" fmla="*/ 20298 w 40389"/>
                <a:gd name="connsiteY2" fmla="*/ 0 h 39757"/>
                <a:gd name="connsiteX3" fmla="*/ 40388 w 40389"/>
                <a:gd name="connsiteY3" fmla="*/ 19930 h 39757"/>
                <a:gd name="connsiteX4" fmla="*/ 20092 w 40389"/>
                <a:gd name="connsiteY4" fmla="*/ 39757 h 3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9" h="39757">
                  <a:moveTo>
                    <a:pt x="20092" y="39757"/>
                  </a:moveTo>
                  <a:cubicBezTo>
                    <a:pt x="9067" y="39757"/>
                    <a:pt x="-102" y="30559"/>
                    <a:pt x="1" y="19828"/>
                  </a:cubicBezTo>
                  <a:cubicBezTo>
                    <a:pt x="1" y="8892"/>
                    <a:pt x="9273" y="0"/>
                    <a:pt x="20298" y="0"/>
                  </a:cubicBezTo>
                  <a:cubicBezTo>
                    <a:pt x="31322" y="0"/>
                    <a:pt x="40491" y="9096"/>
                    <a:pt x="40388" y="19930"/>
                  </a:cubicBezTo>
                  <a:cubicBezTo>
                    <a:pt x="40388" y="30763"/>
                    <a:pt x="31116" y="39757"/>
                    <a:pt x="20092" y="39757"/>
                  </a:cubicBezTo>
                  <a:close/>
                </a:path>
              </a:pathLst>
            </a:custGeom>
            <a:grpFill/>
            <a:ln w="10272" cap="flat">
              <a:noFill/>
              <a:prstDash val="solid"/>
              <a:miter/>
            </a:ln>
          </p:spPr>
          <p:txBody>
            <a:bodyPr rtlCol="0" anchor="ctr"/>
            <a:lstStyle/>
            <a:p>
              <a:endParaRPr lang="en-IL"/>
            </a:p>
          </p:txBody>
        </p:sp>
      </p:grpSp>
      <p:grpSp>
        <p:nvGrpSpPr>
          <p:cNvPr id="1032" name="Graphic 56">
            <a:extLst>
              <a:ext uri="{FF2B5EF4-FFF2-40B4-BE49-F238E27FC236}">
                <a16:creationId xmlns:a16="http://schemas.microsoft.com/office/drawing/2014/main" id="{781BC88D-FF33-9EA2-3E7B-29B03FCFF9F3}"/>
              </a:ext>
            </a:extLst>
          </p:cNvPr>
          <p:cNvGrpSpPr/>
          <p:nvPr/>
        </p:nvGrpSpPr>
        <p:grpSpPr>
          <a:xfrm>
            <a:off x="2420189" y="1497247"/>
            <a:ext cx="268907" cy="479350"/>
            <a:chOff x="2752062" y="2096627"/>
            <a:chExt cx="268907" cy="479350"/>
          </a:xfrm>
          <a:gradFill>
            <a:gsLst>
              <a:gs pos="0">
                <a:schemeClr val="accent2"/>
              </a:gs>
              <a:gs pos="100000">
                <a:schemeClr val="tx1"/>
              </a:gs>
            </a:gsLst>
            <a:lin ang="5400000" scaled="0"/>
          </a:gradFill>
        </p:grpSpPr>
        <p:sp>
          <p:nvSpPr>
            <p:cNvPr id="1033" name="Freeform 1032">
              <a:extLst>
                <a:ext uri="{FF2B5EF4-FFF2-40B4-BE49-F238E27FC236}">
                  <a16:creationId xmlns:a16="http://schemas.microsoft.com/office/drawing/2014/main" id="{33AECEEC-4FDC-4559-3492-1311DF389D96}"/>
                </a:ext>
              </a:extLst>
            </p:cNvPr>
            <p:cNvSpPr/>
            <p:nvPr/>
          </p:nvSpPr>
          <p:spPr>
            <a:xfrm>
              <a:off x="2752062" y="2096627"/>
              <a:ext cx="268907" cy="479350"/>
            </a:xfrm>
            <a:custGeom>
              <a:avLst/>
              <a:gdLst>
                <a:gd name="connsiteX0" fmla="*/ 240030 w 268907"/>
                <a:gd name="connsiteY0" fmla="*/ 0 h 479350"/>
                <a:gd name="connsiteX1" fmla="*/ 259251 w 268907"/>
                <a:gd name="connsiteY1" fmla="*/ 10882 h 479350"/>
                <a:gd name="connsiteX2" fmla="*/ 268907 w 268907"/>
                <a:gd name="connsiteY2" fmla="*/ 39176 h 479350"/>
                <a:gd name="connsiteX3" fmla="*/ 268907 w 268907"/>
                <a:gd name="connsiteY3" fmla="*/ 391663 h 479350"/>
                <a:gd name="connsiteX4" fmla="*/ 268907 w 268907"/>
                <a:gd name="connsiteY4" fmla="*/ 441721 h 479350"/>
                <a:gd name="connsiteX5" fmla="*/ 249227 w 268907"/>
                <a:gd name="connsiteY5" fmla="*/ 475787 h 479350"/>
                <a:gd name="connsiteX6" fmla="*/ 234788 w 268907"/>
                <a:gd name="connsiteY6" fmla="*/ 479193 h 479350"/>
                <a:gd name="connsiteX7" fmla="*/ 34119 w 268907"/>
                <a:gd name="connsiteY7" fmla="*/ 479288 h 479350"/>
                <a:gd name="connsiteX8" fmla="*/ 0 w 268907"/>
                <a:gd name="connsiteY8" fmla="*/ 442667 h 479350"/>
                <a:gd name="connsiteX9" fmla="*/ 0 w 268907"/>
                <a:gd name="connsiteY9" fmla="*/ 440775 h 479350"/>
                <a:gd name="connsiteX10" fmla="*/ 0 w 268907"/>
                <a:gd name="connsiteY10" fmla="*/ 38703 h 479350"/>
                <a:gd name="connsiteX11" fmla="*/ 14531 w 268907"/>
                <a:gd name="connsiteY11" fmla="*/ 6719 h 479350"/>
                <a:gd name="connsiteX12" fmla="*/ 28877 w 268907"/>
                <a:gd name="connsiteY12" fmla="*/ 0 h 479350"/>
                <a:gd name="connsiteX13" fmla="*/ 240030 w 268907"/>
                <a:gd name="connsiteY13" fmla="*/ 0 h 479350"/>
                <a:gd name="connsiteX14" fmla="*/ 14071 w 268907"/>
                <a:gd name="connsiteY14" fmla="*/ 395164 h 479350"/>
                <a:gd name="connsiteX15" fmla="*/ 14071 w 268907"/>
                <a:gd name="connsiteY15" fmla="*/ 443046 h 479350"/>
                <a:gd name="connsiteX16" fmla="*/ 36142 w 268907"/>
                <a:gd name="connsiteY16" fmla="*/ 465378 h 479350"/>
                <a:gd name="connsiteX17" fmla="*/ 232765 w 268907"/>
                <a:gd name="connsiteY17" fmla="*/ 465378 h 479350"/>
                <a:gd name="connsiteX18" fmla="*/ 254836 w 268907"/>
                <a:gd name="connsiteY18" fmla="*/ 442573 h 479350"/>
                <a:gd name="connsiteX19" fmla="*/ 254836 w 268907"/>
                <a:gd name="connsiteY19" fmla="*/ 399044 h 479350"/>
                <a:gd name="connsiteX20" fmla="*/ 254561 w 268907"/>
                <a:gd name="connsiteY20" fmla="*/ 395164 h 479350"/>
                <a:gd name="connsiteX21" fmla="*/ 248859 w 268907"/>
                <a:gd name="connsiteY21" fmla="*/ 395164 h 479350"/>
                <a:gd name="connsiteX22" fmla="*/ 65020 w 268907"/>
                <a:gd name="connsiteY22" fmla="*/ 395164 h 479350"/>
                <a:gd name="connsiteX23" fmla="*/ 54811 w 268907"/>
                <a:gd name="connsiteY23" fmla="*/ 388067 h 479350"/>
                <a:gd name="connsiteX24" fmla="*/ 65112 w 268907"/>
                <a:gd name="connsiteY24" fmla="*/ 381159 h 479350"/>
                <a:gd name="connsiteX25" fmla="*/ 249410 w 268907"/>
                <a:gd name="connsiteY25" fmla="*/ 381159 h 479350"/>
                <a:gd name="connsiteX26" fmla="*/ 254561 w 268907"/>
                <a:gd name="connsiteY26" fmla="*/ 381159 h 479350"/>
                <a:gd name="connsiteX27" fmla="*/ 254561 w 268907"/>
                <a:gd name="connsiteY27" fmla="*/ 70592 h 479350"/>
                <a:gd name="connsiteX28" fmla="*/ 14347 w 268907"/>
                <a:gd name="connsiteY28" fmla="*/ 70592 h 479350"/>
                <a:gd name="connsiteX29" fmla="*/ 14347 w 268907"/>
                <a:gd name="connsiteY29" fmla="*/ 381159 h 479350"/>
                <a:gd name="connsiteX30" fmla="*/ 32648 w 268907"/>
                <a:gd name="connsiteY30" fmla="*/ 381159 h 479350"/>
                <a:gd name="connsiteX31" fmla="*/ 41201 w 268907"/>
                <a:gd name="connsiteY31" fmla="*/ 388067 h 479350"/>
                <a:gd name="connsiteX32" fmla="*/ 32832 w 268907"/>
                <a:gd name="connsiteY32" fmla="*/ 395164 h 479350"/>
                <a:gd name="connsiteX33" fmla="*/ 14071 w 268907"/>
                <a:gd name="connsiteY33" fmla="*/ 395164 h 479350"/>
                <a:gd name="connsiteX34" fmla="*/ 254653 w 268907"/>
                <a:gd name="connsiteY34" fmla="*/ 56019 h 479350"/>
                <a:gd name="connsiteX35" fmla="*/ 254653 w 268907"/>
                <a:gd name="connsiteY35" fmla="*/ 32646 h 479350"/>
                <a:gd name="connsiteX36" fmla="*/ 231845 w 268907"/>
                <a:gd name="connsiteY36" fmla="*/ 14005 h 479350"/>
                <a:gd name="connsiteX37" fmla="*/ 37154 w 268907"/>
                <a:gd name="connsiteY37" fmla="*/ 14005 h 479350"/>
                <a:gd name="connsiteX38" fmla="*/ 33475 w 268907"/>
                <a:gd name="connsiteY38" fmla="*/ 14099 h 479350"/>
                <a:gd name="connsiteX39" fmla="*/ 14714 w 268907"/>
                <a:gd name="connsiteY39" fmla="*/ 30281 h 479350"/>
                <a:gd name="connsiteX40" fmla="*/ 14531 w 268907"/>
                <a:gd name="connsiteY40" fmla="*/ 55925 h 479350"/>
                <a:gd name="connsiteX41" fmla="*/ 254653 w 268907"/>
                <a:gd name="connsiteY41" fmla="*/ 55925 h 4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8907" h="479350">
                  <a:moveTo>
                    <a:pt x="240030" y="0"/>
                  </a:moveTo>
                  <a:cubicBezTo>
                    <a:pt x="247203" y="2271"/>
                    <a:pt x="254009" y="5110"/>
                    <a:pt x="259251" y="10882"/>
                  </a:cubicBezTo>
                  <a:cubicBezTo>
                    <a:pt x="266608" y="18925"/>
                    <a:pt x="268907" y="28577"/>
                    <a:pt x="268907" y="39176"/>
                  </a:cubicBezTo>
                  <a:cubicBezTo>
                    <a:pt x="268907" y="156703"/>
                    <a:pt x="268907" y="274136"/>
                    <a:pt x="268907" y="391663"/>
                  </a:cubicBezTo>
                  <a:cubicBezTo>
                    <a:pt x="268907" y="408317"/>
                    <a:pt x="268907" y="425067"/>
                    <a:pt x="268907" y="441721"/>
                  </a:cubicBezTo>
                  <a:cubicBezTo>
                    <a:pt x="268907" y="456956"/>
                    <a:pt x="262929" y="469068"/>
                    <a:pt x="249227" y="475787"/>
                  </a:cubicBezTo>
                  <a:cubicBezTo>
                    <a:pt x="244812" y="477963"/>
                    <a:pt x="239662" y="479193"/>
                    <a:pt x="234788" y="479193"/>
                  </a:cubicBezTo>
                  <a:cubicBezTo>
                    <a:pt x="167929" y="479383"/>
                    <a:pt x="100978" y="479383"/>
                    <a:pt x="34119" y="479288"/>
                  </a:cubicBezTo>
                  <a:cubicBezTo>
                    <a:pt x="14623" y="479288"/>
                    <a:pt x="552" y="463864"/>
                    <a:pt x="0" y="442667"/>
                  </a:cubicBezTo>
                  <a:cubicBezTo>
                    <a:pt x="0" y="442005"/>
                    <a:pt x="0" y="441437"/>
                    <a:pt x="0" y="440775"/>
                  </a:cubicBezTo>
                  <a:cubicBezTo>
                    <a:pt x="0" y="306782"/>
                    <a:pt x="0" y="172790"/>
                    <a:pt x="0" y="38703"/>
                  </a:cubicBezTo>
                  <a:cubicBezTo>
                    <a:pt x="0" y="25644"/>
                    <a:pt x="3771" y="14289"/>
                    <a:pt x="14531" y="6719"/>
                  </a:cubicBezTo>
                  <a:cubicBezTo>
                    <a:pt x="18761" y="3690"/>
                    <a:pt x="24003" y="2176"/>
                    <a:pt x="28877" y="0"/>
                  </a:cubicBezTo>
                  <a:lnTo>
                    <a:pt x="240030" y="0"/>
                  </a:lnTo>
                  <a:close/>
                  <a:moveTo>
                    <a:pt x="14071" y="395164"/>
                  </a:moveTo>
                  <a:cubicBezTo>
                    <a:pt x="14071" y="411535"/>
                    <a:pt x="13979" y="427338"/>
                    <a:pt x="14071" y="443046"/>
                  </a:cubicBezTo>
                  <a:cubicBezTo>
                    <a:pt x="14163" y="456767"/>
                    <a:pt x="22624" y="465378"/>
                    <a:pt x="36142" y="465378"/>
                  </a:cubicBezTo>
                  <a:cubicBezTo>
                    <a:pt x="101714" y="465378"/>
                    <a:pt x="167193" y="465378"/>
                    <a:pt x="232765" y="465378"/>
                  </a:cubicBezTo>
                  <a:cubicBezTo>
                    <a:pt x="246468" y="465378"/>
                    <a:pt x="254744" y="456672"/>
                    <a:pt x="254836" y="442573"/>
                  </a:cubicBezTo>
                  <a:cubicBezTo>
                    <a:pt x="254836" y="428095"/>
                    <a:pt x="254836" y="413522"/>
                    <a:pt x="254836" y="399044"/>
                  </a:cubicBezTo>
                  <a:cubicBezTo>
                    <a:pt x="254836" y="397814"/>
                    <a:pt x="254653" y="396678"/>
                    <a:pt x="254561" y="395164"/>
                  </a:cubicBezTo>
                  <a:lnTo>
                    <a:pt x="248859" y="395164"/>
                  </a:lnTo>
                  <a:cubicBezTo>
                    <a:pt x="187610" y="395164"/>
                    <a:pt x="126269" y="395164"/>
                    <a:pt x="65020" y="395164"/>
                  </a:cubicBezTo>
                  <a:cubicBezTo>
                    <a:pt x="58030" y="395164"/>
                    <a:pt x="54811" y="392893"/>
                    <a:pt x="54811" y="388067"/>
                  </a:cubicBezTo>
                  <a:cubicBezTo>
                    <a:pt x="54811" y="383336"/>
                    <a:pt x="58122" y="381159"/>
                    <a:pt x="65112" y="381159"/>
                  </a:cubicBezTo>
                  <a:cubicBezTo>
                    <a:pt x="126545" y="381159"/>
                    <a:pt x="187978" y="381159"/>
                    <a:pt x="249410" y="381159"/>
                  </a:cubicBezTo>
                  <a:lnTo>
                    <a:pt x="254561" y="381159"/>
                  </a:lnTo>
                  <a:lnTo>
                    <a:pt x="254561" y="70592"/>
                  </a:lnTo>
                  <a:lnTo>
                    <a:pt x="14347" y="70592"/>
                  </a:lnTo>
                  <a:lnTo>
                    <a:pt x="14347" y="381159"/>
                  </a:lnTo>
                  <a:cubicBezTo>
                    <a:pt x="20600" y="381159"/>
                    <a:pt x="26670" y="381159"/>
                    <a:pt x="32648" y="381159"/>
                  </a:cubicBezTo>
                  <a:cubicBezTo>
                    <a:pt x="37982" y="381159"/>
                    <a:pt x="41109" y="383714"/>
                    <a:pt x="41201" y="388067"/>
                  </a:cubicBezTo>
                  <a:cubicBezTo>
                    <a:pt x="41201" y="392420"/>
                    <a:pt x="38166" y="395070"/>
                    <a:pt x="32832" y="395164"/>
                  </a:cubicBezTo>
                  <a:cubicBezTo>
                    <a:pt x="26762" y="395164"/>
                    <a:pt x="20784" y="395164"/>
                    <a:pt x="14071" y="395164"/>
                  </a:cubicBezTo>
                  <a:close/>
                  <a:moveTo>
                    <a:pt x="254653" y="56019"/>
                  </a:moveTo>
                  <a:cubicBezTo>
                    <a:pt x="254653" y="47881"/>
                    <a:pt x="255020" y="40217"/>
                    <a:pt x="254653" y="32646"/>
                  </a:cubicBezTo>
                  <a:cubicBezTo>
                    <a:pt x="254009" y="21480"/>
                    <a:pt x="244628" y="14005"/>
                    <a:pt x="231845" y="14005"/>
                  </a:cubicBezTo>
                  <a:cubicBezTo>
                    <a:pt x="166917" y="14005"/>
                    <a:pt x="101990" y="14005"/>
                    <a:pt x="37154" y="14005"/>
                  </a:cubicBezTo>
                  <a:cubicBezTo>
                    <a:pt x="35959" y="14005"/>
                    <a:pt x="34763" y="14005"/>
                    <a:pt x="33475" y="14099"/>
                  </a:cubicBezTo>
                  <a:cubicBezTo>
                    <a:pt x="23911" y="15046"/>
                    <a:pt x="15818" y="21197"/>
                    <a:pt x="14714" y="30281"/>
                  </a:cubicBezTo>
                  <a:cubicBezTo>
                    <a:pt x="13703" y="38608"/>
                    <a:pt x="14531" y="47219"/>
                    <a:pt x="14531" y="55925"/>
                  </a:cubicBezTo>
                  <a:lnTo>
                    <a:pt x="254653" y="55925"/>
                  </a:lnTo>
                  <a:close/>
                </a:path>
              </a:pathLst>
            </a:custGeom>
            <a:grpFill/>
            <a:ln w="9197" cap="flat">
              <a:noFill/>
              <a:prstDash val="solid"/>
              <a:miter/>
            </a:ln>
          </p:spPr>
          <p:txBody>
            <a:bodyPr rtlCol="0" anchor="ctr"/>
            <a:lstStyle/>
            <a:p>
              <a:endParaRPr lang="en-IL"/>
            </a:p>
          </p:txBody>
        </p:sp>
        <p:sp>
          <p:nvSpPr>
            <p:cNvPr id="1034" name="Freeform 1033">
              <a:extLst>
                <a:ext uri="{FF2B5EF4-FFF2-40B4-BE49-F238E27FC236}">
                  <a16:creationId xmlns:a16="http://schemas.microsoft.com/office/drawing/2014/main" id="{91471B3E-6FDF-892F-C795-7A5E6D8B94C1}"/>
                </a:ext>
              </a:extLst>
            </p:cNvPr>
            <p:cNvSpPr/>
            <p:nvPr/>
          </p:nvSpPr>
          <p:spPr>
            <a:xfrm>
              <a:off x="2866004" y="2505796"/>
              <a:ext cx="41113" cy="42109"/>
            </a:xfrm>
            <a:custGeom>
              <a:avLst/>
              <a:gdLst>
                <a:gd name="connsiteX0" fmla="*/ 20419 w 41113"/>
                <a:gd name="connsiteY0" fmla="*/ 42109 h 42109"/>
                <a:gd name="connsiteX1" fmla="*/ 3 w 41113"/>
                <a:gd name="connsiteY1" fmla="*/ 20913 h 42109"/>
                <a:gd name="connsiteX2" fmla="*/ 20695 w 41113"/>
                <a:gd name="connsiteY2" fmla="*/ 0 h 42109"/>
                <a:gd name="connsiteX3" fmla="*/ 41111 w 41113"/>
                <a:gd name="connsiteY3" fmla="*/ 21197 h 42109"/>
                <a:gd name="connsiteX4" fmla="*/ 20419 w 41113"/>
                <a:gd name="connsiteY4" fmla="*/ 42109 h 42109"/>
                <a:gd name="connsiteX5" fmla="*/ 27041 w 41113"/>
                <a:gd name="connsiteY5" fmla="*/ 20913 h 42109"/>
                <a:gd name="connsiteX6" fmla="*/ 20327 w 41113"/>
                <a:gd name="connsiteY6" fmla="*/ 14099 h 42109"/>
                <a:gd name="connsiteX7" fmla="*/ 13889 w 41113"/>
                <a:gd name="connsiteY7" fmla="*/ 21197 h 42109"/>
                <a:gd name="connsiteX8" fmla="*/ 20603 w 41113"/>
                <a:gd name="connsiteY8" fmla="*/ 28010 h 42109"/>
                <a:gd name="connsiteX9" fmla="*/ 27041 w 41113"/>
                <a:gd name="connsiteY9" fmla="*/ 20913 h 4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13" h="42109">
                  <a:moveTo>
                    <a:pt x="20419" y="42109"/>
                  </a:moveTo>
                  <a:cubicBezTo>
                    <a:pt x="9199" y="42109"/>
                    <a:pt x="-181" y="32457"/>
                    <a:pt x="3" y="20913"/>
                  </a:cubicBezTo>
                  <a:cubicBezTo>
                    <a:pt x="95" y="9273"/>
                    <a:pt x="9383" y="0"/>
                    <a:pt x="20695" y="0"/>
                  </a:cubicBezTo>
                  <a:cubicBezTo>
                    <a:pt x="31915" y="0"/>
                    <a:pt x="41295" y="9652"/>
                    <a:pt x="41111" y="21197"/>
                  </a:cubicBezTo>
                  <a:cubicBezTo>
                    <a:pt x="41019" y="32836"/>
                    <a:pt x="31731" y="42109"/>
                    <a:pt x="20419" y="42109"/>
                  </a:cubicBezTo>
                  <a:close/>
                  <a:moveTo>
                    <a:pt x="27041" y="20913"/>
                  </a:moveTo>
                  <a:cubicBezTo>
                    <a:pt x="27041" y="17222"/>
                    <a:pt x="23914" y="14005"/>
                    <a:pt x="20327" y="14099"/>
                  </a:cubicBezTo>
                  <a:cubicBezTo>
                    <a:pt x="16740" y="14099"/>
                    <a:pt x="13889" y="17411"/>
                    <a:pt x="13889" y="21197"/>
                  </a:cubicBezTo>
                  <a:cubicBezTo>
                    <a:pt x="13889" y="24887"/>
                    <a:pt x="17016" y="28104"/>
                    <a:pt x="20603" y="28010"/>
                  </a:cubicBezTo>
                  <a:cubicBezTo>
                    <a:pt x="24190" y="28010"/>
                    <a:pt x="27041" y="24698"/>
                    <a:pt x="27041" y="20913"/>
                  </a:cubicBezTo>
                  <a:close/>
                </a:path>
              </a:pathLst>
            </a:custGeom>
            <a:grpFill/>
            <a:ln w="9197" cap="flat">
              <a:noFill/>
              <a:prstDash val="solid"/>
              <a:miter/>
            </a:ln>
          </p:spPr>
          <p:txBody>
            <a:bodyPr rtlCol="0" anchor="ctr"/>
            <a:lstStyle/>
            <a:p>
              <a:endParaRPr lang="en-IL"/>
            </a:p>
          </p:txBody>
        </p:sp>
        <p:sp>
          <p:nvSpPr>
            <p:cNvPr id="1035" name="Freeform 1034">
              <a:extLst>
                <a:ext uri="{FF2B5EF4-FFF2-40B4-BE49-F238E27FC236}">
                  <a16:creationId xmlns:a16="http://schemas.microsoft.com/office/drawing/2014/main" id="{05D9ACB2-5512-D8C0-DBEF-60EB56E1343D}"/>
                </a:ext>
              </a:extLst>
            </p:cNvPr>
            <p:cNvSpPr/>
            <p:nvPr/>
          </p:nvSpPr>
          <p:spPr>
            <a:xfrm>
              <a:off x="2879616" y="2124731"/>
              <a:ext cx="41020" cy="14075"/>
            </a:xfrm>
            <a:custGeom>
              <a:avLst/>
              <a:gdLst>
                <a:gd name="connsiteX0" fmla="*/ 20602 w 41020"/>
                <a:gd name="connsiteY0" fmla="*/ 0 h 14075"/>
                <a:gd name="connsiteX1" fmla="*/ 33754 w 41020"/>
                <a:gd name="connsiteY1" fmla="*/ 0 h 14075"/>
                <a:gd name="connsiteX2" fmla="*/ 41019 w 41020"/>
                <a:gd name="connsiteY2" fmla="*/ 6813 h 14075"/>
                <a:gd name="connsiteX3" fmla="*/ 33662 w 41020"/>
                <a:gd name="connsiteY3" fmla="*/ 14005 h 14075"/>
                <a:gd name="connsiteX4" fmla="*/ 7267 w 41020"/>
                <a:gd name="connsiteY4" fmla="*/ 14005 h 14075"/>
                <a:gd name="connsiteX5" fmla="*/ 2 w 41020"/>
                <a:gd name="connsiteY5" fmla="*/ 7286 h 14075"/>
                <a:gd name="connsiteX6" fmla="*/ 7359 w 41020"/>
                <a:gd name="connsiteY6" fmla="*/ 95 h 14075"/>
                <a:gd name="connsiteX7" fmla="*/ 20510 w 41020"/>
                <a:gd name="connsiteY7" fmla="*/ 95 h 1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20" h="14075">
                  <a:moveTo>
                    <a:pt x="20602" y="0"/>
                  </a:moveTo>
                  <a:cubicBezTo>
                    <a:pt x="25017" y="0"/>
                    <a:pt x="29431" y="0"/>
                    <a:pt x="33754" y="0"/>
                  </a:cubicBezTo>
                  <a:cubicBezTo>
                    <a:pt x="38076" y="95"/>
                    <a:pt x="40927" y="2839"/>
                    <a:pt x="41019" y="6813"/>
                  </a:cubicBezTo>
                  <a:cubicBezTo>
                    <a:pt x="41111" y="10882"/>
                    <a:pt x="38260" y="13910"/>
                    <a:pt x="33662" y="14005"/>
                  </a:cubicBezTo>
                  <a:cubicBezTo>
                    <a:pt x="24833" y="14099"/>
                    <a:pt x="16096" y="14099"/>
                    <a:pt x="7267" y="14005"/>
                  </a:cubicBezTo>
                  <a:cubicBezTo>
                    <a:pt x="2945" y="14005"/>
                    <a:pt x="94" y="11166"/>
                    <a:pt x="2" y="7286"/>
                  </a:cubicBezTo>
                  <a:cubicBezTo>
                    <a:pt x="-90" y="3217"/>
                    <a:pt x="2761" y="189"/>
                    <a:pt x="7359" y="95"/>
                  </a:cubicBezTo>
                  <a:cubicBezTo>
                    <a:pt x="11774" y="0"/>
                    <a:pt x="16188" y="95"/>
                    <a:pt x="20510" y="95"/>
                  </a:cubicBezTo>
                  <a:close/>
                </a:path>
              </a:pathLst>
            </a:custGeom>
            <a:grpFill/>
            <a:ln w="9197" cap="flat">
              <a:noFill/>
              <a:prstDash val="solid"/>
              <a:miter/>
            </a:ln>
          </p:spPr>
          <p:txBody>
            <a:bodyPr rtlCol="0" anchor="ctr"/>
            <a:lstStyle/>
            <a:p>
              <a:endParaRPr lang="en-IL"/>
            </a:p>
          </p:txBody>
        </p:sp>
        <p:sp>
          <p:nvSpPr>
            <p:cNvPr id="1036" name="Freeform 1035">
              <a:extLst>
                <a:ext uri="{FF2B5EF4-FFF2-40B4-BE49-F238E27FC236}">
                  <a16:creationId xmlns:a16="http://schemas.microsoft.com/office/drawing/2014/main" id="{DFD50E64-3702-7B2C-5542-670697836176}"/>
                </a:ext>
              </a:extLst>
            </p:cNvPr>
            <p:cNvSpPr/>
            <p:nvPr/>
          </p:nvSpPr>
          <p:spPr>
            <a:xfrm>
              <a:off x="2852394" y="2124818"/>
              <a:ext cx="13706" cy="13926"/>
            </a:xfrm>
            <a:custGeom>
              <a:avLst/>
              <a:gdLst>
                <a:gd name="connsiteX0" fmla="*/ 13705 w 13706"/>
                <a:gd name="connsiteY0" fmla="*/ 7010 h 13926"/>
                <a:gd name="connsiteX1" fmla="*/ 6532 w 13706"/>
                <a:gd name="connsiteY1" fmla="*/ 13918 h 13926"/>
                <a:gd name="connsiteX2" fmla="*/ 2 w 13706"/>
                <a:gd name="connsiteY2" fmla="*/ 6916 h 13926"/>
                <a:gd name="connsiteX3" fmla="*/ 7175 w 13706"/>
                <a:gd name="connsiteY3" fmla="*/ 8 h 13926"/>
                <a:gd name="connsiteX4" fmla="*/ 13705 w 13706"/>
                <a:gd name="connsiteY4" fmla="*/ 7010 h 1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6" h="13926">
                  <a:moveTo>
                    <a:pt x="13705" y="7010"/>
                  </a:moveTo>
                  <a:cubicBezTo>
                    <a:pt x="13705" y="10890"/>
                    <a:pt x="10394" y="14107"/>
                    <a:pt x="6532" y="13918"/>
                  </a:cubicBezTo>
                  <a:cubicBezTo>
                    <a:pt x="2945" y="13729"/>
                    <a:pt x="-90" y="10512"/>
                    <a:pt x="2" y="6916"/>
                  </a:cubicBezTo>
                  <a:cubicBezTo>
                    <a:pt x="2" y="3036"/>
                    <a:pt x="3313" y="-181"/>
                    <a:pt x="7175" y="8"/>
                  </a:cubicBezTo>
                  <a:cubicBezTo>
                    <a:pt x="10762" y="197"/>
                    <a:pt x="13797" y="3415"/>
                    <a:pt x="13705" y="7010"/>
                  </a:cubicBezTo>
                  <a:close/>
                </a:path>
              </a:pathLst>
            </a:custGeom>
            <a:grpFill/>
            <a:ln w="9197" cap="flat">
              <a:noFill/>
              <a:prstDash val="solid"/>
              <a:miter/>
            </a:ln>
          </p:spPr>
          <p:txBody>
            <a:bodyPr rtlCol="0" anchor="ctr"/>
            <a:lstStyle/>
            <a:p>
              <a:endParaRPr lang="en-IL"/>
            </a:p>
          </p:txBody>
        </p:sp>
      </p:grpSp>
      <p:grpSp>
        <p:nvGrpSpPr>
          <p:cNvPr id="1037" name="Graphic 58">
            <a:extLst>
              <a:ext uri="{FF2B5EF4-FFF2-40B4-BE49-F238E27FC236}">
                <a16:creationId xmlns:a16="http://schemas.microsoft.com/office/drawing/2014/main" id="{50E4205D-1129-2784-55BE-2C2C667FF828}"/>
              </a:ext>
            </a:extLst>
          </p:cNvPr>
          <p:cNvGrpSpPr/>
          <p:nvPr/>
        </p:nvGrpSpPr>
        <p:grpSpPr>
          <a:xfrm>
            <a:off x="6928773" y="1466874"/>
            <a:ext cx="541044" cy="541008"/>
            <a:chOff x="7057151" y="2066254"/>
            <a:chExt cx="541044" cy="541008"/>
          </a:xfrm>
          <a:gradFill>
            <a:gsLst>
              <a:gs pos="0">
                <a:schemeClr val="accent2"/>
              </a:gs>
              <a:gs pos="100000">
                <a:schemeClr val="tx1"/>
              </a:gs>
            </a:gsLst>
            <a:lin ang="5400000" scaled="0"/>
          </a:gradFill>
        </p:grpSpPr>
        <p:sp>
          <p:nvSpPr>
            <p:cNvPr id="1038" name="Freeform 1037">
              <a:extLst>
                <a:ext uri="{FF2B5EF4-FFF2-40B4-BE49-F238E27FC236}">
                  <a16:creationId xmlns:a16="http://schemas.microsoft.com/office/drawing/2014/main" id="{79A2AB5F-D0D2-E56E-6A7A-5726F76D83A6}"/>
                </a:ext>
              </a:extLst>
            </p:cNvPr>
            <p:cNvSpPr/>
            <p:nvPr/>
          </p:nvSpPr>
          <p:spPr>
            <a:xfrm>
              <a:off x="7057151" y="2354756"/>
              <a:ext cx="541044" cy="252505"/>
            </a:xfrm>
            <a:custGeom>
              <a:avLst/>
              <a:gdLst>
                <a:gd name="connsiteX0" fmla="*/ 370197 w 541044"/>
                <a:gd name="connsiteY0" fmla="*/ 207601 h 252505"/>
                <a:gd name="connsiteX1" fmla="*/ 170735 w 541044"/>
                <a:gd name="connsiteY1" fmla="*/ 207601 h 252505"/>
                <a:gd name="connsiteX2" fmla="*/ 147898 w 541044"/>
                <a:gd name="connsiteY2" fmla="*/ 243071 h 252505"/>
                <a:gd name="connsiteX3" fmla="*/ 113278 w 541044"/>
                <a:gd name="connsiteY3" fmla="*/ 252425 h 252505"/>
                <a:gd name="connsiteX4" fmla="*/ 63594 w 541044"/>
                <a:gd name="connsiteY4" fmla="*/ 207358 h 252505"/>
                <a:gd name="connsiteX5" fmla="*/ 57764 w 541044"/>
                <a:gd name="connsiteY5" fmla="*/ 207358 h 252505"/>
                <a:gd name="connsiteX6" fmla="*/ 10388 w 541044"/>
                <a:gd name="connsiteY6" fmla="*/ 207358 h 252505"/>
                <a:gd name="connsiteX7" fmla="*/ 427 w 541044"/>
                <a:gd name="connsiteY7" fmla="*/ 195332 h 252505"/>
                <a:gd name="connsiteX8" fmla="*/ 10388 w 541044"/>
                <a:gd name="connsiteY8" fmla="*/ 156703 h 252505"/>
                <a:gd name="connsiteX9" fmla="*/ 54605 w 541044"/>
                <a:gd name="connsiteY9" fmla="*/ 101310 h 252505"/>
                <a:gd name="connsiteX10" fmla="*/ 216288 w 541044"/>
                <a:gd name="connsiteY10" fmla="*/ 13727 h 252505"/>
                <a:gd name="connsiteX11" fmla="*/ 273746 w 541044"/>
                <a:gd name="connsiteY11" fmla="*/ 0 h 252505"/>
                <a:gd name="connsiteX12" fmla="*/ 361086 w 541044"/>
                <a:gd name="connsiteY12" fmla="*/ 0 h 252505"/>
                <a:gd name="connsiteX13" fmla="*/ 430813 w 541044"/>
                <a:gd name="connsiteY13" fmla="*/ 18829 h 252505"/>
                <a:gd name="connsiteX14" fmla="*/ 473694 w 541044"/>
                <a:gd name="connsiteY14" fmla="*/ 44703 h 252505"/>
                <a:gd name="connsiteX15" fmla="*/ 511108 w 541044"/>
                <a:gd name="connsiteY15" fmla="*/ 58672 h 252505"/>
                <a:gd name="connsiteX16" fmla="*/ 520947 w 541044"/>
                <a:gd name="connsiteY16" fmla="*/ 60737 h 252505"/>
                <a:gd name="connsiteX17" fmla="*/ 540991 w 541044"/>
                <a:gd name="connsiteY17" fmla="*/ 86733 h 252505"/>
                <a:gd name="connsiteX18" fmla="*/ 540991 w 541044"/>
                <a:gd name="connsiteY18" fmla="*/ 145284 h 252505"/>
                <a:gd name="connsiteX19" fmla="*/ 480982 w 541044"/>
                <a:gd name="connsiteY19" fmla="*/ 207236 h 252505"/>
                <a:gd name="connsiteX20" fmla="*/ 477338 w 541044"/>
                <a:gd name="connsiteY20" fmla="*/ 207479 h 252505"/>
                <a:gd name="connsiteX21" fmla="*/ 454379 w 541044"/>
                <a:gd name="connsiteY21" fmla="*/ 242950 h 252505"/>
                <a:gd name="connsiteX22" fmla="*/ 419759 w 541044"/>
                <a:gd name="connsiteY22" fmla="*/ 252303 h 252505"/>
                <a:gd name="connsiteX23" fmla="*/ 370197 w 541044"/>
                <a:gd name="connsiteY23" fmla="*/ 207479 h 252505"/>
                <a:gd name="connsiteX24" fmla="*/ 76835 w 541044"/>
                <a:gd name="connsiteY24" fmla="*/ 109570 h 252505"/>
                <a:gd name="connsiteX25" fmla="*/ 78657 w 541044"/>
                <a:gd name="connsiteY25" fmla="*/ 113215 h 252505"/>
                <a:gd name="connsiteX26" fmla="*/ 52540 w 541044"/>
                <a:gd name="connsiteY26" fmla="*/ 153180 h 252505"/>
                <a:gd name="connsiteX27" fmla="*/ 34562 w 541044"/>
                <a:gd name="connsiteY27" fmla="*/ 153180 h 252505"/>
                <a:gd name="connsiteX28" fmla="*/ 30432 w 541044"/>
                <a:gd name="connsiteY28" fmla="*/ 154880 h 252505"/>
                <a:gd name="connsiteX29" fmla="*/ 20228 w 541044"/>
                <a:gd name="connsiteY29" fmla="*/ 188772 h 252505"/>
                <a:gd name="connsiteX30" fmla="*/ 63594 w 541044"/>
                <a:gd name="connsiteY30" fmla="*/ 188772 h 252505"/>
                <a:gd name="connsiteX31" fmla="*/ 113156 w 541044"/>
                <a:gd name="connsiteY31" fmla="*/ 144069 h 252505"/>
                <a:gd name="connsiteX32" fmla="*/ 147777 w 541044"/>
                <a:gd name="connsiteY32" fmla="*/ 153544 h 252505"/>
                <a:gd name="connsiteX33" fmla="*/ 170614 w 541044"/>
                <a:gd name="connsiteY33" fmla="*/ 188893 h 252505"/>
                <a:gd name="connsiteX34" fmla="*/ 370197 w 541044"/>
                <a:gd name="connsiteY34" fmla="*/ 188893 h 252505"/>
                <a:gd name="connsiteX35" fmla="*/ 419151 w 541044"/>
                <a:gd name="connsiteY35" fmla="*/ 144191 h 252505"/>
                <a:gd name="connsiteX36" fmla="*/ 453407 w 541044"/>
                <a:gd name="connsiteY36" fmla="*/ 152937 h 252505"/>
                <a:gd name="connsiteX37" fmla="*/ 477216 w 541044"/>
                <a:gd name="connsiteY37" fmla="*/ 188772 h 252505"/>
                <a:gd name="connsiteX38" fmla="*/ 522041 w 541044"/>
                <a:gd name="connsiteY38" fmla="*/ 135323 h 252505"/>
                <a:gd name="connsiteX39" fmla="*/ 508071 w 541044"/>
                <a:gd name="connsiteY39" fmla="*/ 134473 h 252505"/>
                <a:gd name="connsiteX40" fmla="*/ 493980 w 541044"/>
                <a:gd name="connsiteY40" fmla="*/ 88191 h 252505"/>
                <a:gd name="connsiteX41" fmla="*/ 505642 w 541044"/>
                <a:gd name="connsiteY41" fmla="*/ 76165 h 252505"/>
                <a:gd name="connsiteX42" fmla="*/ 501876 w 541044"/>
                <a:gd name="connsiteY42" fmla="*/ 75314 h 252505"/>
                <a:gd name="connsiteX43" fmla="*/ 467620 w 541044"/>
                <a:gd name="connsiteY43" fmla="*/ 62195 h 252505"/>
                <a:gd name="connsiteX44" fmla="*/ 424739 w 541044"/>
                <a:gd name="connsiteY44" fmla="*/ 36200 h 252505"/>
                <a:gd name="connsiteX45" fmla="*/ 360722 w 541044"/>
                <a:gd name="connsiteY45" fmla="*/ 17857 h 252505"/>
                <a:gd name="connsiteX46" fmla="*/ 276176 w 541044"/>
                <a:gd name="connsiteY46" fmla="*/ 17857 h 252505"/>
                <a:gd name="connsiteX47" fmla="*/ 218961 w 541044"/>
                <a:gd name="connsiteY47" fmla="*/ 32434 h 252505"/>
                <a:gd name="connsiteX48" fmla="*/ 129920 w 541044"/>
                <a:gd name="connsiteY48" fmla="*/ 80659 h 252505"/>
                <a:gd name="connsiteX49" fmla="*/ 76714 w 541044"/>
                <a:gd name="connsiteY49" fmla="*/ 109449 h 252505"/>
                <a:gd name="connsiteX50" fmla="*/ 117165 w 541044"/>
                <a:gd name="connsiteY50" fmla="*/ 162290 h 252505"/>
                <a:gd name="connsiteX51" fmla="*/ 81087 w 541044"/>
                <a:gd name="connsiteY51" fmla="*/ 198126 h 252505"/>
                <a:gd name="connsiteX52" fmla="*/ 117165 w 541044"/>
                <a:gd name="connsiteY52" fmla="*/ 234447 h 252505"/>
                <a:gd name="connsiteX53" fmla="*/ 153243 w 541044"/>
                <a:gd name="connsiteY53" fmla="*/ 198126 h 252505"/>
                <a:gd name="connsiteX54" fmla="*/ 117165 w 541044"/>
                <a:gd name="connsiteY54" fmla="*/ 162412 h 252505"/>
                <a:gd name="connsiteX55" fmla="*/ 423646 w 541044"/>
                <a:gd name="connsiteY55" fmla="*/ 234447 h 252505"/>
                <a:gd name="connsiteX56" fmla="*/ 459724 w 541044"/>
                <a:gd name="connsiteY56" fmla="*/ 198126 h 252505"/>
                <a:gd name="connsiteX57" fmla="*/ 423646 w 541044"/>
                <a:gd name="connsiteY57" fmla="*/ 162290 h 252505"/>
                <a:gd name="connsiteX58" fmla="*/ 387568 w 541044"/>
                <a:gd name="connsiteY58" fmla="*/ 198611 h 252505"/>
                <a:gd name="connsiteX59" fmla="*/ 423646 w 541044"/>
                <a:gd name="connsiteY59" fmla="*/ 234447 h 252505"/>
                <a:gd name="connsiteX60" fmla="*/ 522527 w 541044"/>
                <a:gd name="connsiteY60" fmla="*/ 84911 h 252505"/>
                <a:gd name="connsiteX61" fmla="*/ 511958 w 541044"/>
                <a:gd name="connsiteY61" fmla="*/ 95844 h 252505"/>
                <a:gd name="connsiteX62" fmla="*/ 505763 w 541044"/>
                <a:gd name="connsiteY62" fmla="*/ 111635 h 252505"/>
                <a:gd name="connsiteX63" fmla="*/ 521433 w 541044"/>
                <a:gd name="connsiteY63" fmla="*/ 117102 h 252505"/>
                <a:gd name="connsiteX64" fmla="*/ 522527 w 541044"/>
                <a:gd name="connsiteY64" fmla="*/ 116494 h 252505"/>
                <a:gd name="connsiteX65" fmla="*/ 522527 w 541044"/>
                <a:gd name="connsiteY65" fmla="*/ 84911 h 252505"/>
                <a:gd name="connsiteX66" fmla="*/ 60072 w 541044"/>
                <a:gd name="connsiteY66" fmla="*/ 118438 h 252505"/>
                <a:gd name="connsiteX67" fmla="*/ 42822 w 541044"/>
                <a:gd name="connsiteY67" fmla="*/ 133987 h 252505"/>
                <a:gd name="connsiteX68" fmla="*/ 43794 w 541044"/>
                <a:gd name="connsiteY68" fmla="*/ 135202 h 252505"/>
                <a:gd name="connsiteX69" fmla="*/ 61651 w 541044"/>
                <a:gd name="connsiteY69" fmla="*/ 130586 h 252505"/>
                <a:gd name="connsiteX70" fmla="*/ 60072 w 541044"/>
                <a:gd name="connsiteY70" fmla="*/ 118317 h 25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41044" h="252505">
                  <a:moveTo>
                    <a:pt x="370197" y="207601"/>
                  </a:moveTo>
                  <a:lnTo>
                    <a:pt x="170735" y="207601"/>
                  </a:lnTo>
                  <a:cubicBezTo>
                    <a:pt x="167698" y="222421"/>
                    <a:pt x="160288" y="234447"/>
                    <a:pt x="147898" y="243071"/>
                  </a:cubicBezTo>
                  <a:cubicBezTo>
                    <a:pt x="137451" y="250238"/>
                    <a:pt x="125911" y="253032"/>
                    <a:pt x="113278" y="252425"/>
                  </a:cubicBezTo>
                  <a:cubicBezTo>
                    <a:pt x="89833" y="251332"/>
                    <a:pt x="70397" y="233961"/>
                    <a:pt x="63594" y="207358"/>
                  </a:cubicBezTo>
                  <a:cubicBezTo>
                    <a:pt x="61772" y="207358"/>
                    <a:pt x="59707" y="207358"/>
                    <a:pt x="57764" y="207358"/>
                  </a:cubicBezTo>
                  <a:cubicBezTo>
                    <a:pt x="41972" y="207358"/>
                    <a:pt x="26180" y="207358"/>
                    <a:pt x="10388" y="207358"/>
                  </a:cubicBezTo>
                  <a:cubicBezTo>
                    <a:pt x="2736" y="207358"/>
                    <a:pt x="-1395" y="202620"/>
                    <a:pt x="427" y="195332"/>
                  </a:cubicBezTo>
                  <a:cubicBezTo>
                    <a:pt x="3586" y="182455"/>
                    <a:pt x="6501" y="169457"/>
                    <a:pt x="10388" y="156703"/>
                  </a:cubicBezTo>
                  <a:cubicBezTo>
                    <a:pt x="17920" y="132651"/>
                    <a:pt x="32497" y="113458"/>
                    <a:pt x="54605" y="101310"/>
                  </a:cubicBezTo>
                  <a:cubicBezTo>
                    <a:pt x="108297" y="71670"/>
                    <a:pt x="162232" y="42638"/>
                    <a:pt x="216288" y="13727"/>
                  </a:cubicBezTo>
                  <a:cubicBezTo>
                    <a:pt x="234024" y="4252"/>
                    <a:pt x="253460" y="0"/>
                    <a:pt x="273746" y="0"/>
                  </a:cubicBezTo>
                  <a:cubicBezTo>
                    <a:pt x="302900" y="0"/>
                    <a:pt x="331932" y="0"/>
                    <a:pt x="361086" y="0"/>
                  </a:cubicBezTo>
                  <a:cubicBezTo>
                    <a:pt x="386110" y="0"/>
                    <a:pt x="409312" y="6195"/>
                    <a:pt x="430813" y="18829"/>
                  </a:cubicBezTo>
                  <a:cubicBezTo>
                    <a:pt x="445147" y="27332"/>
                    <a:pt x="459846" y="35471"/>
                    <a:pt x="473694" y="44703"/>
                  </a:cubicBezTo>
                  <a:cubicBezTo>
                    <a:pt x="485234" y="52477"/>
                    <a:pt x="497624" y="56729"/>
                    <a:pt x="511108" y="58672"/>
                  </a:cubicBezTo>
                  <a:cubicBezTo>
                    <a:pt x="514388" y="59158"/>
                    <a:pt x="517789" y="59887"/>
                    <a:pt x="520947" y="60737"/>
                  </a:cubicBezTo>
                  <a:cubicBezTo>
                    <a:pt x="533095" y="64017"/>
                    <a:pt x="540991" y="74221"/>
                    <a:pt x="540991" y="86733"/>
                  </a:cubicBezTo>
                  <a:cubicBezTo>
                    <a:pt x="540991" y="106291"/>
                    <a:pt x="541112" y="125848"/>
                    <a:pt x="540991" y="145284"/>
                  </a:cubicBezTo>
                  <a:cubicBezTo>
                    <a:pt x="540748" y="178325"/>
                    <a:pt x="513902" y="205900"/>
                    <a:pt x="480982" y="207236"/>
                  </a:cubicBezTo>
                  <a:cubicBezTo>
                    <a:pt x="479889" y="207236"/>
                    <a:pt x="478796" y="207358"/>
                    <a:pt x="477338" y="207479"/>
                  </a:cubicBezTo>
                  <a:cubicBezTo>
                    <a:pt x="474301" y="222299"/>
                    <a:pt x="466891" y="234325"/>
                    <a:pt x="454379" y="242950"/>
                  </a:cubicBezTo>
                  <a:cubicBezTo>
                    <a:pt x="443932" y="250117"/>
                    <a:pt x="432392" y="253154"/>
                    <a:pt x="419759" y="252303"/>
                  </a:cubicBezTo>
                  <a:cubicBezTo>
                    <a:pt x="402023" y="251089"/>
                    <a:pt x="377364" y="239427"/>
                    <a:pt x="370197" y="207479"/>
                  </a:cubicBezTo>
                  <a:close/>
                  <a:moveTo>
                    <a:pt x="76835" y="109570"/>
                  </a:moveTo>
                  <a:cubicBezTo>
                    <a:pt x="77686" y="111150"/>
                    <a:pt x="78171" y="112243"/>
                    <a:pt x="78657" y="113215"/>
                  </a:cubicBezTo>
                  <a:cubicBezTo>
                    <a:pt x="87282" y="133015"/>
                    <a:pt x="74284" y="153180"/>
                    <a:pt x="52540" y="153180"/>
                  </a:cubicBezTo>
                  <a:cubicBezTo>
                    <a:pt x="46588" y="153180"/>
                    <a:pt x="40514" y="153180"/>
                    <a:pt x="34562" y="153180"/>
                  </a:cubicBezTo>
                  <a:cubicBezTo>
                    <a:pt x="33104" y="153180"/>
                    <a:pt x="30796" y="154030"/>
                    <a:pt x="30432" y="154880"/>
                  </a:cubicBezTo>
                  <a:cubicBezTo>
                    <a:pt x="26909" y="166056"/>
                    <a:pt x="23629" y="177232"/>
                    <a:pt x="20228" y="188772"/>
                  </a:cubicBezTo>
                  <a:lnTo>
                    <a:pt x="63594" y="188772"/>
                  </a:lnTo>
                  <a:cubicBezTo>
                    <a:pt x="70154" y="162533"/>
                    <a:pt x="89712" y="145163"/>
                    <a:pt x="113156" y="144069"/>
                  </a:cubicBezTo>
                  <a:cubicBezTo>
                    <a:pt x="125790" y="143462"/>
                    <a:pt x="137330" y="146256"/>
                    <a:pt x="147777" y="153544"/>
                  </a:cubicBezTo>
                  <a:cubicBezTo>
                    <a:pt x="160167" y="162169"/>
                    <a:pt x="167577" y="174195"/>
                    <a:pt x="170614" y="188893"/>
                  </a:cubicBezTo>
                  <a:lnTo>
                    <a:pt x="370197" y="188893"/>
                  </a:lnTo>
                  <a:cubicBezTo>
                    <a:pt x="376514" y="163141"/>
                    <a:pt x="395950" y="145527"/>
                    <a:pt x="419151" y="144191"/>
                  </a:cubicBezTo>
                  <a:cubicBezTo>
                    <a:pt x="431542" y="143462"/>
                    <a:pt x="442961" y="146134"/>
                    <a:pt x="453407" y="152937"/>
                  </a:cubicBezTo>
                  <a:cubicBezTo>
                    <a:pt x="466405" y="161562"/>
                    <a:pt x="474058" y="173831"/>
                    <a:pt x="477216" y="188772"/>
                  </a:cubicBezTo>
                  <a:cubicBezTo>
                    <a:pt x="504305" y="189622"/>
                    <a:pt x="527386" y="164720"/>
                    <a:pt x="522041" y="135323"/>
                  </a:cubicBezTo>
                  <a:cubicBezTo>
                    <a:pt x="517425" y="135080"/>
                    <a:pt x="512566" y="135323"/>
                    <a:pt x="508071" y="134473"/>
                  </a:cubicBezTo>
                  <a:cubicBezTo>
                    <a:pt x="487177" y="129735"/>
                    <a:pt x="479403" y="104104"/>
                    <a:pt x="493980" y="88191"/>
                  </a:cubicBezTo>
                  <a:cubicBezTo>
                    <a:pt x="497503" y="84304"/>
                    <a:pt x="501390" y="80659"/>
                    <a:pt x="505642" y="76165"/>
                  </a:cubicBezTo>
                  <a:cubicBezTo>
                    <a:pt x="503576" y="75679"/>
                    <a:pt x="502726" y="75436"/>
                    <a:pt x="501876" y="75314"/>
                  </a:cubicBezTo>
                  <a:cubicBezTo>
                    <a:pt x="489364" y="73857"/>
                    <a:pt x="478188" y="69119"/>
                    <a:pt x="467620" y="62195"/>
                  </a:cubicBezTo>
                  <a:cubicBezTo>
                    <a:pt x="453650" y="53085"/>
                    <a:pt x="439073" y="44946"/>
                    <a:pt x="424739" y="36200"/>
                  </a:cubicBezTo>
                  <a:cubicBezTo>
                    <a:pt x="405060" y="24174"/>
                    <a:pt x="383802" y="17857"/>
                    <a:pt x="360722" y="17857"/>
                  </a:cubicBezTo>
                  <a:cubicBezTo>
                    <a:pt x="332540" y="17857"/>
                    <a:pt x="304358" y="17735"/>
                    <a:pt x="276176" y="17857"/>
                  </a:cubicBezTo>
                  <a:cubicBezTo>
                    <a:pt x="256011" y="17857"/>
                    <a:pt x="236818" y="22716"/>
                    <a:pt x="218961" y="32434"/>
                  </a:cubicBezTo>
                  <a:cubicBezTo>
                    <a:pt x="189321" y="48590"/>
                    <a:pt x="159681" y="64625"/>
                    <a:pt x="129920" y="80659"/>
                  </a:cubicBezTo>
                  <a:cubicBezTo>
                    <a:pt x="112306" y="90256"/>
                    <a:pt x="94692" y="99731"/>
                    <a:pt x="76714" y="109449"/>
                  </a:cubicBezTo>
                  <a:close/>
                  <a:moveTo>
                    <a:pt x="117165" y="162290"/>
                  </a:moveTo>
                  <a:cubicBezTo>
                    <a:pt x="97729" y="162290"/>
                    <a:pt x="81330" y="178568"/>
                    <a:pt x="81087" y="198126"/>
                  </a:cubicBezTo>
                  <a:cubicBezTo>
                    <a:pt x="80844" y="217804"/>
                    <a:pt x="97486" y="234568"/>
                    <a:pt x="117165" y="234447"/>
                  </a:cubicBezTo>
                  <a:cubicBezTo>
                    <a:pt x="136965" y="234447"/>
                    <a:pt x="153364" y="217804"/>
                    <a:pt x="153243" y="198126"/>
                  </a:cubicBezTo>
                  <a:cubicBezTo>
                    <a:pt x="153121" y="178690"/>
                    <a:pt x="136722" y="162412"/>
                    <a:pt x="117165" y="162412"/>
                  </a:cubicBezTo>
                  <a:close/>
                  <a:moveTo>
                    <a:pt x="423646" y="234447"/>
                  </a:moveTo>
                  <a:cubicBezTo>
                    <a:pt x="443446" y="234447"/>
                    <a:pt x="459846" y="217804"/>
                    <a:pt x="459724" y="198126"/>
                  </a:cubicBezTo>
                  <a:cubicBezTo>
                    <a:pt x="459603" y="178690"/>
                    <a:pt x="443203" y="162412"/>
                    <a:pt x="423646" y="162290"/>
                  </a:cubicBezTo>
                  <a:cubicBezTo>
                    <a:pt x="403967" y="162290"/>
                    <a:pt x="387446" y="178933"/>
                    <a:pt x="387568" y="198611"/>
                  </a:cubicBezTo>
                  <a:cubicBezTo>
                    <a:pt x="387689" y="218169"/>
                    <a:pt x="404210" y="234447"/>
                    <a:pt x="423646" y="234447"/>
                  </a:cubicBezTo>
                  <a:close/>
                  <a:moveTo>
                    <a:pt x="522527" y="84911"/>
                  </a:moveTo>
                  <a:cubicBezTo>
                    <a:pt x="518396" y="89163"/>
                    <a:pt x="515238" y="92564"/>
                    <a:pt x="511958" y="95844"/>
                  </a:cubicBezTo>
                  <a:cubicBezTo>
                    <a:pt x="507464" y="100217"/>
                    <a:pt x="502362" y="104468"/>
                    <a:pt x="505763" y="111635"/>
                  </a:cubicBezTo>
                  <a:cubicBezTo>
                    <a:pt x="509043" y="118681"/>
                    <a:pt x="515603" y="117102"/>
                    <a:pt x="521433" y="117102"/>
                  </a:cubicBezTo>
                  <a:cubicBezTo>
                    <a:pt x="521798" y="117102"/>
                    <a:pt x="522041" y="116737"/>
                    <a:pt x="522527" y="116494"/>
                  </a:cubicBezTo>
                  <a:lnTo>
                    <a:pt x="522527" y="84911"/>
                  </a:lnTo>
                  <a:close/>
                  <a:moveTo>
                    <a:pt x="60072" y="118438"/>
                  </a:moveTo>
                  <a:lnTo>
                    <a:pt x="42822" y="133987"/>
                  </a:lnTo>
                  <a:lnTo>
                    <a:pt x="43794" y="135202"/>
                  </a:lnTo>
                  <a:cubicBezTo>
                    <a:pt x="49989" y="134473"/>
                    <a:pt x="57156" y="137510"/>
                    <a:pt x="61651" y="130586"/>
                  </a:cubicBezTo>
                  <a:cubicBezTo>
                    <a:pt x="63959" y="126941"/>
                    <a:pt x="63837" y="122933"/>
                    <a:pt x="60072" y="118317"/>
                  </a:cubicBezTo>
                  <a:close/>
                </a:path>
              </a:pathLst>
            </a:custGeom>
            <a:grpFill/>
            <a:ln w="12065" cap="flat">
              <a:noFill/>
              <a:prstDash val="solid"/>
              <a:miter/>
            </a:ln>
          </p:spPr>
          <p:txBody>
            <a:bodyPr rtlCol="0" anchor="ctr"/>
            <a:lstStyle/>
            <a:p>
              <a:endParaRPr lang="en-IL"/>
            </a:p>
          </p:txBody>
        </p:sp>
        <p:sp>
          <p:nvSpPr>
            <p:cNvPr id="1039" name="Freeform 1038">
              <a:extLst>
                <a:ext uri="{FF2B5EF4-FFF2-40B4-BE49-F238E27FC236}">
                  <a16:creationId xmlns:a16="http://schemas.microsoft.com/office/drawing/2014/main" id="{11992667-1A6D-6820-2BD3-05B2D819676F}"/>
                </a:ext>
              </a:extLst>
            </p:cNvPr>
            <p:cNvSpPr/>
            <p:nvPr/>
          </p:nvSpPr>
          <p:spPr>
            <a:xfrm>
              <a:off x="7111079" y="2120306"/>
              <a:ext cx="117536" cy="252307"/>
            </a:xfrm>
            <a:custGeom>
              <a:avLst/>
              <a:gdLst>
                <a:gd name="connsiteX0" fmla="*/ 117294 w 117536"/>
                <a:gd name="connsiteY0" fmla="*/ 252308 h 252307"/>
                <a:gd name="connsiteX1" fmla="*/ 99315 w 117536"/>
                <a:gd name="connsiteY1" fmla="*/ 252308 h 252307"/>
                <a:gd name="connsiteX2" fmla="*/ 99315 w 117536"/>
                <a:gd name="connsiteY2" fmla="*/ 245869 h 252307"/>
                <a:gd name="connsiteX3" fmla="*/ 99315 w 117536"/>
                <a:gd name="connsiteY3" fmla="*/ 117471 h 252307"/>
                <a:gd name="connsiteX4" fmla="*/ 95428 w 117536"/>
                <a:gd name="connsiteY4" fmla="*/ 108238 h 252307"/>
                <a:gd name="connsiteX5" fmla="*/ 42101 w 117536"/>
                <a:gd name="connsiteY5" fmla="*/ 54911 h 252307"/>
                <a:gd name="connsiteX6" fmla="*/ 34812 w 117536"/>
                <a:gd name="connsiteY6" fmla="*/ 52967 h 252307"/>
                <a:gd name="connsiteX7" fmla="*/ 3715 w 117536"/>
                <a:gd name="connsiteY7" fmla="*/ 40941 h 252307"/>
                <a:gd name="connsiteX8" fmla="*/ 7723 w 117536"/>
                <a:gd name="connsiteY8" fmla="*/ 8143 h 252307"/>
                <a:gd name="connsiteX9" fmla="*/ 40886 w 117536"/>
                <a:gd name="connsiteY9" fmla="*/ 3649 h 252307"/>
                <a:gd name="connsiteX10" fmla="*/ 53033 w 117536"/>
                <a:gd name="connsiteY10" fmla="*/ 34746 h 252307"/>
                <a:gd name="connsiteX11" fmla="*/ 55341 w 117536"/>
                <a:gd name="connsiteY11" fmla="*/ 42399 h 252307"/>
                <a:gd name="connsiteX12" fmla="*/ 112435 w 117536"/>
                <a:gd name="connsiteY12" fmla="*/ 99249 h 252307"/>
                <a:gd name="connsiteX13" fmla="*/ 117536 w 117536"/>
                <a:gd name="connsiteY13" fmla="*/ 111640 h 252307"/>
                <a:gd name="connsiteX14" fmla="*/ 117536 w 117536"/>
                <a:gd name="connsiteY14" fmla="*/ 246234 h 252307"/>
                <a:gd name="connsiteX15" fmla="*/ 117536 w 117536"/>
                <a:gd name="connsiteY15" fmla="*/ 252308 h 252307"/>
                <a:gd name="connsiteX16" fmla="*/ 36148 w 117536"/>
                <a:gd name="connsiteY16" fmla="*/ 27215 h 252307"/>
                <a:gd name="connsiteX17" fmla="*/ 27402 w 117536"/>
                <a:gd name="connsiteY17" fmla="*/ 18104 h 252307"/>
                <a:gd name="connsiteX18" fmla="*/ 18291 w 117536"/>
                <a:gd name="connsiteY18" fmla="*/ 26972 h 252307"/>
                <a:gd name="connsiteX19" fmla="*/ 27038 w 117536"/>
                <a:gd name="connsiteY19" fmla="*/ 36082 h 252307"/>
                <a:gd name="connsiteX20" fmla="*/ 36148 w 117536"/>
                <a:gd name="connsiteY20" fmla="*/ 27215 h 2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536" h="252307">
                  <a:moveTo>
                    <a:pt x="117294" y="252308"/>
                  </a:moveTo>
                  <a:lnTo>
                    <a:pt x="99315" y="252308"/>
                  </a:lnTo>
                  <a:lnTo>
                    <a:pt x="99315" y="245869"/>
                  </a:lnTo>
                  <a:cubicBezTo>
                    <a:pt x="99315" y="203110"/>
                    <a:pt x="99315" y="160230"/>
                    <a:pt x="99315" y="117471"/>
                  </a:cubicBezTo>
                  <a:cubicBezTo>
                    <a:pt x="99315" y="113583"/>
                    <a:pt x="98101" y="110911"/>
                    <a:pt x="95428" y="108238"/>
                  </a:cubicBezTo>
                  <a:cubicBezTo>
                    <a:pt x="77571" y="90503"/>
                    <a:pt x="59714" y="72768"/>
                    <a:pt x="42101" y="54911"/>
                  </a:cubicBezTo>
                  <a:cubicBezTo>
                    <a:pt x="39914" y="52724"/>
                    <a:pt x="38092" y="51996"/>
                    <a:pt x="34812" y="52967"/>
                  </a:cubicBezTo>
                  <a:cubicBezTo>
                    <a:pt x="22665" y="56733"/>
                    <a:pt x="10031" y="51631"/>
                    <a:pt x="3715" y="40941"/>
                  </a:cubicBezTo>
                  <a:cubicBezTo>
                    <a:pt x="-2481" y="30494"/>
                    <a:pt x="-780" y="16889"/>
                    <a:pt x="7723" y="8143"/>
                  </a:cubicBezTo>
                  <a:cubicBezTo>
                    <a:pt x="16348" y="-725"/>
                    <a:pt x="30196" y="-2547"/>
                    <a:pt x="40886" y="3649"/>
                  </a:cubicBezTo>
                  <a:cubicBezTo>
                    <a:pt x="51576" y="9965"/>
                    <a:pt x="56799" y="22599"/>
                    <a:pt x="53033" y="34746"/>
                  </a:cubicBezTo>
                  <a:cubicBezTo>
                    <a:pt x="51940" y="38269"/>
                    <a:pt x="53033" y="40091"/>
                    <a:pt x="55341" y="42399"/>
                  </a:cubicBezTo>
                  <a:cubicBezTo>
                    <a:pt x="74413" y="61349"/>
                    <a:pt x="93241" y="80421"/>
                    <a:pt x="112435" y="99249"/>
                  </a:cubicBezTo>
                  <a:cubicBezTo>
                    <a:pt x="116079" y="102772"/>
                    <a:pt x="117536" y="106538"/>
                    <a:pt x="117536" y="111640"/>
                  </a:cubicBezTo>
                  <a:cubicBezTo>
                    <a:pt x="117415" y="156464"/>
                    <a:pt x="117536" y="201410"/>
                    <a:pt x="117536" y="246234"/>
                  </a:cubicBezTo>
                  <a:lnTo>
                    <a:pt x="117536" y="252308"/>
                  </a:lnTo>
                  <a:close/>
                  <a:moveTo>
                    <a:pt x="36148" y="27215"/>
                  </a:moveTo>
                  <a:cubicBezTo>
                    <a:pt x="36148" y="22599"/>
                    <a:pt x="32018" y="18226"/>
                    <a:pt x="27402" y="18104"/>
                  </a:cubicBezTo>
                  <a:cubicBezTo>
                    <a:pt x="22786" y="18104"/>
                    <a:pt x="18413" y="22234"/>
                    <a:pt x="18291" y="26972"/>
                  </a:cubicBezTo>
                  <a:cubicBezTo>
                    <a:pt x="18291" y="31588"/>
                    <a:pt x="22422" y="35961"/>
                    <a:pt x="27038" y="36082"/>
                  </a:cubicBezTo>
                  <a:cubicBezTo>
                    <a:pt x="31654" y="36082"/>
                    <a:pt x="36027" y="31952"/>
                    <a:pt x="36148" y="27215"/>
                  </a:cubicBezTo>
                  <a:close/>
                </a:path>
              </a:pathLst>
            </a:custGeom>
            <a:grpFill/>
            <a:ln w="12065" cap="flat">
              <a:noFill/>
              <a:prstDash val="solid"/>
              <a:miter/>
            </a:ln>
          </p:spPr>
          <p:txBody>
            <a:bodyPr rtlCol="0" anchor="ctr"/>
            <a:lstStyle/>
            <a:p>
              <a:endParaRPr lang="en-IL"/>
            </a:p>
          </p:txBody>
        </p:sp>
        <p:sp>
          <p:nvSpPr>
            <p:cNvPr id="1040" name="Freeform 1039">
              <a:extLst>
                <a:ext uri="{FF2B5EF4-FFF2-40B4-BE49-F238E27FC236}">
                  <a16:creationId xmlns:a16="http://schemas.microsoft.com/office/drawing/2014/main" id="{052F3225-B5A0-182D-56EC-4A33F8A18A06}"/>
                </a:ext>
              </a:extLst>
            </p:cNvPr>
            <p:cNvSpPr/>
            <p:nvPr/>
          </p:nvSpPr>
          <p:spPr>
            <a:xfrm>
              <a:off x="7300378" y="2066254"/>
              <a:ext cx="54333" cy="270281"/>
            </a:xfrm>
            <a:custGeom>
              <a:avLst/>
              <a:gdLst>
                <a:gd name="connsiteX0" fmla="*/ 36228 w 54333"/>
                <a:gd name="connsiteY0" fmla="*/ 270282 h 270281"/>
                <a:gd name="connsiteX1" fmla="*/ 18250 w 54333"/>
                <a:gd name="connsiteY1" fmla="*/ 270282 h 270281"/>
                <a:gd name="connsiteX2" fmla="*/ 18250 w 54333"/>
                <a:gd name="connsiteY2" fmla="*/ 263601 h 270281"/>
                <a:gd name="connsiteX3" fmla="*/ 18250 w 54333"/>
                <a:gd name="connsiteY3" fmla="*/ 58429 h 270281"/>
                <a:gd name="connsiteX4" fmla="*/ 13512 w 54333"/>
                <a:gd name="connsiteY4" fmla="*/ 50169 h 270281"/>
                <a:gd name="connsiteX5" fmla="*/ 879 w 54333"/>
                <a:gd name="connsiteY5" fmla="*/ 20286 h 270281"/>
                <a:gd name="connsiteX6" fmla="*/ 26753 w 54333"/>
                <a:gd name="connsiteY6" fmla="*/ 0 h 270281"/>
                <a:gd name="connsiteX7" fmla="*/ 53356 w 54333"/>
                <a:gd name="connsiteY7" fmla="*/ 20043 h 270281"/>
                <a:gd name="connsiteX8" fmla="*/ 41209 w 54333"/>
                <a:gd name="connsiteY8" fmla="*/ 50048 h 270281"/>
                <a:gd name="connsiteX9" fmla="*/ 36228 w 54333"/>
                <a:gd name="connsiteY9" fmla="*/ 59280 h 270281"/>
                <a:gd name="connsiteX10" fmla="*/ 36228 w 54333"/>
                <a:gd name="connsiteY10" fmla="*/ 263236 h 270281"/>
                <a:gd name="connsiteX11" fmla="*/ 36228 w 54333"/>
                <a:gd name="connsiteY11" fmla="*/ 270282 h 270281"/>
                <a:gd name="connsiteX12" fmla="*/ 36228 w 54333"/>
                <a:gd name="connsiteY12" fmla="*/ 26967 h 270281"/>
                <a:gd name="connsiteX13" fmla="*/ 27118 w 54333"/>
                <a:gd name="connsiteY13" fmla="*/ 18100 h 270281"/>
                <a:gd name="connsiteX14" fmla="*/ 18250 w 54333"/>
                <a:gd name="connsiteY14" fmla="*/ 27210 h 270281"/>
                <a:gd name="connsiteX15" fmla="*/ 27361 w 54333"/>
                <a:gd name="connsiteY15" fmla="*/ 36078 h 270281"/>
                <a:gd name="connsiteX16" fmla="*/ 36228 w 54333"/>
                <a:gd name="connsiteY16" fmla="*/ 26967 h 2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3" h="270281">
                  <a:moveTo>
                    <a:pt x="36228" y="270282"/>
                  </a:moveTo>
                  <a:lnTo>
                    <a:pt x="18250" y="270282"/>
                  </a:lnTo>
                  <a:lnTo>
                    <a:pt x="18250" y="263601"/>
                  </a:lnTo>
                  <a:cubicBezTo>
                    <a:pt x="18250" y="195210"/>
                    <a:pt x="18250" y="126820"/>
                    <a:pt x="18250" y="58429"/>
                  </a:cubicBezTo>
                  <a:cubicBezTo>
                    <a:pt x="18250" y="54421"/>
                    <a:pt x="17278" y="52234"/>
                    <a:pt x="13512" y="50169"/>
                  </a:cubicBezTo>
                  <a:cubicBezTo>
                    <a:pt x="2823" y="44460"/>
                    <a:pt x="-2158" y="31705"/>
                    <a:pt x="879" y="20286"/>
                  </a:cubicBezTo>
                  <a:cubicBezTo>
                    <a:pt x="4280" y="8260"/>
                    <a:pt x="14484" y="0"/>
                    <a:pt x="26753" y="0"/>
                  </a:cubicBezTo>
                  <a:cubicBezTo>
                    <a:pt x="39630" y="0"/>
                    <a:pt x="49955" y="7653"/>
                    <a:pt x="53356" y="20043"/>
                  </a:cubicBezTo>
                  <a:cubicBezTo>
                    <a:pt x="56515" y="31583"/>
                    <a:pt x="51899" y="44217"/>
                    <a:pt x="41209" y="50048"/>
                  </a:cubicBezTo>
                  <a:cubicBezTo>
                    <a:pt x="36836" y="52356"/>
                    <a:pt x="36228" y="55028"/>
                    <a:pt x="36228" y="59280"/>
                  </a:cubicBezTo>
                  <a:cubicBezTo>
                    <a:pt x="36228" y="127306"/>
                    <a:pt x="36228" y="195332"/>
                    <a:pt x="36228" y="263236"/>
                  </a:cubicBezTo>
                  <a:lnTo>
                    <a:pt x="36228" y="270282"/>
                  </a:lnTo>
                  <a:close/>
                  <a:moveTo>
                    <a:pt x="36228" y="26967"/>
                  </a:moveTo>
                  <a:cubicBezTo>
                    <a:pt x="36228" y="22351"/>
                    <a:pt x="31855" y="17978"/>
                    <a:pt x="27118" y="18100"/>
                  </a:cubicBezTo>
                  <a:cubicBezTo>
                    <a:pt x="22380" y="18100"/>
                    <a:pt x="18250" y="22473"/>
                    <a:pt x="18250" y="27210"/>
                  </a:cubicBezTo>
                  <a:cubicBezTo>
                    <a:pt x="18250" y="31826"/>
                    <a:pt x="22623" y="36200"/>
                    <a:pt x="27361" y="36078"/>
                  </a:cubicBezTo>
                  <a:cubicBezTo>
                    <a:pt x="31977" y="36078"/>
                    <a:pt x="36350" y="31705"/>
                    <a:pt x="36228" y="26967"/>
                  </a:cubicBezTo>
                  <a:close/>
                </a:path>
              </a:pathLst>
            </a:custGeom>
            <a:grpFill/>
            <a:ln w="12065" cap="flat">
              <a:noFill/>
              <a:prstDash val="solid"/>
              <a:miter/>
            </a:ln>
          </p:spPr>
          <p:txBody>
            <a:bodyPr rtlCol="0" anchor="ctr"/>
            <a:lstStyle/>
            <a:p>
              <a:endParaRPr lang="en-IL"/>
            </a:p>
          </p:txBody>
        </p:sp>
        <p:sp>
          <p:nvSpPr>
            <p:cNvPr id="1041" name="Freeform 1040">
              <a:extLst>
                <a:ext uri="{FF2B5EF4-FFF2-40B4-BE49-F238E27FC236}">
                  <a16:creationId xmlns:a16="http://schemas.microsoft.com/office/drawing/2014/main" id="{37979115-D05C-4A56-FD58-AA5B87E1EE94}"/>
                </a:ext>
              </a:extLst>
            </p:cNvPr>
            <p:cNvSpPr/>
            <p:nvPr/>
          </p:nvSpPr>
          <p:spPr>
            <a:xfrm>
              <a:off x="7228236" y="2093342"/>
              <a:ext cx="63090" cy="252060"/>
            </a:xfrm>
            <a:custGeom>
              <a:avLst/>
              <a:gdLst>
                <a:gd name="connsiteX0" fmla="*/ 62817 w 63090"/>
                <a:gd name="connsiteY0" fmla="*/ 252060 h 252060"/>
                <a:gd name="connsiteX1" fmla="*/ 45324 w 63090"/>
                <a:gd name="connsiteY1" fmla="*/ 252060 h 252060"/>
                <a:gd name="connsiteX2" fmla="*/ 45324 w 63090"/>
                <a:gd name="connsiteY2" fmla="*/ 246108 h 252060"/>
                <a:gd name="connsiteX3" fmla="*/ 45324 w 63090"/>
                <a:gd name="connsiteY3" fmla="*/ 189136 h 252060"/>
                <a:gd name="connsiteX4" fmla="*/ 41559 w 63090"/>
                <a:gd name="connsiteY4" fmla="*/ 180390 h 252060"/>
                <a:gd name="connsiteX5" fmla="*/ 22730 w 63090"/>
                <a:gd name="connsiteY5" fmla="*/ 161805 h 252060"/>
                <a:gd name="connsiteX6" fmla="*/ 18114 w 63090"/>
                <a:gd name="connsiteY6" fmla="*/ 150386 h 252060"/>
                <a:gd name="connsiteX7" fmla="*/ 18236 w 63090"/>
                <a:gd name="connsiteY7" fmla="*/ 57944 h 252060"/>
                <a:gd name="connsiteX8" fmla="*/ 13984 w 63090"/>
                <a:gd name="connsiteY8" fmla="*/ 50534 h 252060"/>
                <a:gd name="connsiteX9" fmla="*/ 865 w 63090"/>
                <a:gd name="connsiteY9" fmla="*/ 20408 h 252060"/>
                <a:gd name="connsiteX10" fmla="*/ 26617 w 63090"/>
                <a:gd name="connsiteY10" fmla="*/ 0 h 252060"/>
                <a:gd name="connsiteX11" fmla="*/ 53220 w 63090"/>
                <a:gd name="connsiteY11" fmla="*/ 20043 h 252060"/>
                <a:gd name="connsiteX12" fmla="*/ 40587 w 63090"/>
                <a:gd name="connsiteY12" fmla="*/ 50291 h 252060"/>
                <a:gd name="connsiteX13" fmla="*/ 36092 w 63090"/>
                <a:gd name="connsiteY13" fmla="*/ 58065 h 252060"/>
                <a:gd name="connsiteX14" fmla="*/ 36335 w 63090"/>
                <a:gd name="connsiteY14" fmla="*/ 144312 h 252060"/>
                <a:gd name="connsiteX15" fmla="*/ 39615 w 63090"/>
                <a:gd name="connsiteY15" fmla="*/ 152451 h 252060"/>
                <a:gd name="connsiteX16" fmla="*/ 59294 w 63090"/>
                <a:gd name="connsiteY16" fmla="*/ 172616 h 252060"/>
                <a:gd name="connsiteX17" fmla="*/ 62938 w 63090"/>
                <a:gd name="connsiteY17" fmla="*/ 180390 h 252060"/>
                <a:gd name="connsiteX18" fmla="*/ 63060 w 63090"/>
                <a:gd name="connsiteY18" fmla="*/ 250238 h 252060"/>
                <a:gd name="connsiteX19" fmla="*/ 62574 w 63090"/>
                <a:gd name="connsiteY19" fmla="*/ 252060 h 252060"/>
                <a:gd name="connsiteX20" fmla="*/ 27468 w 63090"/>
                <a:gd name="connsiteY20" fmla="*/ 35957 h 252060"/>
                <a:gd name="connsiteX21" fmla="*/ 36214 w 63090"/>
                <a:gd name="connsiteY21" fmla="*/ 26846 h 252060"/>
                <a:gd name="connsiteX22" fmla="*/ 27103 w 63090"/>
                <a:gd name="connsiteY22" fmla="*/ 18100 h 252060"/>
                <a:gd name="connsiteX23" fmla="*/ 18357 w 63090"/>
                <a:gd name="connsiteY23" fmla="*/ 27210 h 252060"/>
                <a:gd name="connsiteX24" fmla="*/ 27468 w 63090"/>
                <a:gd name="connsiteY24" fmla="*/ 35957 h 2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090" h="252060">
                  <a:moveTo>
                    <a:pt x="62817" y="252060"/>
                  </a:moveTo>
                  <a:lnTo>
                    <a:pt x="45324" y="252060"/>
                  </a:lnTo>
                  <a:lnTo>
                    <a:pt x="45324" y="246108"/>
                  </a:lnTo>
                  <a:cubicBezTo>
                    <a:pt x="45324" y="227158"/>
                    <a:pt x="45324" y="208208"/>
                    <a:pt x="45324" y="189136"/>
                  </a:cubicBezTo>
                  <a:cubicBezTo>
                    <a:pt x="45324" y="185492"/>
                    <a:pt x="44231" y="182820"/>
                    <a:pt x="41559" y="180390"/>
                  </a:cubicBezTo>
                  <a:cubicBezTo>
                    <a:pt x="35121" y="174316"/>
                    <a:pt x="29168" y="167878"/>
                    <a:pt x="22730" y="161805"/>
                  </a:cubicBezTo>
                  <a:cubicBezTo>
                    <a:pt x="19329" y="158525"/>
                    <a:pt x="17993" y="155002"/>
                    <a:pt x="18114" y="150386"/>
                  </a:cubicBezTo>
                  <a:cubicBezTo>
                    <a:pt x="18236" y="119531"/>
                    <a:pt x="18114" y="88798"/>
                    <a:pt x="18236" y="57944"/>
                  </a:cubicBezTo>
                  <a:cubicBezTo>
                    <a:pt x="18236" y="54299"/>
                    <a:pt x="17264" y="52356"/>
                    <a:pt x="13984" y="50534"/>
                  </a:cubicBezTo>
                  <a:cubicBezTo>
                    <a:pt x="2930" y="44581"/>
                    <a:pt x="-2172" y="32069"/>
                    <a:pt x="865" y="20408"/>
                  </a:cubicBezTo>
                  <a:cubicBezTo>
                    <a:pt x="4144" y="8139"/>
                    <a:pt x="14348" y="121"/>
                    <a:pt x="26617" y="0"/>
                  </a:cubicBezTo>
                  <a:cubicBezTo>
                    <a:pt x="39372" y="0"/>
                    <a:pt x="49819" y="7774"/>
                    <a:pt x="53220" y="20043"/>
                  </a:cubicBezTo>
                  <a:cubicBezTo>
                    <a:pt x="56500" y="31826"/>
                    <a:pt x="51520" y="44460"/>
                    <a:pt x="40587" y="50291"/>
                  </a:cubicBezTo>
                  <a:cubicBezTo>
                    <a:pt x="36943" y="52234"/>
                    <a:pt x="36092" y="54299"/>
                    <a:pt x="36092" y="58065"/>
                  </a:cubicBezTo>
                  <a:cubicBezTo>
                    <a:pt x="36214" y="86855"/>
                    <a:pt x="36092" y="115523"/>
                    <a:pt x="36335" y="144312"/>
                  </a:cubicBezTo>
                  <a:cubicBezTo>
                    <a:pt x="36335" y="147106"/>
                    <a:pt x="37793" y="150386"/>
                    <a:pt x="39615" y="152451"/>
                  </a:cubicBezTo>
                  <a:cubicBezTo>
                    <a:pt x="45932" y="159375"/>
                    <a:pt x="52977" y="165692"/>
                    <a:pt x="59294" y="172616"/>
                  </a:cubicBezTo>
                  <a:cubicBezTo>
                    <a:pt x="61238" y="174681"/>
                    <a:pt x="62938" y="177718"/>
                    <a:pt x="62938" y="180390"/>
                  </a:cubicBezTo>
                  <a:cubicBezTo>
                    <a:pt x="63181" y="203713"/>
                    <a:pt x="63060" y="226915"/>
                    <a:pt x="63060" y="250238"/>
                  </a:cubicBezTo>
                  <a:cubicBezTo>
                    <a:pt x="63060" y="250724"/>
                    <a:pt x="62817" y="251332"/>
                    <a:pt x="62574" y="252060"/>
                  </a:cubicBezTo>
                  <a:close/>
                  <a:moveTo>
                    <a:pt x="27468" y="35957"/>
                  </a:moveTo>
                  <a:cubicBezTo>
                    <a:pt x="32084" y="35957"/>
                    <a:pt x="36335" y="31462"/>
                    <a:pt x="36214" y="26846"/>
                  </a:cubicBezTo>
                  <a:cubicBezTo>
                    <a:pt x="36214" y="22108"/>
                    <a:pt x="31719" y="17978"/>
                    <a:pt x="27103" y="18100"/>
                  </a:cubicBezTo>
                  <a:cubicBezTo>
                    <a:pt x="22366" y="18221"/>
                    <a:pt x="18236" y="22594"/>
                    <a:pt x="18357" y="27210"/>
                  </a:cubicBezTo>
                  <a:cubicBezTo>
                    <a:pt x="18357" y="31826"/>
                    <a:pt x="22852" y="36078"/>
                    <a:pt x="27468" y="35957"/>
                  </a:cubicBezTo>
                  <a:close/>
                </a:path>
              </a:pathLst>
            </a:custGeom>
            <a:grpFill/>
            <a:ln w="12065" cap="flat">
              <a:noFill/>
              <a:prstDash val="solid"/>
              <a:miter/>
            </a:ln>
          </p:spPr>
          <p:txBody>
            <a:bodyPr rtlCol="0" anchor="ctr"/>
            <a:lstStyle/>
            <a:p>
              <a:endParaRPr lang="en-IL"/>
            </a:p>
          </p:txBody>
        </p:sp>
        <p:sp>
          <p:nvSpPr>
            <p:cNvPr id="1042" name="Freeform 1041">
              <a:extLst>
                <a:ext uri="{FF2B5EF4-FFF2-40B4-BE49-F238E27FC236}">
                  <a16:creationId xmlns:a16="http://schemas.microsoft.com/office/drawing/2014/main" id="{BFB4074C-3679-C4EA-B2C5-54D46C309A63}"/>
                </a:ext>
              </a:extLst>
            </p:cNvPr>
            <p:cNvSpPr/>
            <p:nvPr/>
          </p:nvSpPr>
          <p:spPr>
            <a:xfrm>
              <a:off x="7363709" y="2093220"/>
              <a:ext cx="63156" cy="243315"/>
            </a:xfrm>
            <a:custGeom>
              <a:avLst/>
              <a:gdLst>
                <a:gd name="connsiteX0" fmla="*/ 17965 w 63156"/>
                <a:gd name="connsiteY0" fmla="*/ 243316 h 243315"/>
                <a:gd name="connsiteX1" fmla="*/ 715 w 63156"/>
                <a:gd name="connsiteY1" fmla="*/ 243316 h 243315"/>
                <a:gd name="connsiteX2" fmla="*/ 108 w 63156"/>
                <a:gd name="connsiteY2" fmla="*/ 241736 h 243315"/>
                <a:gd name="connsiteX3" fmla="*/ 108 w 63156"/>
                <a:gd name="connsiteY3" fmla="*/ 180270 h 243315"/>
                <a:gd name="connsiteX4" fmla="*/ 3874 w 63156"/>
                <a:gd name="connsiteY4" fmla="*/ 172617 h 243315"/>
                <a:gd name="connsiteX5" fmla="*/ 24039 w 63156"/>
                <a:gd name="connsiteY5" fmla="*/ 152088 h 243315"/>
                <a:gd name="connsiteX6" fmla="*/ 26832 w 63156"/>
                <a:gd name="connsiteY6" fmla="*/ 145285 h 243315"/>
                <a:gd name="connsiteX7" fmla="*/ 27075 w 63156"/>
                <a:gd name="connsiteY7" fmla="*/ 57337 h 243315"/>
                <a:gd name="connsiteX8" fmla="*/ 22824 w 63156"/>
                <a:gd name="connsiteY8" fmla="*/ 50535 h 243315"/>
                <a:gd name="connsiteX9" fmla="*/ 9705 w 63156"/>
                <a:gd name="connsiteY9" fmla="*/ 20409 h 243315"/>
                <a:gd name="connsiteX10" fmla="*/ 36065 w 63156"/>
                <a:gd name="connsiteY10" fmla="*/ 1 h 243315"/>
                <a:gd name="connsiteX11" fmla="*/ 62303 w 63156"/>
                <a:gd name="connsiteY11" fmla="*/ 20531 h 243315"/>
                <a:gd name="connsiteX12" fmla="*/ 49062 w 63156"/>
                <a:gd name="connsiteY12" fmla="*/ 50535 h 243315"/>
                <a:gd name="connsiteX13" fmla="*/ 44932 w 63156"/>
                <a:gd name="connsiteY13" fmla="*/ 58066 h 243315"/>
                <a:gd name="connsiteX14" fmla="*/ 45054 w 63156"/>
                <a:gd name="connsiteY14" fmla="*/ 150509 h 243315"/>
                <a:gd name="connsiteX15" fmla="*/ 40316 w 63156"/>
                <a:gd name="connsiteY15" fmla="*/ 161927 h 243315"/>
                <a:gd name="connsiteX16" fmla="*/ 21245 w 63156"/>
                <a:gd name="connsiteY16" fmla="*/ 181120 h 243315"/>
                <a:gd name="connsiteX17" fmla="*/ 18086 w 63156"/>
                <a:gd name="connsiteY17" fmla="*/ 188773 h 243315"/>
                <a:gd name="connsiteX18" fmla="*/ 17965 w 63156"/>
                <a:gd name="connsiteY18" fmla="*/ 237242 h 243315"/>
                <a:gd name="connsiteX19" fmla="*/ 17965 w 63156"/>
                <a:gd name="connsiteY19" fmla="*/ 243194 h 243315"/>
                <a:gd name="connsiteX20" fmla="*/ 44932 w 63156"/>
                <a:gd name="connsiteY20" fmla="*/ 26847 h 243315"/>
                <a:gd name="connsiteX21" fmla="*/ 35822 w 63156"/>
                <a:gd name="connsiteY21" fmla="*/ 18101 h 243315"/>
                <a:gd name="connsiteX22" fmla="*/ 27075 w 63156"/>
                <a:gd name="connsiteY22" fmla="*/ 27212 h 243315"/>
                <a:gd name="connsiteX23" fmla="*/ 36186 w 63156"/>
                <a:gd name="connsiteY23" fmla="*/ 35958 h 243315"/>
                <a:gd name="connsiteX24" fmla="*/ 44932 w 63156"/>
                <a:gd name="connsiteY24" fmla="*/ 26847 h 24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156" h="243315">
                  <a:moveTo>
                    <a:pt x="17965" y="243316"/>
                  </a:moveTo>
                  <a:lnTo>
                    <a:pt x="715" y="243316"/>
                  </a:lnTo>
                  <a:cubicBezTo>
                    <a:pt x="715" y="243316"/>
                    <a:pt x="108" y="242222"/>
                    <a:pt x="108" y="241736"/>
                  </a:cubicBezTo>
                  <a:cubicBezTo>
                    <a:pt x="108" y="221207"/>
                    <a:pt x="-135" y="200799"/>
                    <a:pt x="108" y="180270"/>
                  </a:cubicBezTo>
                  <a:cubicBezTo>
                    <a:pt x="108" y="177719"/>
                    <a:pt x="2052" y="174561"/>
                    <a:pt x="3874" y="172617"/>
                  </a:cubicBezTo>
                  <a:cubicBezTo>
                    <a:pt x="10433" y="165572"/>
                    <a:pt x="17479" y="159133"/>
                    <a:pt x="24039" y="152088"/>
                  </a:cubicBezTo>
                  <a:cubicBezTo>
                    <a:pt x="25618" y="150387"/>
                    <a:pt x="26832" y="147593"/>
                    <a:pt x="26832" y="145285"/>
                  </a:cubicBezTo>
                  <a:cubicBezTo>
                    <a:pt x="27075" y="116010"/>
                    <a:pt x="26832" y="86734"/>
                    <a:pt x="27075" y="57337"/>
                  </a:cubicBezTo>
                  <a:cubicBezTo>
                    <a:pt x="27075" y="53815"/>
                    <a:pt x="25861" y="52114"/>
                    <a:pt x="22824" y="50535"/>
                  </a:cubicBezTo>
                  <a:cubicBezTo>
                    <a:pt x="11770" y="44583"/>
                    <a:pt x="6546" y="32071"/>
                    <a:pt x="9705" y="20409"/>
                  </a:cubicBezTo>
                  <a:cubicBezTo>
                    <a:pt x="12984" y="8019"/>
                    <a:pt x="23310" y="-120"/>
                    <a:pt x="36065" y="1"/>
                  </a:cubicBezTo>
                  <a:cubicBezTo>
                    <a:pt x="48698" y="1"/>
                    <a:pt x="59023" y="8140"/>
                    <a:pt x="62303" y="20531"/>
                  </a:cubicBezTo>
                  <a:cubicBezTo>
                    <a:pt x="65340" y="32192"/>
                    <a:pt x="60117" y="44704"/>
                    <a:pt x="49062" y="50535"/>
                  </a:cubicBezTo>
                  <a:cubicBezTo>
                    <a:pt x="45540" y="52357"/>
                    <a:pt x="44932" y="54544"/>
                    <a:pt x="44932" y="58066"/>
                  </a:cubicBezTo>
                  <a:cubicBezTo>
                    <a:pt x="44932" y="88921"/>
                    <a:pt x="44932" y="119654"/>
                    <a:pt x="45054" y="150509"/>
                  </a:cubicBezTo>
                  <a:cubicBezTo>
                    <a:pt x="45054" y="155246"/>
                    <a:pt x="43596" y="158769"/>
                    <a:pt x="40316" y="161927"/>
                  </a:cubicBezTo>
                  <a:cubicBezTo>
                    <a:pt x="33757" y="168123"/>
                    <a:pt x="27318" y="174439"/>
                    <a:pt x="21245" y="181120"/>
                  </a:cubicBezTo>
                  <a:cubicBezTo>
                    <a:pt x="19422" y="183064"/>
                    <a:pt x="18086" y="186222"/>
                    <a:pt x="18086" y="188773"/>
                  </a:cubicBezTo>
                  <a:cubicBezTo>
                    <a:pt x="17843" y="204929"/>
                    <a:pt x="17965" y="221086"/>
                    <a:pt x="17965" y="237242"/>
                  </a:cubicBezTo>
                  <a:cubicBezTo>
                    <a:pt x="17965" y="239064"/>
                    <a:pt x="17965" y="240886"/>
                    <a:pt x="17965" y="243194"/>
                  </a:cubicBezTo>
                  <a:close/>
                  <a:moveTo>
                    <a:pt x="44932" y="26847"/>
                  </a:moveTo>
                  <a:cubicBezTo>
                    <a:pt x="44932" y="22110"/>
                    <a:pt x="40438" y="17980"/>
                    <a:pt x="35822" y="18101"/>
                  </a:cubicBezTo>
                  <a:cubicBezTo>
                    <a:pt x="31084" y="18223"/>
                    <a:pt x="26954" y="22596"/>
                    <a:pt x="27075" y="27212"/>
                  </a:cubicBezTo>
                  <a:cubicBezTo>
                    <a:pt x="27075" y="31828"/>
                    <a:pt x="31570" y="36079"/>
                    <a:pt x="36186" y="35958"/>
                  </a:cubicBezTo>
                  <a:cubicBezTo>
                    <a:pt x="40802" y="35958"/>
                    <a:pt x="45054" y="31463"/>
                    <a:pt x="44932" y="26847"/>
                  </a:cubicBezTo>
                  <a:close/>
                </a:path>
              </a:pathLst>
            </a:custGeom>
            <a:grpFill/>
            <a:ln w="12065" cap="flat">
              <a:noFill/>
              <a:prstDash val="solid"/>
              <a:miter/>
            </a:ln>
          </p:spPr>
          <p:txBody>
            <a:bodyPr rtlCol="0" anchor="ctr"/>
            <a:lstStyle/>
            <a:p>
              <a:endParaRPr lang="en-IL"/>
            </a:p>
          </p:txBody>
        </p:sp>
        <p:sp>
          <p:nvSpPr>
            <p:cNvPr id="1043" name="Freeform 1042">
              <a:extLst>
                <a:ext uri="{FF2B5EF4-FFF2-40B4-BE49-F238E27FC236}">
                  <a16:creationId xmlns:a16="http://schemas.microsoft.com/office/drawing/2014/main" id="{094321FC-5E76-81BA-115F-77E33F0EBC7E}"/>
                </a:ext>
              </a:extLst>
            </p:cNvPr>
            <p:cNvSpPr/>
            <p:nvPr/>
          </p:nvSpPr>
          <p:spPr>
            <a:xfrm>
              <a:off x="7426862" y="2120100"/>
              <a:ext cx="117330" cy="216313"/>
            </a:xfrm>
            <a:custGeom>
              <a:avLst/>
              <a:gdLst>
                <a:gd name="connsiteX0" fmla="*/ 17978 w 117330"/>
                <a:gd name="connsiteY0" fmla="*/ 216314 h 216313"/>
                <a:gd name="connsiteX1" fmla="*/ 243 w 117330"/>
                <a:gd name="connsiteY1" fmla="*/ 216314 h 216313"/>
                <a:gd name="connsiteX2" fmla="*/ 0 w 117330"/>
                <a:gd name="connsiteY2" fmla="*/ 210726 h 216313"/>
                <a:gd name="connsiteX3" fmla="*/ 0 w 117330"/>
                <a:gd name="connsiteY3" fmla="*/ 110995 h 216313"/>
                <a:gd name="connsiteX4" fmla="*/ 4859 w 117330"/>
                <a:gd name="connsiteY4" fmla="*/ 99576 h 216313"/>
                <a:gd name="connsiteX5" fmla="*/ 62317 w 117330"/>
                <a:gd name="connsiteY5" fmla="*/ 42362 h 216313"/>
                <a:gd name="connsiteX6" fmla="*/ 64382 w 117330"/>
                <a:gd name="connsiteY6" fmla="*/ 34587 h 216313"/>
                <a:gd name="connsiteX7" fmla="*/ 76651 w 117330"/>
                <a:gd name="connsiteY7" fmla="*/ 3611 h 216313"/>
                <a:gd name="connsiteX8" fmla="*/ 109327 w 117330"/>
                <a:gd name="connsiteY8" fmla="*/ 7863 h 216313"/>
                <a:gd name="connsiteX9" fmla="*/ 113579 w 117330"/>
                <a:gd name="connsiteY9" fmla="*/ 41025 h 216313"/>
                <a:gd name="connsiteX10" fmla="*/ 82967 w 117330"/>
                <a:gd name="connsiteY10" fmla="*/ 53051 h 216313"/>
                <a:gd name="connsiteX11" fmla="*/ 74829 w 117330"/>
                <a:gd name="connsiteY11" fmla="*/ 55360 h 216313"/>
                <a:gd name="connsiteX12" fmla="*/ 21623 w 117330"/>
                <a:gd name="connsiteY12" fmla="*/ 108930 h 216313"/>
                <a:gd name="connsiteX13" fmla="*/ 18221 w 117330"/>
                <a:gd name="connsiteY13" fmla="*/ 117069 h 216313"/>
                <a:gd name="connsiteX14" fmla="*/ 18100 w 117330"/>
                <a:gd name="connsiteY14" fmla="*/ 216192 h 216313"/>
                <a:gd name="connsiteX15" fmla="*/ 90013 w 117330"/>
                <a:gd name="connsiteY15" fmla="*/ 36166 h 216313"/>
                <a:gd name="connsiteX16" fmla="*/ 99002 w 117330"/>
                <a:gd name="connsiteY16" fmla="*/ 27299 h 216313"/>
                <a:gd name="connsiteX17" fmla="*/ 90134 w 117330"/>
                <a:gd name="connsiteY17" fmla="*/ 18310 h 216313"/>
                <a:gd name="connsiteX18" fmla="*/ 81145 w 117330"/>
                <a:gd name="connsiteY18" fmla="*/ 27177 h 216313"/>
                <a:gd name="connsiteX19" fmla="*/ 90013 w 117330"/>
                <a:gd name="connsiteY19" fmla="*/ 36166 h 2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330" h="216313">
                  <a:moveTo>
                    <a:pt x="17978" y="216314"/>
                  </a:moveTo>
                  <a:lnTo>
                    <a:pt x="243" y="216314"/>
                  </a:lnTo>
                  <a:cubicBezTo>
                    <a:pt x="243" y="214370"/>
                    <a:pt x="0" y="212548"/>
                    <a:pt x="0" y="210726"/>
                  </a:cubicBezTo>
                  <a:cubicBezTo>
                    <a:pt x="0" y="177442"/>
                    <a:pt x="0" y="144279"/>
                    <a:pt x="0" y="110995"/>
                  </a:cubicBezTo>
                  <a:cubicBezTo>
                    <a:pt x="0" y="106258"/>
                    <a:pt x="1579" y="102856"/>
                    <a:pt x="4859" y="99576"/>
                  </a:cubicBezTo>
                  <a:cubicBezTo>
                    <a:pt x="24052" y="80505"/>
                    <a:pt x="43124" y="61312"/>
                    <a:pt x="62317" y="42362"/>
                  </a:cubicBezTo>
                  <a:cubicBezTo>
                    <a:pt x="64746" y="39932"/>
                    <a:pt x="65353" y="37989"/>
                    <a:pt x="64382" y="34587"/>
                  </a:cubicBezTo>
                  <a:cubicBezTo>
                    <a:pt x="60737" y="22561"/>
                    <a:pt x="65961" y="9806"/>
                    <a:pt x="76651" y="3611"/>
                  </a:cubicBezTo>
                  <a:cubicBezTo>
                    <a:pt x="87098" y="-2463"/>
                    <a:pt x="100703" y="-762"/>
                    <a:pt x="109327" y="7863"/>
                  </a:cubicBezTo>
                  <a:cubicBezTo>
                    <a:pt x="118074" y="16609"/>
                    <a:pt x="119896" y="30457"/>
                    <a:pt x="113579" y="41025"/>
                  </a:cubicBezTo>
                  <a:cubicBezTo>
                    <a:pt x="107384" y="51472"/>
                    <a:pt x="94750" y="56696"/>
                    <a:pt x="82967" y="53051"/>
                  </a:cubicBezTo>
                  <a:cubicBezTo>
                    <a:pt x="79323" y="51958"/>
                    <a:pt x="77258" y="52809"/>
                    <a:pt x="74829" y="55360"/>
                  </a:cubicBezTo>
                  <a:cubicBezTo>
                    <a:pt x="57093" y="73216"/>
                    <a:pt x="39236" y="90952"/>
                    <a:pt x="21623" y="108930"/>
                  </a:cubicBezTo>
                  <a:cubicBezTo>
                    <a:pt x="19679" y="110874"/>
                    <a:pt x="18221" y="114275"/>
                    <a:pt x="18221" y="117069"/>
                  </a:cubicBezTo>
                  <a:cubicBezTo>
                    <a:pt x="17978" y="149867"/>
                    <a:pt x="18100" y="182787"/>
                    <a:pt x="18100" y="216192"/>
                  </a:cubicBezTo>
                  <a:close/>
                  <a:moveTo>
                    <a:pt x="90013" y="36166"/>
                  </a:moveTo>
                  <a:cubicBezTo>
                    <a:pt x="94629" y="36166"/>
                    <a:pt x="99002" y="31915"/>
                    <a:pt x="99002" y="27299"/>
                  </a:cubicBezTo>
                  <a:cubicBezTo>
                    <a:pt x="99002" y="22683"/>
                    <a:pt x="94750" y="18310"/>
                    <a:pt x="90134" y="18310"/>
                  </a:cubicBezTo>
                  <a:cubicBezTo>
                    <a:pt x="85518" y="18310"/>
                    <a:pt x="81145" y="22561"/>
                    <a:pt x="81145" y="27177"/>
                  </a:cubicBezTo>
                  <a:cubicBezTo>
                    <a:pt x="81145" y="31793"/>
                    <a:pt x="85397" y="36166"/>
                    <a:pt x="90013" y="36166"/>
                  </a:cubicBezTo>
                  <a:close/>
                </a:path>
              </a:pathLst>
            </a:custGeom>
            <a:grpFill/>
            <a:ln w="12065" cap="flat">
              <a:noFill/>
              <a:prstDash val="solid"/>
              <a:miter/>
            </a:ln>
          </p:spPr>
          <p:txBody>
            <a:bodyPr rtlCol="0" anchor="ctr"/>
            <a:lstStyle/>
            <a:p>
              <a:endParaRPr lang="en-IL"/>
            </a:p>
          </p:txBody>
        </p:sp>
        <p:sp>
          <p:nvSpPr>
            <p:cNvPr id="1044" name="Freeform 1043">
              <a:extLst>
                <a:ext uri="{FF2B5EF4-FFF2-40B4-BE49-F238E27FC236}">
                  <a16:creationId xmlns:a16="http://schemas.microsoft.com/office/drawing/2014/main" id="{1B004298-372D-0575-74EB-FB14C628A38B}"/>
                </a:ext>
              </a:extLst>
            </p:cNvPr>
            <p:cNvSpPr/>
            <p:nvPr/>
          </p:nvSpPr>
          <p:spPr>
            <a:xfrm>
              <a:off x="7074967" y="2210250"/>
              <a:ext cx="99348" cy="198441"/>
            </a:xfrm>
            <a:custGeom>
              <a:avLst/>
              <a:gdLst>
                <a:gd name="connsiteX0" fmla="*/ 99349 w 99348"/>
                <a:gd name="connsiteY0" fmla="*/ 198442 h 198441"/>
                <a:gd name="connsiteX1" fmla="*/ 81371 w 99348"/>
                <a:gd name="connsiteY1" fmla="*/ 198442 h 198441"/>
                <a:gd name="connsiteX2" fmla="*/ 81371 w 99348"/>
                <a:gd name="connsiteY2" fmla="*/ 192489 h 198441"/>
                <a:gd name="connsiteX3" fmla="*/ 81371 w 99348"/>
                <a:gd name="connsiteY3" fmla="*/ 99561 h 198441"/>
                <a:gd name="connsiteX4" fmla="*/ 77848 w 99348"/>
                <a:gd name="connsiteY4" fmla="*/ 90693 h 198441"/>
                <a:gd name="connsiteX5" fmla="*/ 42013 w 99348"/>
                <a:gd name="connsiteY5" fmla="*/ 54858 h 198441"/>
                <a:gd name="connsiteX6" fmla="*/ 35210 w 99348"/>
                <a:gd name="connsiteY6" fmla="*/ 53036 h 198441"/>
                <a:gd name="connsiteX7" fmla="*/ 954 w 99348"/>
                <a:gd name="connsiteY7" fmla="*/ 34086 h 198441"/>
                <a:gd name="connsiteX8" fmla="*/ 20998 w 99348"/>
                <a:gd name="connsiteY8" fmla="*/ 802 h 198441"/>
                <a:gd name="connsiteX9" fmla="*/ 53310 w 99348"/>
                <a:gd name="connsiteY9" fmla="*/ 21331 h 198441"/>
                <a:gd name="connsiteX10" fmla="*/ 52824 w 99348"/>
                <a:gd name="connsiteY10" fmla="*/ 35179 h 198441"/>
                <a:gd name="connsiteX11" fmla="*/ 54646 w 99348"/>
                <a:gd name="connsiteY11" fmla="*/ 41982 h 198441"/>
                <a:gd name="connsiteX12" fmla="*/ 94611 w 99348"/>
                <a:gd name="connsiteY12" fmla="*/ 81704 h 198441"/>
                <a:gd name="connsiteX13" fmla="*/ 99349 w 99348"/>
                <a:gd name="connsiteY13" fmla="*/ 93123 h 198441"/>
                <a:gd name="connsiteX14" fmla="*/ 99349 w 99348"/>
                <a:gd name="connsiteY14" fmla="*/ 192854 h 198441"/>
                <a:gd name="connsiteX15" fmla="*/ 99349 w 99348"/>
                <a:gd name="connsiteY15" fmla="*/ 198320 h 198441"/>
                <a:gd name="connsiteX16" fmla="*/ 27071 w 99348"/>
                <a:gd name="connsiteY16" fmla="*/ 18294 h 198441"/>
                <a:gd name="connsiteX17" fmla="*/ 18325 w 99348"/>
                <a:gd name="connsiteY17" fmla="*/ 27405 h 198441"/>
                <a:gd name="connsiteX18" fmla="*/ 27436 w 99348"/>
                <a:gd name="connsiteY18" fmla="*/ 36151 h 198441"/>
                <a:gd name="connsiteX19" fmla="*/ 36182 w 99348"/>
                <a:gd name="connsiteY19" fmla="*/ 27041 h 198441"/>
                <a:gd name="connsiteX20" fmla="*/ 27071 w 99348"/>
                <a:gd name="connsiteY20" fmla="*/ 18294 h 19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48" h="198441">
                  <a:moveTo>
                    <a:pt x="99349" y="198442"/>
                  </a:moveTo>
                  <a:lnTo>
                    <a:pt x="81371" y="198442"/>
                  </a:lnTo>
                  <a:lnTo>
                    <a:pt x="81371" y="192489"/>
                  </a:lnTo>
                  <a:cubicBezTo>
                    <a:pt x="81371" y="161513"/>
                    <a:pt x="81371" y="130537"/>
                    <a:pt x="81371" y="99561"/>
                  </a:cubicBezTo>
                  <a:cubicBezTo>
                    <a:pt x="81371" y="95917"/>
                    <a:pt x="80520" y="93244"/>
                    <a:pt x="77848" y="90693"/>
                  </a:cubicBezTo>
                  <a:cubicBezTo>
                    <a:pt x="65700" y="78910"/>
                    <a:pt x="53796" y="66884"/>
                    <a:pt x="42013" y="54858"/>
                  </a:cubicBezTo>
                  <a:cubicBezTo>
                    <a:pt x="39948" y="52793"/>
                    <a:pt x="38247" y="52186"/>
                    <a:pt x="35210" y="53036"/>
                  </a:cubicBezTo>
                  <a:cubicBezTo>
                    <a:pt x="19904" y="57531"/>
                    <a:pt x="5206" y="49270"/>
                    <a:pt x="954" y="34086"/>
                  </a:cubicBezTo>
                  <a:cubicBezTo>
                    <a:pt x="-3054" y="19509"/>
                    <a:pt x="5935" y="4689"/>
                    <a:pt x="20998" y="802"/>
                  </a:cubicBezTo>
                  <a:cubicBezTo>
                    <a:pt x="35332" y="-2842"/>
                    <a:pt x="50030" y="6268"/>
                    <a:pt x="53310" y="21331"/>
                  </a:cubicBezTo>
                  <a:cubicBezTo>
                    <a:pt x="54282" y="25704"/>
                    <a:pt x="53674" y="30685"/>
                    <a:pt x="52824" y="35179"/>
                  </a:cubicBezTo>
                  <a:cubicBezTo>
                    <a:pt x="52217" y="38095"/>
                    <a:pt x="52460" y="39917"/>
                    <a:pt x="54646" y="41982"/>
                  </a:cubicBezTo>
                  <a:cubicBezTo>
                    <a:pt x="68008" y="55101"/>
                    <a:pt x="81249" y="68585"/>
                    <a:pt x="94611" y="81704"/>
                  </a:cubicBezTo>
                  <a:cubicBezTo>
                    <a:pt x="97891" y="84984"/>
                    <a:pt x="99349" y="88385"/>
                    <a:pt x="99349" y="93123"/>
                  </a:cubicBezTo>
                  <a:cubicBezTo>
                    <a:pt x="99228" y="126407"/>
                    <a:pt x="99349" y="159570"/>
                    <a:pt x="99349" y="192854"/>
                  </a:cubicBezTo>
                  <a:lnTo>
                    <a:pt x="99349" y="198320"/>
                  </a:lnTo>
                  <a:close/>
                  <a:moveTo>
                    <a:pt x="27071" y="18294"/>
                  </a:moveTo>
                  <a:cubicBezTo>
                    <a:pt x="22334" y="18416"/>
                    <a:pt x="18204" y="22789"/>
                    <a:pt x="18325" y="27405"/>
                  </a:cubicBezTo>
                  <a:cubicBezTo>
                    <a:pt x="18325" y="32021"/>
                    <a:pt x="22820" y="36273"/>
                    <a:pt x="27436" y="36151"/>
                  </a:cubicBezTo>
                  <a:cubicBezTo>
                    <a:pt x="32052" y="36151"/>
                    <a:pt x="36304" y="31657"/>
                    <a:pt x="36182" y="27041"/>
                  </a:cubicBezTo>
                  <a:cubicBezTo>
                    <a:pt x="36182" y="22424"/>
                    <a:pt x="31687" y="18173"/>
                    <a:pt x="27071" y="18294"/>
                  </a:cubicBezTo>
                  <a:close/>
                </a:path>
              </a:pathLst>
            </a:custGeom>
            <a:grpFill/>
            <a:ln w="12065" cap="flat">
              <a:noFill/>
              <a:prstDash val="solid"/>
              <a:miter/>
            </a:ln>
          </p:spPr>
          <p:txBody>
            <a:bodyPr rtlCol="0" anchor="ctr"/>
            <a:lstStyle/>
            <a:p>
              <a:endParaRPr lang="en-IL"/>
            </a:p>
          </p:txBody>
        </p:sp>
        <p:sp>
          <p:nvSpPr>
            <p:cNvPr id="1045" name="Freeform 1044">
              <a:extLst>
                <a:ext uri="{FF2B5EF4-FFF2-40B4-BE49-F238E27FC236}">
                  <a16:creationId xmlns:a16="http://schemas.microsoft.com/office/drawing/2014/main" id="{3EC0A2B4-349E-E9EA-5068-38FEEF29CE5A}"/>
                </a:ext>
              </a:extLst>
            </p:cNvPr>
            <p:cNvSpPr/>
            <p:nvPr/>
          </p:nvSpPr>
          <p:spPr>
            <a:xfrm>
              <a:off x="7480858" y="2210398"/>
              <a:ext cx="99272" cy="144115"/>
            </a:xfrm>
            <a:custGeom>
              <a:avLst/>
              <a:gdLst>
                <a:gd name="connsiteX0" fmla="*/ 18039 w 99272"/>
                <a:gd name="connsiteY0" fmla="*/ 144115 h 144115"/>
                <a:gd name="connsiteX1" fmla="*/ 425 w 99272"/>
                <a:gd name="connsiteY1" fmla="*/ 144115 h 144115"/>
                <a:gd name="connsiteX2" fmla="*/ 61 w 99272"/>
                <a:gd name="connsiteY2" fmla="*/ 139256 h 144115"/>
                <a:gd name="connsiteX3" fmla="*/ 304 w 99272"/>
                <a:gd name="connsiteY3" fmla="*/ 92489 h 144115"/>
                <a:gd name="connsiteX4" fmla="*/ 4555 w 99272"/>
                <a:gd name="connsiteY4" fmla="*/ 82163 h 144115"/>
                <a:gd name="connsiteX5" fmla="*/ 44278 w 99272"/>
                <a:gd name="connsiteY5" fmla="*/ 42198 h 144115"/>
                <a:gd name="connsiteX6" fmla="*/ 46221 w 99272"/>
                <a:gd name="connsiteY6" fmla="*/ 34424 h 144115"/>
                <a:gd name="connsiteX7" fmla="*/ 58733 w 99272"/>
                <a:gd name="connsiteY7" fmla="*/ 3569 h 144115"/>
                <a:gd name="connsiteX8" fmla="*/ 91410 w 99272"/>
                <a:gd name="connsiteY8" fmla="*/ 7942 h 144115"/>
                <a:gd name="connsiteX9" fmla="*/ 95661 w 99272"/>
                <a:gd name="connsiteY9" fmla="*/ 40619 h 144115"/>
                <a:gd name="connsiteX10" fmla="*/ 64685 w 99272"/>
                <a:gd name="connsiteY10" fmla="*/ 52888 h 144115"/>
                <a:gd name="connsiteX11" fmla="*/ 56911 w 99272"/>
                <a:gd name="connsiteY11" fmla="*/ 54953 h 144115"/>
                <a:gd name="connsiteX12" fmla="*/ 21440 w 99272"/>
                <a:gd name="connsiteY12" fmla="*/ 90423 h 144115"/>
                <a:gd name="connsiteX13" fmla="*/ 17918 w 99272"/>
                <a:gd name="connsiteY13" fmla="*/ 99291 h 144115"/>
                <a:gd name="connsiteX14" fmla="*/ 17918 w 99272"/>
                <a:gd name="connsiteY14" fmla="*/ 143872 h 144115"/>
                <a:gd name="connsiteX15" fmla="*/ 72217 w 99272"/>
                <a:gd name="connsiteY15" fmla="*/ 36124 h 144115"/>
                <a:gd name="connsiteX16" fmla="*/ 81085 w 99272"/>
                <a:gd name="connsiteY16" fmla="*/ 27014 h 144115"/>
                <a:gd name="connsiteX17" fmla="*/ 71974 w 99272"/>
                <a:gd name="connsiteY17" fmla="*/ 18146 h 144115"/>
                <a:gd name="connsiteX18" fmla="*/ 63106 w 99272"/>
                <a:gd name="connsiteY18" fmla="*/ 27257 h 144115"/>
                <a:gd name="connsiteX19" fmla="*/ 72217 w 99272"/>
                <a:gd name="connsiteY19" fmla="*/ 36124 h 14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272" h="144115">
                  <a:moveTo>
                    <a:pt x="18039" y="144115"/>
                  </a:moveTo>
                  <a:lnTo>
                    <a:pt x="425" y="144115"/>
                  </a:lnTo>
                  <a:cubicBezTo>
                    <a:pt x="425" y="142536"/>
                    <a:pt x="61" y="140836"/>
                    <a:pt x="61" y="139256"/>
                  </a:cubicBezTo>
                  <a:cubicBezTo>
                    <a:pt x="61" y="123708"/>
                    <a:pt x="-182" y="108037"/>
                    <a:pt x="304" y="92489"/>
                  </a:cubicBezTo>
                  <a:cubicBezTo>
                    <a:pt x="304" y="88966"/>
                    <a:pt x="2126" y="84714"/>
                    <a:pt x="4555" y="82163"/>
                  </a:cubicBezTo>
                  <a:cubicBezTo>
                    <a:pt x="17553" y="68558"/>
                    <a:pt x="30915" y="55317"/>
                    <a:pt x="44278" y="42198"/>
                  </a:cubicBezTo>
                  <a:cubicBezTo>
                    <a:pt x="46829" y="39768"/>
                    <a:pt x="47193" y="37703"/>
                    <a:pt x="46221" y="34424"/>
                  </a:cubicBezTo>
                  <a:cubicBezTo>
                    <a:pt x="42577" y="22398"/>
                    <a:pt x="47922" y="9643"/>
                    <a:pt x="58733" y="3569"/>
                  </a:cubicBezTo>
                  <a:cubicBezTo>
                    <a:pt x="69301" y="-2505"/>
                    <a:pt x="82785" y="-683"/>
                    <a:pt x="91410" y="7942"/>
                  </a:cubicBezTo>
                  <a:cubicBezTo>
                    <a:pt x="100035" y="16567"/>
                    <a:pt x="101735" y="30050"/>
                    <a:pt x="95661" y="40619"/>
                  </a:cubicBezTo>
                  <a:cubicBezTo>
                    <a:pt x="89466" y="51309"/>
                    <a:pt x="76711" y="56653"/>
                    <a:pt x="64685" y="52888"/>
                  </a:cubicBezTo>
                  <a:cubicBezTo>
                    <a:pt x="61284" y="51794"/>
                    <a:pt x="59340" y="52523"/>
                    <a:pt x="56911" y="54953"/>
                  </a:cubicBezTo>
                  <a:cubicBezTo>
                    <a:pt x="45249" y="66857"/>
                    <a:pt x="33466" y="78762"/>
                    <a:pt x="21440" y="90423"/>
                  </a:cubicBezTo>
                  <a:cubicBezTo>
                    <a:pt x="18768" y="92974"/>
                    <a:pt x="17918" y="95647"/>
                    <a:pt x="17918" y="99291"/>
                  </a:cubicBezTo>
                  <a:cubicBezTo>
                    <a:pt x="18039" y="114111"/>
                    <a:pt x="17918" y="128810"/>
                    <a:pt x="17918" y="143872"/>
                  </a:cubicBezTo>
                  <a:close/>
                  <a:moveTo>
                    <a:pt x="72217" y="36124"/>
                  </a:moveTo>
                  <a:cubicBezTo>
                    <a:pt x="76833" y="36124"/>
                    <a:pt x="81206" y="31751"/>
                    <a:pt x="81085" y="27014"/>
                  </a:cubicBezTo>
                  <a:cubicBezTo>
                    <a:pt x="81085" y="22398"/>
                    <a:pt x="76711" y="18024"/>
                    <a:pt x="71974" y="18146"/>
                  </a:cubicBezTo>
                  <a:cubicBezTo>
                    <a:pt x="67236" y="18146"/>
                    <a:pt x="63106" y="22519"/>
                    <a:pt x="63106" y="27257"/>
                  </a:cubicBezTo>
                  <a:cubicBezTo>
                    <a:pt x="63106" y="31873"/>
                    <a:pt x="67479" y="36246"/>
                    <a:pt x="72217" y="36124"/>
                  </a:cubicBezTo>
                  <a:close/>
                </a:path>
              </a:pathLst>
            </a:custGeom>
            <a:grpFill/>
            <a:ln w="12065" cap="flat">
              <a:noFill/>
              <a:prstDash val="solid"/>
              <a:miter/>
            </a:ln>
          </p:spPr>
          <p:txBody>
            <a:bodyPr rtlCol="0" anchor="ctr"/>
            <a:lstStyle/>
            <a:p>
              <a:endParaRPr lang="en-IL"/>
            </a:p>
          </p:txBody>
        </p:sp>
        <p:sp>
          <p:nvSpPr>
            <p:cNvPr id="1046" name="Freeform 1045">
              <a:extLst>
                <a:ext uri="{FF2B5EF4-FFF2-40B4-BE49-F238E27FC236}">
                  <a16:creationId xmlns:a16="http://schemas.microsoft.com/office/drawing/2014/main" id="{3A8F892E-444B-4F1C-CAD1-D1748C688DD1}"/>
                </a:ext>
              </a:extLst>
            </p:cNvPr>
            <p:cNvSpPr/>
            <p:nvPr/>
          </p:nvSpPr>
          <p:spPr>
            <a:xfrm>
              <a:off x="7057168" y="2333392"/>
              <a:ext cx="87508" cy="90605"/>
            </a:xfrm>
            <a:custGeom>
              <a:avLst/>
              <a:gdLst>
                <a:gd name="connsiteX0" fmla="*/ 87387 w 87508"/>
                <a:gd name="connsiteY0" fmla="*/ 78094 h 90605"/>
                <a:gd name="connsiteX1" fmla="*/ 74389 w 87508"/>
                <a:gd name="connsiteY1" fmla="*/ 90605 h 90605"/>
                <a:gd name="connsiteX2" fmla="*/ 43656 w 87508"/>
                <a:gd name="connsiteY2" fmla="*/ 59751 h 90605"/>
                <a:gd name="connsiteX3" fmla="*/ 28957 w 87508"/>
                <a:gd name="connsiteY3" fmla="*/ 53920 h 90605"/>
                <a:gd name="connsiteX4" fmla="*/ 168 w 87508"/>
                <a:gd name="connsiteY4" fmla="*/ 30718 h 90605"/>
                <a:gd name="connsiteX5" fmla="*/ 23248 w 87508"/>
                <a:gd name="connsiteY5" fmla="*/ 350 h 90605"/>
                <a:gd name="connsiteX6" fmla="*/ 53374 w 87508"/>
                <a:gd name="connsiteY6" fmla="*/ 21486 h 90605"/>
                <a:gd name="connsiteX7" fmla="*/ 52037 w 87508"/>
                <a:gd name="connsiteY7" fmla="*/ 37399 h 90605"/>
                <a:gd name="connsiteX8" fmla="*/ 53617 w 87508"/>
                <a:gd name="connsiteY8" fmla="*/ 44081 h 90605"/>
                <a:gd name="connsiteX9" fmla="*/ 83499 w 87508"/>
                <a:gd name="connsiteY9" fmla="*/ 73842 h 90605"/>
                <a:gd name="connsiteX10" fmla="*/ 87508 w 87508"/>
                <a:gd name="connsiteY10" fmla="*/ 78094 h 90605"/>
                <a:gd name="connsiteX11" fmla="*/ 26892 w 87508"/>
                <a:gd name="connsiteY11" fmla="*/ 18449 h 90605"/>
                <a:gd name="connsiteX12" fmla="*/ 18025 w 87508"/>
                <a:gd name="connsiteY12" fmla="*/ 27560 h 90605"/>
                <a:gd name="connsiteX13" fmla="*/ 27378 w 87508"/>
                <a:gd name="connsiteY13" fmla="*/ 36063 h 90605"/>
                <a:gd name="connsiteX14" fmla="*/ 36003 w 87508"/>
                <a:gd name="connsiteY14" fmla="*/ 27317 h 90605"/>
                <a:gd name="connsiteX15" fmla="*/ 26892 w 87508"/>
                <a:gd name="connsiteY15" fmla="*/ 18449 h 9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508" h="90605">
                  <a:moveTo>
                    <a:pt x="87387" y="78094"/>
                  </a:moveTo>
                  <a:lnTo>
                    <a:pt x="74389" y="90605"/>
                  </a:lnTo>
                  <a:cubicBezTo>
                    <a:pt x="64306" y="80402"/>
                    <a:pt x="53738" y="70198"/>
                    <a:pt x="43656" y="59751"/>
                  </a:cubicBezTo>
                  <a:cubicBezTo>
                    <a:pt x="39526" y="55378"/>
                    <a:pt x="35760" y="53070"/>
                    <a:pt x="28957" y="53920"/>
                  </a:cubicBezTo>
                  <a:cubicBezTo>
                    <a:pt x="14380" y="55742"/>
                    <a:pt x="1625" y="44688"/>
                    <a:pt x="168" y="30718"/>
                  </a:cubicBezTo>
                  <a:cubicBezTo>
                    <a:pt x="-1411" y="15655"/>
                    <a:pt x="8307" y="2901"/>
                    <a:pt x="23248" y="350"/>
                  </a:cubicBezTo>
                  <a:cubicBezTo>
                    <a:pt x="36610" y="-1958"/>
                    <a:pt x="50580" y="7395"/>
                    <a:pt x="53374" y="21486"/>
                  </a:cubicBezTo>
                  <a:cubicBezTo>
                    <a:pt x="54345" y="26588"/>
                    <a:pt x="53252" y="32176"/>
                    <a:pt x="52037" y="37399"/>
                  </a:cubicBezTo>
                  <a:cubicBezTo>
                    <a:pt x="51309" y="40315"/>
                    <a:pt x="51430" y="42016"/>
                    <a:pt x="53617" y="44081"/>
                  </a:cubicBezTo>
                  <a:cubicBezTo>
                    <a:pt x="63699" y="53920"/>
                    <a:pt x="73539" y="63881"/>
                    <a:pt x="83499" y="73842"/>
                  </a:cubicBezTo>
                  <a:cubicBezTo>
                    <a:pt x="84836" y="75178"/>
                    <a:pt x="86050" y="76514"/>
                    <a:pt x="87508" y="78094"/>
                  </a:cubicBezTo>
                  <a:close/>
                  <a:moveTo>
                    <a:pt x="26892" y="18449"/>
                  </a:moveTo>
                  <a:cubicBezTo>
                    <a:pt x="22033" y="18449"/>
                    <a:pt x="17903" y="22944"/>
                    <a:pt x="18025" y="27560"/>
                  </a:cubicBezTo>
                  <a:cubicBezTo>
                    <a:pt x="18146" y="32419"/>
                    <a:pt x="22519" y="36306"/>
                    <a:pt x="27378" y="36063"/>
                  </a:cubicBezTo>
                  <a:cubicBezTo>
                    <a:pt x="31994" y="35820"/>
                    <a:pt x="35881" y="31933"/>
                    <a:pt x="36003" y="27317"/>
                  </a:cubicBezTo>
                  <a:cubicBezTo>
                    <a:pt x="36003" y="22580"/>
                    <a:pt x="31630" y="18328"/>
                    <a:pt x="26892" y="18449"/>
                  </a:cubicBezTo>
                  <a:close/>
                </a:path>
              </a:pathLst>
            </a:custGeom>
            <a:grpFill/>
            <a:ln w="12065" cap="flat">
              <a:noFill/>
              <a:prstDash val="solid"/>
              <a:miter/>
            </a:ln>
          </p:spPr>
          <p:txBody>
            <a:bodyPr rtlCol="0" anchor="ctr"/>
            <a:lstStyle/>
            <a:p>
              <a:endParaRPr lang="en-IL"/>
            </a:p>
          </p:txBody>
        </p:sp>
        <p:sp>
          <p:nvSpPr>
            <p:cNvPr id="1047" name="Freeform 1046">
              <a:extLst>
                <a:ext uri="{FF2B5EF4-FFF2-40B4-BE49-F238E27FC236}">
                  <a16:creationId xmlns:a16="http://schemas.microsoft.com/office/drawing/2014/main" id="{74B65519-2BF6-1C7E-33F3-91DD59BE22DB}"/>
                </a:ext>
              </a:extLst>
            </p:cNvPr>
            <p:cNvSpPr/>
            <p:nvPr/>
          </p:nvSpPr>
          <p:spPr>
            <a:xfrm>
              <a:off x="7519669" y="2300628"/>
              <a:ext cx="78446" cy="78909"/>
            </a:xfrm>
            <a:custGeom>
              <a:avLst/>
              <a:gdLst>
                <a:gd name="connsiteX0" fmla="*/ 121 w 78446"/>
                <a:gd name="connsiteY0" fmla="*/ 65547 h 78909"/>
                <a:gd name="connsiteX1" fmla="*/ 27453 w 78446"/>
                <a:gd name="connsiteY1" fmla="*/ 40402 h 78909"/>
                <a:gd name="connsiteX2" fmla="*/ 30247 w 78446"/>
                <a:gd name="connsiteY2" fmla="*/ 10155 h 78909"/>
                <a:gd name="connsiteX3" fmla="*/ 64746 w 78446"/>
                <a:gd name="connsiteY3" fmla="*/ 3474 h 78909"/>
                <a:gd name="connsiteX4" fmla="*/ 76772 w 78446"/>
                <a:gd name="connsiteY4" fmla="*/ 36515 h 78909"/>
                <a:gd name="connsiteX5" fmla="*/ 46039 w 78446"/>
                <a:gd name="connsiteY5" fmla="*/ 53643 h 78909"/>
                <a:gd name="connsiteX6" fmla="*/ 37171 w 78446"/>
                <a:gd name="connsiteY6" fmla="*/ 56194 h 78909"/>
                <a:gd name="connsiteX7" fmla="*/ 12269 w 78446"/>
                <a:gd name="connsiteY7" fmla="*/ 78910 h 78909"/>
                <a:gd name="connsiteX8" fmla="*/ 0 w 78446"/>
                <a:gd name="connsiteY8" fmla="*/ 65547 h 78909"/>
                <a:gd name="connsiteX9" fmla="*/ 60373 w 78446"/>
                <a:gd name="connsiteY9" fmla="*/ 26918 h 78909"/>
                <a:gd name="connsiteX10" fmla="*/ 51262 w 78446"/>
                <a:gd name="connsiteY10" fmla="*/ 18172 h 78909"/>
                <a:gd name="connsiteX11" fmla="*/ 42516 w 78446"/>
                <a:gd name="connsiteY11" fmla="*/ 27283 h 78909"/>
                <a:gd name="connsiteX12" fmla="*/ 51627 w 78446"/>
                <a:gd name="connsiteY12" fmla="*/ 36029 h 78909"/>
                <a:gd name="connsiteX13" fmla="*/ 60373 w 78446"/>
                <a:gd name="connsiteY13" fmla="*/ 26918 h 7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46" h="78909">
                  <a:moveTo>
                    <a:pt x="121" y="65547"/>
                  </a:moveTo>
                  <a:lnTo>
                    <a:pt x="27453" y="40402"/>
                  </a:lnTo>
                  <a:cubicBezTo>
                    <a:pt x="22594" y="29591"/>
                    <a:pt x="22837" y="19508"/>
                    <a:pt x="30247" y="10155"/>
                  </a:cubicBezTo>
                  <a:cubicBezTo>
                    <a:pt x="38508" y="-292"/>
                    <a:pt x="52963" y="-2965"/>
                    <a:pt x="64746" y="3474"/>
                  </a:cubicBezTo>
                  <a:cubicBezTo>
                    <a:pt x="76165" y="9790"/>
                    <a:pt x="81388" y="24124"/>
                    <a:pt x="76772" y="36515"/>
                  </a:cubicBezTo>
                  <a:cubicBezTo>
                    <a:pt x="72156" y="48905"/>
                    <a:pt x="58794" y="56558"/>
                    <a:pt x="46039" y="53643"/>
                  </a:cubicBezTo>
                  <a:cubicBezTo>
                    <a:pt x="42152" y="52671"/>
                    <a:pt x="39844" y="53643"/>
                    <a:pt x="37171" y="56194"/>
                  </a:cubicBezTo>
                  <a:cubicBezTo>
                    <a:pt x="29154" y="63725"/>
                    <a:pt x="20894" y="71135"/>
                    <a:pt x="12269" y="78910"/>
                  </a:cubicBezTo>
                  <a:lnTo>
                    <a:pt x="0" y="65547"/>
                  </a:lnTo>
                  <a:close/>
                  <a:moveTo>
                    <a:pt x="60373" y="26918"/>
                  </a:moveTo>
                  <a:cubicBezTo>
                    <a:pt x="60252" y="22181"/>
                    <a:pt x="55878" y="18051"/>
                    <a:pt x="51262" y="18172"/>
                  </a:cubicBezTo>
                  <a:cubicBezTo>
                    <a:pt x="46646" y="18172"/>
                    <a:pt x="42395" y="22667"/>
                    <a:pt x="42516" y="27283"/>
                  </a:cubicBezTo>
                  <a:cubicBezTo>
                    <a:pt x="42516" y="31899"/>
                    <a:pt x="47011" y="36150"/>
                    <a:pt x="51627" y="36029"/>
                  </a:cubicBezTo>
                  <a:cubicBezTo>
                    <a:pt x="56364" y="36029"/>
                    <a:pt x="60494" y="31534"/>
                    <a:pt x="60373" y="26918"/>
                  </a:cubicBezTo>
                  <a:close/>
                </a:path>
              </a:pathLst>
            </a:custGeom>
            <a:grpFill/>
            <a:ln w="12065" cap="flat">
              <a:noFill/>
              <a:prstDash val="solid"/>
              <a:miter/>
            </a:ln>
          </p:spPr>
          <p:txBody>
            <a:bodyPr rtlCol="0" anchor="ctr"/>
            <a:lstStyle/>
            <a:p>
              <a:endParaRPr lang="en-IL"/>
            </a:p>
          </p:txBody>
        </p:sp>
        <p:sp>
          <p:nvSpPr>
            <p:cNvPr id="1048" name="Freeform 1047">
              <a:extLst>
                <a:ext uri="{FF2B5EF4-FFF2-40B4-BE49-F238E27FC236}">
                  <a16:creationId xmlns:a16="http://schemas.microsoft.com/office/drawing/2014/main" id="{4407ADC1-F07F-7E8C-9813-80D735EBE2C7}"/>
                </a:ext>
              </a:extLst>
            </p:cNvPr>
            <p:cNvSpPr/>
            <p:nvPr/>
          </p:nvSpPr>
          <p:spPr>
            <a:xfrm>
              <a:off x="7192164" y="2390710"/>
              <a:ext cx="305139" cy="81269"/>
            </a:xfrm>
            <a:custGeom>
              <a:avLst/>
              <a:gdLst>
                <a:gd name="connsiteX0" fmla="*/ 140676 w 305139"/>
                <a:gd name="connsiteY0" fmla="*/ 81269 h 81269"/>
                <a:gd name="connsiteX1" fmla="*/ 12156 w 305139"/>
                <a:gd name="connsiteY1" fmla="*/ 81269 h 81269"/>
                <a:gd name="connsiteX2" fmla="*/ 494 w 305139"/>
                <a:gd name="connsiteY2" fmla="*/ 74710 h 81269"/>
                <a:gd name="connsiteX3" fmla="*/ 7297 w 305139"/>
                <a:gd name="connsiteY3" fmla="*/ 62684 h 81269"/>
                <a:gd name="connsiteX4" fmla="*/ 92329 w 305139"/>
                <a:gd name="connsiteY4" fmla="*/ 13122 h 81269"/>
                <a:gd name="connsiteX5" fmla="*/ 141770 w 305139"/>
                <a:gd name="connsiteY5" fmla="*/ 2 h 81269"/>
                <a:gd name="connsiteX6" fmla="*/ 236399 w 305139"/>
                <a:gd name="connsiteY6" fmla="*/ 2 h 81269"/>
                <a:gd name="connsiteX7" fmla="*/ 288026 w 305139"/>
                <a:gd name="connsiteY7" fmla="*/ 15065 h 81269"/>
                <a:gd name="connsiteX8" fmla="*/ 303817 w 305139"/>
                <a:gd name="connsiteY8" fmla="*/ 55031 h 81269"/>
                <a:gd name="connsiteX9" fmla="*/ 269075 w 305139"/>
                <a:gd name="connsiteY9" fmla="*/ 81026 h 81269"/>
                <a:gd name="connsiteX10" fmla="*/ 140555 w 305139"/>
                <a:gd name="connsiteY10" fmla="*/ 81026 h 81269"/>
                <a:gd name="connsiteX11" fmla="*/ 180277 w 305139"/>
                <a:gd name="connsiteY11" fmla="*/ 18102 h 81269"/>
                <a:gd name="connsiteX12" fmla="*/ 143349 w 305139"/>
                <a:gd name="connsiteY12" fmla="*/ 18102 h 81269"/>
                <a:gd name="connsiteX13" fmla="*/ 100468 w 305139"/>
                <a:gd name="connsiteY13" fmla="*/ 29521 h 81269"/>
                <a:gd name="connsiteX14" fmla="*/ 47991 w 305139"/>
                <a:gd name="connsiteY14" fmla="*/ 60133 h 81269"/>
                <a:gd name="connsiteX15" fmla="*/ 44347 w 305139"/>
                <a:gd name="connsiteY15" fmla="*/ 62926 h 81269"/>
                <a:gd name="connsiteX16" fmla="*/ 180277 w 305139"/>
                <a:gd name="connsiteY16" fmla="*/ 62926 h 81269"/>
                <a:gd name="connsiteX17" fmla="*/ 180277 w 305139"/>
                <a:gd name="connsiteY17" fmla="*/ 18102 h 81269"/>
                <a:gd name="connsiteX18" fmla="*/ 198741 w 305139"/>
                <a:gd name="connsiteY18" fmla="*/ 63169 h 81269"/>
                <a:gd name="connsiteX19" fmla="*/ 270533 w 305139"/>
                <a:gd name="connsiteY19" fmla="*/ 63048 h 81269"/>
                <a:gd name="connsiteX20" fmla="*/ 286689 w 305139"/>
                <a:gd name="connsiteY20" fmla="*/ 43369 h 81269"/>
                <a:gd name="connsiteX21" fmla="*/ 277457 w 305139"/>
                <a:gd name="connsiteY21" fmla="*/ 30007 h 81269"/>
                <a:gd name="connsiteX22" fmla="*/ 198620 w 305139"/>
                <a:gd name="connsiteY22" fmla="*/ 18102 h 81269"/>
                <a:gd name="connsiteX23" fmla="*/ 198620 w 305139"/>
                <a:gd name="connsiteY23" fmla="*/ 63048 h 8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139" h="81269">
                  <a:moveTo>
                    <a:pt x="140676" y="81269"/>
                  </a:moveTo>
                  <a:cubicBezTo>
                    <a:pt x="97796" y="81269"/>
                    <a:pt x="55037" y="81269"/>
                    <a:pt x="12156" y="81269"/>
                  </a:cubicBezTo>
                  <a:cubicBezTo>
                    <a:pt x="6811" y="81269"/>
                    <a:pt x="2317" y="80419"/>
                    <a:pt x="494" y="74710"/>
                  </a:cubicBezTo>
                  <a:cubicBezTo>
                    <a:pt x="-1085" y="69972"/>
                    <a:pt x="1102" y="66328"/>
                    <a:pt x="7297" y="62684"/>
                  </a:cubicBezTo>
                  <a:cubicBezTo>
                    <a:pt x="35601" y="46163"/>
                    <a:pt x="64026" y="29521"/>
                    <a:pt x="92329" y="13122"/>
                  </a:cubicBezTo>
                  <a:cubicBezTo>
                    <a:pt x="107635" y="4254"/>
                    <a:pt x="124034" y="-119"/>
                    <a:pt x="141770" y="2"/>
                  </a:cubicBezTo>
                  <a:cubicBezTo>
                    <a:pt x="173353" y="2"/>
                    <a:pt x="204815" y="2"/>
                    <a:pt x="236399" y="2"/>
                  </a:cubicBezTo>
                  <a:cubicBezTo>
                    <a:pt x="255106" y="2"/>
                    <a:pt x="272234" y="5226"/>
                    <a:pt x="288026" y="15065"/>
                  </a:cubicBezTo>
                  <a:cubicBezTo>
                    <a:pt x="301874" y="23690"/>
                    <a:pt x="308069" y="39846"/>
                    <a:pt x="303817" y="55031"/>
                  </a:cubicBezTo>
                  <a:cubicBezTo>
                    <a:pt x="299444" y="70579"/>
                    <a:pt x="285596" y="81026"/>
                    <a:pt x="269075" y="81026"/>
                  </a:cubicBezTo>
                  <a:cubicBezTo>
                    <a:pt x="226195" y="81026"/>
                    <a:pt x="183436" y="81026"/>
                    <a:pt x="140555" y="81026"/>
                  </a:cubicBezTo>
                  <a:close/>
                  <a:moveTo>
                    <a:pt x="180277" y="18102"/>
                  </a:moveTo>
                  <a:cubicBezTo>
                    <a:pt x="167644" y="18102"/>
                    <a:pt x="155496" y="18102"/>
                    <a:pt x="143349" y="18102"/>
                  </a:cubicBezTo>
                  <a:cubicBezTo>
                    <a:pt x="128043" y="18102"/>
                    <a:pt x="113709" y="21746"/>
                    <a:pt x="100468" y="29521"/>
                  </a:cubicBezTo>
                  <a:cubicBezTo>
                    <a:pt x="82976" y="39725"/>
                    <a:pt x="65484" y="49929"/>
                    <a:pt x="47991" y="60133"/>
                  </a:cubicBezTo>
                  <a:cubicBezTo>
                    <a:pt x="46898" y="60740"/>
                    <a:pt x="45926" y="61712"/>
                    <a:pt x="44347" y="62926"/>
                  </a:cubicBezTo>
                  <a:lnTo>
                    <a:pt x="180277" y="62926"/>
                  </a:lnTo>
                  <a:lnTo>
                    <a:pt x="180277" y="18102"/>
                  </a:lnTo>
                  <a:close/>
                  <a:moveTo>
                    <a:pt x="198741" y="63169"/>
                  </a:moveTo>
                  <a:cubicBezTo>
                    <a:pt x="223036" y="63169"/>
                    <a:pt x="246846" y="63412"/>
                    <a:pt x="270533" y="63048"/>
                  </a:cubicBezTo>
                  <a:cubicBezTo>
                    <a:pt x="280980" y="62805"/>
                    <a:pt x="287783" y="53937"/>
                    <a:pt x="286689" y="43369"/>
                  </a:cubicBezTo>
                  <a:cubicBezTo>
                    <a:pt x="286082" y="37174"/>
                    <a:pt x="282559" y="33287"/>
                    <a:pt x="277457" y="30007"/>
                  </a:cubicBezTo>
                  <a:cubicBezTo>
                    <a:pt x="252919" y="14337"/>
                    <a:pt x="225587" y="18588"/>
                    <a:pt x="198620" y="18102"/>
                  </a:cubicBezTo>
                  <a:lnTo>
                    <a:pt x="198620" y="63048"/>
                  </a:lnTo>
                  <a:close/>
                </a:path>
              </a:pathLst>
            </a:custGeom>
            <a:grpFill/>
            <a:ln w="12065" cap="flat">
              <a:noFill/>
              <a:prstDash val="solid"/>
              <a:miter/>
            </a:ln>
          </p:spPr>
          <p:txBody>
            <a:bodyPr rtlCol="0" anchor="ctr"/>
            <a:lstStyle/>
            <a:p>
              <a:endParaRPr lang="en-IL"/>
            </a:p>
          </p:txBody>
        </p:sp>
        <p:sp>
          <p:nvSpPr>
            <p:cNvPr id="1049" name="Freeform 1048">
              <a:extLst>
                <a:ext uri="{FF2B5EF4-FFF2-40B4-BE49-F238E27FC236}">
                  <a16:creationId xmlns:a16="http://schemas.microsoft.com/office/drawing/2014/main" id="{2E41E74D-2CE5-FACA-BD54-DCDE4DC73C4D}"/>
                </a:ext>
              </a:extLst>
            </p:cNvPr>
            <p:cNvSpPr/>
            <p:nvPr/>
          </p:nvSpPr>
          <p:spPr>
            <a:xfrm>
              <a:off x="7336971" y="2490322"/>
              <a:ext cx="35470" cy="17370"/>
            </a:xfrm>
            <a:custGeom>
              <a:avLst/>
              <a:gdLst>
                <a:gd name="connsiteX0" fmla="*/ 35471 w 35470"/>
                <a:gd name="connsiteY0" fmla="*/ 0 h 17370"/>
                <a:gd name="connsiteX1" fmla="*/ 35471 w 35470"/>
                <a:gd name="connsiteY1" fmla="*/ 17371 h 17370"/>
                <a:gd name="connsiteX2" fmla="*/ 0 w 35470"/>
                <a:gd name="connsiteY2" fmla="*/ 17371 h 17370"/>
                <a:gd name="connsiteX3" fmla="*/ 0 w 35470"/>
                <a:gd name="connsiteY3" fmla="*/ 0 h 17370"/>
                <a:gd name="connsiteX4" fmla="*/ 35471 w 35470"/>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0" h="17370">
                  <a:moveTo>
                    <a:pt x="35471" y="0"/>
                  </a:moveTo>
                  <a:lnTo>
                    <a:pt x="35471" y="17371"/>
                  </a:lnTo>
                  <a:lnTo>
                    <a:pt x="0" y="17371"/>
                  </a:lnTo>
                  <a:lnTo>
                    <a:pt x="0" y="0"/>
                  </a:lnTo>
                  <a:lnTo>
                    <a:pt x="35471" y="0"/>
                  </a:lnTo>
                  <a:close/>
                </a:path>
              </a:pathLst>
            </a:custGeom>
            <a:grpFill/>
            <a:ln w="12065" cap="flat">
              <a:noFill/>
              <a:prstDash val="solid"/>
              <a:miter/>
            </a:ln>
          </p:spPr>
          <p:txBody>
            <a:bodyPr rtlCol="0" anchor="ctr"/>
            <a:lstStyle/>
            <a:p>
              <a:endParaRPr lang="en-IL"/>
            </a:p>
          </p:txBody>
        </p:sp>
        <p:sp>
          <p:nvSpPr>
            <p:cNvPr id="1050" name="Freeform 1049">
              <a:extLst>
                <a:ext uri="{FF2B5EF4-FFF2-40B4-BE49-F238E27FC236}">
                  <a16:creationId xmlns:a16="http://schemas.microsoft.com/office/drawing/2014/main" id="{07694F8C-8E8B-6F5A-F746-67CF752D9AAB}"/>
                </a:ext>
              </a:extLst>
            </p:cNvPr>
            <p:cNvSpPr/>
            <p:nvPr/>
          </p:nvSpPr>
          <p:spPr>
            <a:xfrm>
              <a:off x="7165691" y="2544379"/>
              <a:ext cx="17370" cy="17492"/>
            </a:xfrm>
            <a:custGeom>
              <a:avLst/>
              <a:gdLst>
                <a:gd name="connsiteX0" fmla="*/ 17371 w 17370"/>
                <a:gd name="connsiteY0" fmla="*/ 17492 h 17492"/>
                <a:gd name="connsiteX1" fmla="*/ 0 w 17370"/>
                <a:gd name="connsiteY1" fmla="*/ 17492 h 17492"/>
                <a:gd name="connsiteX2" fmla="*/ 0 w 17370"/>
                <a:gd name="connsiteY2" fmla="*/ 0 h 17492"/>
                <a:gd name="connsiteX3" fmla="*/ 17371 w 17370"/>
                <a:gd name="connsiteY3" fmla="*/ 0 h 17492"/>
                <a:gd name="connsiteX4" fmla="*/ 17371 w 17370"/>
                <a:gd name="connsiteY4" fmla="*/ 17492 h 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0" h="17492">
                  <a:moveTo>
                    <a:pt x="17371" y="17492"/>
                  </a:moveTo>
                  <a:lnTo>
                    <a:pt x="0" y="17492"/>
                  </a:lnTo>
                  <a:lnTo>
                    <a:pt x="0" y="0"/>
                  </a:lnTo>
                  <a:lnTo>
                    <a:pt x="17371" y="0"/>
                  </a:lnTo>
                  <a:lnTo>
                    <a:pt x="17371" y="17492"/>
                  </a:lnTo>
                  <a:close/>
                </a:path>
              </a:pathLst>
            </a:custGeom>
            <a:grpFill/>
            <a:ln w="12065" cap="flat">
              <a:noFill/>
              <a:prstDash val="solid"/>
              <a:miter/>
            </a:ln>
          </p:spPr>
          <p:txBody>
            <a:bodyPr rtlCol="0" anchor="ctr"/>
            <a:lstStyle/>
            <a:p>
              <a:endParaRPr lang="en-IL"/>
            </a:p>
          </p:txBody>
        </p:sp>
        <p:sp>
          <p:nvSpPr>
            <p:cNvPr id="1051" name="Freeform 1050">
              <a:extLst>
                <a:ext uri="{FF2B5EF4-FFF2-40B4-BE49-F238E27FC236}">
                  <a16:creationId xmlns:a16="http://schemas.microsoft.com/office/drawing/2014/main" id="{A074F8E8-CBD8-C9F0-8D86-F13607EF6758}"/>
                </a:ext>
              </a:extLst>
            </p:cNvPr>
            <p:cNvSpPr/>
            <p:nvPr/>
          </p:nvSpPr>
          <p:spPr>
            <a:xfrm>
              <a:off x="7472172" y="2544379"/>
              <a:ext cx="17249" cy="17370"/>
            </a:xfrm>
            <a:custGeom>
              <a:avLst/>
              <a:gdLst>
                <a:gd name="connsiteX0" fmla="*/ 0 w 17249"/>
                <a:gd name="connsiteY0" fmla="*/ 0 h 17370"/>
                <a:gd name="connsiteX1" fmla="*/ 17249 w 17249"/>
                <a:gd name="connsiteY1" fmla="*/ 0 h 17370"/>
                <a:gd name="connsiteX2" fmla="*/ 17249 w 17249"/>
                <a:gd name="connsiteY2" fmla="*/ 17371 h 17370"/>
                <a:gd name="connsiteX3" fmla="*/ 0 w 17249"/>
                <a:gd name="connsiteY3" fmla="*/ 17371 h 17370"/>
                <a:gd name="connsiteX4" fmla="*/ 0 w 17249"/>
                <a:gd name="connsiteY4" fmla="*/ 0 h 17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9" h="17370">
                  <a:moveTo>
                    <a:pt x="0" y="0"/>
                  </a:moveTo>
                  <a:lnTo>
                    <a:pt x="17249" y="0"/>
                  </a:lnTo>
                  <a:lnTo>
                    <a:pt x="17249" y="17371"/>
                  </a:lnTo>
                  <a:lnTo>
                    <a:pt x="0" y="17371"/>
                  </a:lnTo>
                  <a:lnTo>
                    <a:pt x="0" y="0"/>
                  </a:lnTo>
                  <a:close/>
                </a:path>
              </a:pathLst>
            </a:custGeom>
            <a:grpFill/>
            <a:ln w="12065" cap="flat">
              <a:noFill/>
              <a:prstDash val="solid"/>
              <a:miter/>
            </a:ln>
          </p:spPr>
          <p:txBody>
            <a:bodyPr rtlCol="0" anchor="ctr"/>
            <a:lstStyle/>
            <a:p>
              <a:endParaRPr lang="en-IL"/>
            </a:p>
          </p:txBody>
        </p:sp>
      </p:grpSp>
      <p:grpSp>
        <p:nvGrpSpPr>
          <p:cNvPr id="1052" name="Graphic 43">
            <a:extLst>
              <a:ext uri="{FF2B5EF4-FFF2-40B4-BE49-F238E27FC236}">
                <a16:creationId xmlns:a16="http://schemas.microsoft.com/office/drawing/2014/main" id="{427427D7-F738-9790-7351-5325B6FEDFB8}"/>
              </a:ext>
            </a:extLst>
          </p:cNvPr>
          <p:cNvGrpSpPr/>
          <p:nvPr/>
        </p:nvGrpSpPr>
        <p:grpSpPr>
          <a:xfrm>
            <a:off x="9329850" y="1483380"/>
            <a:ext cx="479546" cy="479390"/>
            <a:chOff x="9067481" y="2082760"/>
            <a:chExt cx="479546" cy="479390"/>
          </a:xfrm>
          <a:gradFill>
            <a:gsLst>
              <a:gs pos="0">
                <a:schemeClr val="accent2"/>
              </a:gs>
              <a:gs pos="100000">
                <a:schemeClr val="tx1"/>
              </a:gs>
            </a:gsLst>
            <a:lin ang="5400000" scaled="0"/>
          </a:gradFill>
        </p:grpSpPr>
        <p:sp>
          <p:nvSpPr>
            <p:cNvPr id="1053" name="Freeform 1052">
              <a:extLst>
                <a:ext uri="{FF2B5EF4-FFF2-40B4-BE49-F238E27FC236}">
                  <a16:creationId xmlns:a16="http://schemas.microsoft.com/office/drawing/2014/main" id="{55335F3B-EA59-77CB-E392-A400C59D7443}"/>
                </a:ext>
              </a:extLst>
            </p:cNvPr>
            <p:cNvSpPr/>
            <p:nvPr/>
          </p:nvSpPr>
          <p:spPr>
            <a:xfrm>
              <a:off x="9067481" y="2082760"/>
              <a:ext cx="479546" cy="479390"/>
            </a:xfrm>
            <a:custGeom>
              <a:avLst/>
              <a:gdLst>
                <a:gd name="connsiteX0" fmla="*/ 374441 w 479546"/>
                <a:gd name="connsiteY0" fmla="*/ 0 h 479390"/>
                <a:gd name="connsiteX1" fmla="*/ 392515 w 479546"/>
                <a:gd name="connsiteY1" fmla="*/ 7002 h 479390"/>
                <a:gd name="connsiteX2" fmla="*/ 410589 w 479546"/>
                <a:gd name="connsiteY2" fmla="*/ 24887 h 479390"/>
                <a:gd name="connsiteX3" fmla="*/ 470109 w 479546"/>
                <a:gd name="connsiteY3" fmla="*/ 120555 h 479390"/>
                <a:gd name="connsiteX4" fmla="*/ 479383 w 479546"/>
                <a:gd name="connsiteY4" fmla="*/ 153296 h 479390"/>
                <a:gd name="connsiteX5" fmla="*/ 479383 w 479546"/>
                <a:gd name="connsiteY5" fmla="*/ 187930 h 479390"/>
                <a:gd name="connsiteX6" fmla="*/ 461403 w 479546"/>
                <a:gd name="connsiteY6" fmla="*/ 227863 h 479390"/>
                <a:gd name="connsiteX7" fmla="*/ 460079 w 479546"/>
                <a:gd name="connsiteY7" fmla="*/ 229188 h 479390"/>
                <a:gd name="connsiteX8" fmla="*/ 472569 w 479546"/>
                <a:gd name="connsiteY8" fmla="*/ 244896 h 479390"/>
                <a:gd name="connsiteX9" fmla="*/ 479383 w 479546"/>
                <a:gd name="connsiteY9" fmla="*/ 268837 h 479390"/>
                <a:gd name="connsiteX10" fmla="*/ 479193 w 479546"/>
                <a:gd name="connsiteY10" fmla="*/ 310946 h 479390"/>
                <a:gd name="connsiteX11" fmla="*/ 474651 w 479546"/>
                <a:gd name="connsiteY11" fmla="*/ 330250 h 479390"/>
                <a:gd name="connsiteX12" fmla="*/ 461877 w 479546"/>
                <a:gd name="connsiteY12" fmla="*/ 336306 h 479390"/>
                <a:gd name="connsiteX13" fmla="*/ 456199 w 479546"/>
                <a:gd name="connsiteY13" fmla="*/ 323342 h 479390"/>
                <a:gd name="connsiteX14" fmla="*/ 459416 w 479546"/>
                <a:gd name="connsiteY14" fmla="*/ 299969 h 479390"/>
                <a:gd name="connsiteX15" fmla="*/ 459227 w 479546"/>
                <a:gd name="connsiteY15" fmla="*/ 268647 h 479390"/>
                <a:gd name="connsiteX16" fmla="*/ 428095 w 479546"/>
                <a:gd name="connsiteY16" fmla="*/ 239691 h 479390"/>
                <a:gd name="connsiteX17" fmla="*/ 427148 w 479546"/>
                <a:gd name="connsiteY17" fmla="*/ 239691 h 479390"/>
                <a:gd name="connsiteX18" fmla="*/ 52707 w 479546"/>
                <a:gd name="connsiteY18" fmla="*/ 239691 h 479390"/>
                <a:gd name="connsiteX19" fmla="*/ 21197 w 479546"/>
                <a:gd name="connsiteY19" fmla="*/ 262402 h 479390"/>
                <a:gd name="connsiteX20" fmla="*/ 20534 w 479546"/>
                <a:gd name="connsiteY20" fmla="*/ 267039 h 479390"/>
                <a:gd name="connsiteX21" fmla="*/ 20629 w 479546"/>
                <a:gd name="connsiteY21" fmla="*/ 312365 h 479390"/>
                <a:gd name="connsiteX22" fmla="*/ 47124 w 479546"/>
                <a:gd name="connsiteY22" fmla="*/ 339050 h 479390"/>
                <a:gd name="connsiteX23" fmla="*/ 56019 w 479546"/>
                <a:gd name="connsiteY23" fmla="*/ 339429 h 479390"/>
                <a:gd name="connsiteX24" fmla="*/ 211871 w 479546"/>
                <a:gd name="connsiteY24" fmla="*/ 339429 h 479390"/>
                <a:gd name="connsiteX25" fmla="*/ 218400 w 479546"/>
                <a:gd name="connsiteY25" fmla="*/ 339807 h 479390"/>
                <a:gd name="connsiteX26" fmla="*/ 227011 w 479546"/>
                <a:gd name="connsiteY26" fmla="*/ 349743 h 479390"/>
                <a:gd name="connsiteX27" fmla="*/ 217927 w 479546"/>
                <a:gd name="connsiteY27" fmla="*/ 359395 h 479390"/>
                <a:gd name="connsiteX28" fmla="*/ 212817 w 479546"/>
                <a:gd name="connsiteY28" fmla="*/ 359395 h 479390"/>
                <a:gd name="connsiteX29" fmla="*/ 52707 w 479546"/>
                <a:gd name="connsiteY29" fmla="*/ 359395 h 479390"/>
                <a:gd name="connsiteX30" fmla="*/ 21197 w 479546"/>
                <a:gd name="connsiteY30" fmla="*/ 382106 h 479390"/>
                <a:gd name="connsiteX31" fmla="*/ 20250 w 479546"/>
                <a:gd name="connsiteY31" fmla="*/ 389487 h 479390"/>
                <a:gd name="connsiteX32" fmla="*/ 20629 w 479546"/>
                <a:gd name="connsiteY32" fmla="*/ 432069 h 479390"/>
                <a:gd name="connsiteX33" fmla="*/ 47124 w 479546"/>
                <a:gd name="connsiteY33" fmla="*/ 458849 h 479390"/>
                <a:gd name="connsiteX34" fmla="*/ 56493 w 479546"/>
                <a:gd name="connsiteY34" fmla="*/ 459227 h 479390"/>
                <a:gd name="connsiteX35" fmla="*/ 175818 w 479546"/>
                <a:gd name="connsiteY35" fmla="*/ 459227 h 479390"/>
                <a:gd name="connsiteX36" fmla="*/ 182347 w 479546"/>
                <a:gd name="connsiteY36" fmla="*/ 459606 h 479390"/>
                <a:gd name="connsiteX37" fmla="*/ 191053 w 479546"/>
                <a:gd name="connsiteY37" fmla="*/ 469541 h 479390"/>
                <a:gd name="connsiteX38" fmla="*/ 181874 w 479546"/>
                <a:gd name="connsiteY38" fmla="*/ 479193 h 479390"/>
                <a:gd name="connsiteX39" fmla="*/ 177237 w 479546"/>
                <a:gd name="connsiteY39" fmla="*/ 479193 h 479390"/>
                <a:gd name="connsiteX40" fmla="*/ 52707 w 479546"/>
                <a:gd name="connsiteY40" fmla="*/ 479383 h 479390"/>
                <a:gd name="connsiteX41" fmla="*/ 946 w 479546"/>
                <a:gd name="connsiteY41" fmla="*/ 437841 h 479390"/>
                <a:gd name="connsiteX42" fmla="*/ 189 w 479546"/>
                <a:gd name="connsiteY42" fmla="*/ 436138 h 479390"/>
                <a:gd name="connsiteX43" fmla="*/ 189 w 479546"/>
                <a:gd name="connsiteY43" fmla="*/ 381822 h 479390"/>
                <a:gd name="connsiteX44" fmla="*/ 1041 w 479546"/>
                <a:gd name="connsiteY44" fmla="*/ 380308 h 479390"/>
                <a:gd name="connsiteX45" fmla="*/ 14667 w 479546"/>
                <a:gd name="connsiteY45" fmla="*/ 354380 h 479390"/>
                <a:gd name="connsiteX46" fmla="*/ 19777 w 479546"/>
                <a:gd name="connsiteY46" fmla="*/ 349459 h 479390"/>
                <a:gd name="connsiteX47" fmla="*/ 10598 w 479546"/>
                <a:gd name="connsiteY47" fmla="*/ 339713 h 479390"/>
                <a:gd name="connsiteX48" fmla="*/ 0 w 479546"/>
                <a:gd name="connsiteY48" fmla="*/ 316434 h 479390"/>
                <a:gd name="connsiteX49" fmla="*/ 0 w 479546"/>
                <a:gd name="connsiteY49" fmla="*/ 262118 h 479390"/>
                <a:gd name="connsiteX50" fmla="*/ 852 w 479546"/>
                <a:gd name="connsiteY50" fmla="*/ 260604 h 479390"/>
                <a:gd name="connsiteX51" fmla="*/ 14478 w 479546"/>
                <a:gd name="connsiteY51" fmla="*/ 234676 h 479390"/>
                <a:gd name="connsiteX52" fmla="*/ 19588 w 479546"/>
                <a:gd name="connsiteY52" fmla="*/ 229755 h 479390"/>
                <a:gd name="connsiteX53" fmla="*/ 10409 w 479546"/>
                <a:gd name="connsiteY53" fmla="*/ 220009 h 479390"/>
                <a:gd name="connsiteX54" fmla="*/ 0 w 479546"/>
                <a:gd name="connsiteY54" fmla="*/ 196636 h 479390"/>
                <a:gd name="connsiteX55" fmla="*/ 0 w 479546"/>
                <a:gd name="connsiteY55" fmla="*/ 142320 h 479390"/>
                <a:gd name="connsiteX56" fmla="*/ 9368 w 479546"/>
                <a:gd name="connsiteY56" fmla="*/ 120745 h 479390"/>
                <a:gd name="connsiteX57" fmla="*/ 68700 w 479546"/>
                <a:gd name="connsiteY57" fmla="*/ 24982 h 479390"/>
                <a:gd name="connsiteX58" fmla="*/ 92546 w 479546"/>
                <a:gd name="connsiteY58" fmla="*/ 3974 h 479390"/>
                <a:gd name="connsiteX59" fmla="*/ 104847 w 479546"/>
                <a:gd name="connsiteY59" fmla="*/ 0 h 479390"/>
                <a:gd name="connsiteX60" fmla="*/ 374441 w 479546"/>
                <a:gd name="connsiteY60" fmla="*/ 0 h 479390"/>
                <a:gd name="connsiteX61" fmla="*/ 239786 w 479546"/>
                <a:gd name="connsiteY61" fmla="*/ 219630 h 479390"/>
                <a:gd name="connsiteX62" fmla="*/ 422795 w 479546"/>
                <a:gd name="connsiteY62" fmla="*/ 219630 h 479390"/>
                <a:gd name="connsiteX63" fmla="*/ 432637 w 479546"/>
                <a:gd name="connsiteY63" fmla="*/ 219252 h 479390"/>
                <a:gd name="connsiteX64" fmla="*/ 458754 w 479546"/>
                <a:gd name="connsiteY64" fmla="*/ 193135 h 479390"/>
                <a:gd name="connsiteX65" fmla="*/ 459038 w 479546"/>
                <a:gd name="connsiteY65" fmla="*/ 150079 h 479390"/>
                <a:gd name="connsiteX66" fmla="*/ 456104 w 479546"/>
                <a:gd name="connsiteY66" fmla="*/ 137021 h 479390"/>
                <a:gd name="connsiteX67" fmla="*/ 426013 w 479546"/>
                <a:gd name="connsiteY67" fmla="*/ 119798 h 479390"/>
                <a:gd name="connsiteX68" fmla="*/ 53465 w 479546"/>
                <a:gd name="connsiteY68" fmla="*/ 119798 h 479390"/>
                <a:gd name="connsiteX69" fmla="*/ 50626 w 479546"/>
                <a:gd name="connsiteY69" fmla="*/ 119798 h 479390"/>
                <a:gd name="connsiteX70" fmla="*/ 20440 w 479546"/>
                <a:gd name="connsiteY70" fmla="*/ 148565 h 479390"/>
                <a:gd name="connsiteX71" fmla="*/ 20723 w 479546"/>
                <a:gd name="connsiteY71" fmla="*/ 192472 h 479390"/>
                <a:gd name="connsiteX72" fmla="*/ 26306 w 479546"/>
                <a:gd name="connsiteY72" fmla="*/ 207423 h 479390"/>
                <a:gd name="connsiteX73" fmla="*/ 53559 w 479546"/>
                <a:gd name="connsiteY73" fmla="*/ 219630 h 479390"/>
                <a:gd name="connsiteX74" fmla="*/ 239786 w 479546"/>
                <a:gd name="connsiteY74" fmla="*/ 219630 h 479390"/>
                <a:gd name="connsiteX75" fmla="*/ 45800 w 479546"/>
                <a:gd name="connsiteY75" fmla="*/ 99737 h 479390"/>
                <a:gd name="connsiteX76" fmla="*/ 433488 w 479546"/>
                <a:gd name="connsiteY76" fmla="*/ 99737 h 479390"/>
                <a:gd name="connsiteX77" fmla="*/ 395543 w 479546"/>
                <a:gd name="connsiteY77" fmla="*/ 38513 h 479390"/>
                <a:gd name="connsiteX78" fmla="*/ 362139 w 479546"/>
                <a:gd name="connsiteY78" fmla="*/ 19966 h 479390"/>
                <a:gd name="connsiteX79" fmla="*/ 117338 w 479546"/>
                <a:gd name="connsiteY79" fmla="*/ 20156 h 479390"/>
                <a:gd name="connsiteX80" fmla="*/ 109862 w 479546"/>
                <a:gd name="connsiteY80" fmla="*/ 20440 h 479390"/>
                <a:gd name="connsiteX81" fmla="*/ 87909 w 479546"/>
                <a:gd name="connsiteY81" fmla="*/ 32836 h 479390"/>
                <a:gd name="connsiteX82" fmla="*/ 45894 w 479546"/>
                <a:gd name="connsiteY82" fmla="*/ 99832 h 4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79546" h="479390">
                  <a:moveTo>
                    <a:pt x="374441" y="0"/>
                  </a:moveTo>
                  <a:cubicBezTo>
                    <a:pt x="380497" y="2271"/>
                    <a:pt x="386837" y="4069"/>
                    <a:pt x="392515" y="7002"/>
                  </a:cubicBezTo>
                  <a:cubicBezTo>
                    <a:pt x="400369" y="10977"/>
                    <a:pt x="405952" y="17506"/>
                    <a:pt x="410589" y="24887"/>
                  </a:cubicBezTo>
                  <a:cubicBezTo>
                    <a:pt x="430460" y="56776"/>
                    <a:pt x="450237" y="88666"/>
                    <a:pt x="470109" y="120555"/>
                  </a:cubicBezTo>
                  <a:cubicBezTo>
                    <a:pt x="476355" y="130586"/>
                    <a:pt x="479761" y="141279"/>
                    <a:pt x="479383" y="153296"/>
                  </a:cubicBezTo>
                  <a:cubicBezTo>
                    <a:pt x="479004" y="164841"/>
                    <a:pt x="479193" y="176386"/>
                    <a:pt x="479383" y="187930"/>
                  </a:cubicBezTo>
                  <a:cubicBezTo>
                    <a:pt x="479572" y="204111"/>
                    <a:pt x="473516" y="217265"/>
                    <a:pt x="461403" y="227863"/>
                  </a:cubicBezTo>
                  <a:cubicBezTo>
                    <a:pt x="460836" y="228336"/>
                    <a:pt x="460268" y="228904"/>
                    <a:pt x="460079" y="229188"/>
                  </a:cubicBezTo>
                  <a:cubicBezTo>
                    <a:pt x="464337" y="234487"/>
                    <a:pt x="468974" y="239407"/>
                    <a:pt x="472569" y="244896"/>
                  </a:cubicBezTo>
                  <a:cubicBezTo>
                    <a:pt x="477301" y="252088"/>
                    <a:pt x="479383" y="260225"/>
                    <a:pt x="479383" y="268837"/>
                  </a:cubicBezTo>
                  <a:cubicBezTo>
                    <a:pt x="479383" y="282841"/>
                    <a:pt x="479856" y="296941"/>
                    <a:pt x="479193" y="310946"/>
                  </a:cubicBezTo>
                  <a:cubicBezTo>
                    <a:pt x="478910" y="317475"/>
                    <a:pt x="476828" y="324004"/>
                    <a:pt x="474651" y="330250"/>
                  </a:cubicBezTo>
                  <a:cubicBezTo>
                    <a:pt x="472569" y="336211"/>
                    <a:pt x="467081" y="338293"/>
                    <a:pt x="461877" y="336306"/>
                  </a:cubicBezTo>
                  <a:cubicBezTo>
                    <a:pt x="456577" y="334319"/>
                    <a:pt x="453928" y="329209"/>
                    <a:pt x="456199" y="323342"/>
                  </a:cubicBezTo>
                  <a:cubicBezTo>
                    <a:pt x="459132" y="315677"/>
                    <a:pt x="459511" y="307918"/>
                    <a:pt x="459416" y="299969"/>
                  </a:cubicBezTo>
                  <a:cubicBezTo>
                    <a:pt x="459322" y="289560"/>
                    <a:pt x="459227" y="279056"/>
                    <a:pt x="459227" y="268647"/>
                  </a:cubicBezTo>
                  <a:cubicBezTo>
                    <a:pt x="459227" y="255021"/>
                    <a:pt x="448250" y="239975"/>
                    <a:pt x="428095" y="239691"/>
                  </a:cubicBezTo>
                  <a:cubicBezTo>
                    <a:pt x="427811" y="239691"/>
                    <a:pt x="427432" y="239691"/>
                    <a:pt x="427148" y="239691"/>
                  </a:cubicBezTo>
                  <a:cubicBezTo>
                    <a:pt x="302335" y="239691"/>
                    <a:pt x="177521" y="239691"/>
                    <a:pt x="52707" y="239691"/>
                  </a:cubicBezTo>
                  <a:cubicBezTo>
                    <a:pt x="36621" y="239691"/>
                    <a:pt x="25171" y="248019"/>
                    <a:pt x="21197" y="262402"/>
                  </a:cubicBezTo>
                  <a:cubicBezTo>
                    <a:pt x="20818" y="263916"/>
                    <a:pt x="20534" y="265430"/>
                    <a:pt x="20534" y="267039"/>
                  </a:cubicBezTo>
                  <a:cubicBezTo>
                    <a:pt x="20534" y="282179"/>
                    <a:pt x="20061" y="297319"/>
                    <a:pt x="20629" y="312365"/>
                  </a:cubicBezTo>
                  <a:cubicBezTo>
                    <a:pt x="21197" y="326654"/>
                    <a:pt x="32930" y="337915"/>
                    <a:pt x="47124" y="339050"/>
                  </a:cubicBezTo>
                  <a:cubicBezTo>
                    <a:pt x="50058" y="339239"/>
                    <a:pt x="53086" y="339429"/>
                    <a:pt x="56019" y="339429"/>
                  </a:cubicBezTo>
                  <a:cubicBezTo>
                    <a:pt x="107970" y="339429"/>
                    <a:pt x="159920" y="339429"/>
                    <a:pt x="211871" y="339429"/>
                  </a:cubicBezTo>
                  <a:cubicBezTo>
                    <a:pt x="214047" y="339429"/>
                    <a:pt x="216224" y="339429"/>
                    <a:pt x="218400" y="339807"/>
                  </a:cubicBezTo>
                  <a:cubicBezTo>
                    <a:pt x="223699" y="340564"/>
                    <a:pt x="227106" y="344633"/>
                    <a:pt x="227011" y="349743"/>
                  </a:cubicBezTo>
                  <a:cubicBezTo>
                    <a:pt x="226917" y="354758"/>
                    <a:pt x="223132" y="358827"/>
                    <a:pt x="217927" y="359395"/>
                  </a:cubicBezTo>
                  <a:cubicBezTo>
                    <a:pt x="216224" y="359584"/>
                    <a:pt x="214520" y="359395"/>
                    <a:pt x="212817" y="359395"/>
                  </a:cubicBezTo>
                  <a:cubicBezTo>
                    <a:pt x="159447" y="359395"/>
                    <a:pt x="106077" y="359395"/>
                    <a:pt x="52707" y="359395"/>
                  </a:cubicBezTo>
                  <a:cubicBezTo>
                    <a:pt x="36621" y="359395"/>
                    <a:pt x="25076" y="367628"/>
                    <a:pt x="21197" y="382106"/>
                  </a:cubicBezTo>
                  <a:cubicBezTo>
                    <a:pt x="20534" y="384471"/>
                    <a:pt x="20250" y="387026"/>
                    <a:pt x="20250" y="389487"/>
                  </a:cubicBezTo>
                  <a:cubicBezTo>
                    <a:pt x="20250" y="403681"/>
                    <a:pt x="19966" y="417875"/>
                    <a:pt x="20629" y="432069"/>
                  </a:cubicBezTo>
                  <a:cubicBezTo>
                    <a:pt x="21291" y="446358"/>
                    <a:pt x="32930" y="457713"/>
                    <a:pt x="47124" y="458849"/>
                  </a:cubicBezTo>
                  <a:cubicBezTo>
                    <a:pt x="50247" y="459132"/>
                    <a:pt x="53370" y="459227"/>
                    <a:pt x="56493" y="459227"/>
                  </a:cubicBezTo>
                  <a:cubicBezTo>
                    <a:pt x="96236" y="459227"/>
                    <a:pt x="136074" y="459227"/>
                    <a:pt x="175818" y="459227"/>
                  </a:cubicBezTo>
                  <a:cubicBezTo>
                    <a:pt x="177994" y="459227"/>
                    <a:pt x="180171" y="459227"/>
                    <a:pt x="182347" y="459606"/>
                  </a:cubicBezTo>
                  <a:cubicBezTo>
                    <a:pt x="187457" y="460363"/>
                    <a:pt x="191147" y="464715"/>
                    <a:pt x="191053" y="469541"/>
                  </a:cubicBezTo>
                  <a:cubicBezTo>
                    <a:pt x="190864" y="474462"/>
                    <a:pt x="186984" y="478626"/>
                    <a:pt x="181874" y="479193"/>
                  </a:cubicBezTo>
                  <a:cubicBezTo>
                    <a:pt x="180360" y="479383"/>
                    <a:pt x="178751" y="479193"/>
                    <a:pt x="177237" y="479193"/>
                  </a:cubicBezTo>
                  <a:cubicBezTo>
                    <a:pt x="135696" y="479193"/>
                    <a:pt x="94249" y="478626"/>
                    <a:pt x="52707" y="479383"/>
                  </a:cubicBezTo>
                  <a:cubicBezTo>
                    <a:pt x="26117" y="479856"/>
                    <a:pt x="4069" y="460079"/>
                    <a:pt x="946" y="437841"/>
                  </a:cubicBezTo>
                  <a:cubicBezTo>
                    <a:pt x="946" y="437273"/>
                    <a:pt x="473" y="436706"/>
                    <a:pt x="189" y="436138"/>
                  </a:cubicBezTo>
                  <a:lnTo>
                    <a:pt x="189" y="381822"/>
                  </a:lnTo>
                  <a:cubicBezTo>
                    <a:pt x="473" y="381349"/>
                    <a:pt x="946" y="380876"/>
                    <a:pt x="1041" y="380308"/>
                  </a:cubicBezTo>
                  <a:cubicBezTo>
                    <a:pt x="2839" y="370183"/>
                    <a:pt x="7570" y="361666"/>
                    <a:pt x="14667" y="354380"/>
                  </a:cubicBezTo>
                  <a:cubicBezTo>
                    <a:pt x="16371" y="352677"/>
                    <a:pt x="18168" y="351068"/>
                    <a:pt x="19777" y="349459"/>
                  </a:cubicBezTo>
                  <a:cubicBezTo>
                    <a:pt x="16560" y="346053"/>
                    <a:pt x="13437" y="342930"/>
                    <a:pt x="10598" y="339713"/>
                  </a:cubicBezTo>
                  <a:cubicBezTo>
                    <a:pt x="4731" y="333183"/>
                    <a:pt x="2271" y="324856"/>
                    <a:pt x="0" y="316434"/>
                  </a:cubicBezTo>
                  <a:lnTo>
                    <a:pt x="0" y="262118"/>
                  </a:lnTo>
                  <a:cubicBezTo>
                    <a:pt x="284" y="261645"/>
                    <a:pt x="757" y="261172"/>
                    <a:pt x="852" y="260604"/>
                  </a:cubicBezTo>
                  <a:cubicBezTo>
                    <a:pt x="2650" y="250479"/>
                    <a:pt x="7381" y="241962"/>
                    <a:pt x="14478" y="234676"/>
                  </a:cubicBezTo>
                  <a:cubicBezTo>
                    <a:pt x="16181" y="232973"/>
                    <a:pt x="17979" y="231364"/>
                    <a:pt x="19588" y="229755"/>
                  </a:cubicBezTo>
                  <a:cubicBezTo>
                    <a:pt x="16371" y="226349"/>
                    <a:pt x="13248" y="223226"/>
                    <a:pt x="10409" y="220009"/>
                  </a:cubicBezTo>
                  <a:cubicBezTo>
                    <a:pt x="4731" y="213290"/>
                    <a:pt x="2271" y="204963"/>
                    <a:pt x="0" y="196636"/>
                  </a:cubicBezTo>
                  <a:lnTo>
                    <a:pt x="0" y="142320"/>
                  </a:lnTo>
                  <a:cubicBezTo>
                    <a:pt x="3028" y="135128"/>
                    <a:pt x="5299" y="127369"/>
                    <a:pt x="9368" y="120745"/>
                  </a:cubicBezTo>
                  <a:cubicBezTo>
                    <a:pt x="28861" y="88571"/>
                    <a:pt x="48922" y="56871"/>
                    <a:pt x="68700" y="24982"/>
                  </a:cubicBezTo>
                  <a:cubicBezTo>
                    <a:pt x="74566" y="15614"/>
                    <a:pt x="82231" y="8233"/>
                    <a:pt x="92546" y="3974"/>
                  </a:cubicBezTo>
                  <a:cubicBezTo>
                    <a:pt x="96520" y="2366"/>
                    <a:pt x="100778" y="1325"/>
                    <a:pt x="104847" y="0"/>
                  </a:cubicBezTo>
                  <a:lnTo>
                    <a:pt x="374441" y="0"/>
                  </a:lnTo>
                  <a:close/>
                  <a:moveTo>
                    <a:pt x="239786" y="219630"/>
                  </a:moveTo>
                  <a:cubicBezTo>
                    <a:pt x="300821" y="219630"/>
                    <a:pt x="361761" y="219630"/>
                    <a:pt x="422795" y="219630"/>
                  </a:cubicBezTo>
                  <a:cubicBezTo>
                    <a:pt x="426107" y="219630"/>
                    <a:pt x="429325" y="219441"/>
                    <a:pt x="432637" y="219252"/>
                  </a:cubicBezTo>
                  <a:cubicBezTo>
                    <a:pt x="446168" y="218211"/>
                    <a:pt x="458186" y="206572"/>
                    <a:pt x="458754" y="193135"/>
                  </a:cubicBezTo>
                  <a:cubicBezTo>
                    <a:pt x="459322" y="178846"/>
                    <a:pt x="459322" y="164463"/>
                    <a:pt x="459038" y="150079"/>
                  </a:cubicBezTo>
                  <a:cubicBezTo>
                    <a:pt x="459038" y="145726"/>
                    <a:pt x="457902" y="140995"/>
                    <a:pt x="456104" y="137021"/>
                  </a:cubicBezTo>
                  <a:cubicBezTo>
                    <a:pt x="450143" y="124435"/>
                    <a:pt x="439355" y="119798"/>
                    <a:pt x="426013" y="119798"/>
                  </a:cubicBezTo>
                  <a:cubicBezTo>
                    <a:pt x="301862" y="119798"/>
                    <a:pt x="177710" y="119798"/>
                    <a:pt x="53465" y="119798"/>
                  </a:cubicBezTo>
                  <a:cubicBezTo>
                    <a:pt x="52518" y="119798"/>
                    <a:pt x="51572" y="119798"/>
                    <a:pt x="50626" y="119798"/>
                  </a:cubicBezTo>
                  <a:cubicBezTo>
                    <a:pt x="33403" y="120461"/>
                    <a:pt x="21291" y="131438"/>
                    <a:pt x="20440" y="148565"/>
                  </a:cubicBezTo>
                  <a:cubicBezTo>
                    <a:pt x="19777" y="163138"/>
                    <a:pt x="19872" y="177900"/>
                    <a:pt x="20723" y="192472"/>
                  </a:cubicBezTo>
                  <a:cubicBezTo>
                    <a:pt x="21007" y="197582"/>
                    <a:pt x="23468" y="203071"/>
                    <a:pt x="26306" y="207423"/>
                  </a:cubicBezTo>
                  <a:cubicBezTo>
                    <a:pt x="32646" y="216981"/>
                    <a:pt x="42582" y="219630"/>
                    <a:pt x="53559" y="219630"/>
                  </a:cubicBezTo>
                  <a:cubicBezTo>
                    <a:pt x="115635" y="219630"/>
                    <a:pt x="177710" y="219630"/>
                    <a:pt x="239786" y="219630"/>
                  </a:cubicBezTo>
                  <a:close/>
                  <a:moveTo>
                    <a:pt x="45800" y="99737"/>
                  </a:moveTo>
                  <a:lnTo>
                    <a:pt x="433488" y="99737"/>
                  </a:lnTo>
                  <a:cubicBezTo>
                    <a:pt x="420619" y="79014"/>
                    <a:pt x="407655" y="59048"/>
                    <a:pt x="395543" y="38513"/>
                  </a:cubicBezTo>
                  <a:cubicBezTo>
                    <a:pt x="387783" y="25455"/>
                    <a:pt x="377185" y="19872"/>
                    <a:pt x="362139" y="19966"/>
                  </a:cubicBezTo>
                  <a:cubicBezTo>
                    <a:pt x="280570" y="20250"/>
                    <a:pt x="198907" y="20061"/>
                    <a:pt x="117338" y="20156"/>
                  </a:cubicBezTo>
                  <a:cubicBezTo>
                    <a:pt x="114878" y="20156"/>
                    <a:pt x="112323" y="20156"/>
                    <a:pt x="109862" y="20440"/>
                  </a:cubicBezTo>
                  <a:cubicBezTo>
                    <a:pt x="100494" y="21007"/>
                    <a:pt x="92830" y="25076"/>
                    <a:pt x="87909" y="32836"/>
                  </a:cubicBezTo>
                  <a:cubicBezTo>
                    <a:pt x="73809" y="54884"/>
                    <a:pt x="60088" y="77121"/>
                    <a:pt x="45894" y="99832"/>
                  </a:cubicBezTo>
                  <a:close/>
                </a:path>
              </a:pathLst>
            </a:custGeom>
            <a:grpFill/>
            <a:ln w="9338" cap="flat">
              <a:noFill/>
              <a:prstDash val="solid"/>
              <a:miter/>
            </a:ln>
          </p:spPr>
          <p:txBody>
            <a:bodyPr rtlCol="0" anchor="ctr"/>
            <a:lstStyle/>
            <a:p>
              <a:endParaRPr lang="en-IL"/>
            </a:p>
          </p:txBody>
        </p:sp>
        <p:sp>
          <p:nvSpPr>
            <p:cNvPr id="1054" name="Freeform 1053">
              <a:extLst>
                <a:ext uri="{FF2B5EF4-FFF2-40B4-BE49-F238E27FC236}">
                  <a16:creationId xmlns:a16="http://schemas.microsoft.com/office/drawing/2014/main" id="{9BE6BC4E-73A4-2CC5-70B8-A25394DF12C8}"/>
                </a:ext>
              </a:extLst>
            </p:cNvPr>
            <p:cNvSpPr/>
            <p:nvPr/>
          </p:nvSpPr>
          <p:spPr>
            <a:xfrm>
              <a:off x="9267135" y="2382399"/>
              <a:ext cx="279812" cy="179648"/>
            </a:xfrm>
            <a:custGeom>
              <a:avLst/>
              <a:gdLst>
                <a:gd name="connsiteX0" fmla="*/ 130311 w 279812"/>
                <a:gd name="connsiteY0" fmla="*/ 179648 h 179648"/>
                <a:gd name="connsiteX1" fmla="*/ 50729 w 279812"/>
                <a:gd name="connsiteY1" fmla="*/ 179648 h 179648"/>
                <a:gd name="connsiteX2" fmla="*/ 104 w 279812"/>
                <a:gd name="connsiteY2" fmla="*/ 132808 h 179648"/>
                <a:gd name="connsiteX3" fmla="*/ 33791 w 279812"/>
                <a:gd name="connsiteY3" fmla="*/ 82655 h 179648"/>
                <a:gd name="connsiteX4" fmla="*/ 41456 w 279812"/>
                <a:gd name="connsiteY4" fmla="*/ 74139 h 179648"/>
                <a:gd name="connsiteX5" fmla="*/ 118010 w 279812"/>
                <a:gd name="connsiteY5" fmla="*/ 802 h 179648"/>
                <a:gd name="connsiteX6" fmla="*/ 200998 w 279812"/>
                <a:gd name="connsiteY6" fmla="*/ 35530 h 179648"/>
                <a:gd name="connsiteX7" fmla="*/ 209704 w 279812"/>
                <a:gd name="connsiteY7" fmla="*/ 39978 h 179648"/>
                <a:gd name="connsiteX8" fmla="*/ 279539 w 279812"/>
                <a:gd name="connsiteY8" fmla="*/ 116153 h 179648"/>
                <a:gd name="connsiteX9" fmla="*/ 210839 w 279812"/>
                <a:gd name="connsiteY9" fmla="*/ 179553 h 179648"/>
                <a:gd name="connsiteX10" fmla="*/ 130311 w 279812"/>
                <a:gd name="connsiteY10" fmla="*/ 179553 h 179648"/>
                <a:gd name="connsiteX11" fmla="*/ 132298 w 279812"/>
                <a:gd name="connsiteY11" fmla="*/ 159587 h 179648"/>
                <a:gd name="connsiteX12" fmla="*/ 132298 w 279812"/>
                <a:gd name="connsiteY12" fmla="*/ 159303 h 179648"/>
                <a:gd name="connsiteX13" fmla="*/ 213299 w 279812"/>
                <a:gd name="connsiteY13" fmla="*/ 159114 h 179648"/>
                <a:gd name="connsiteX14" fmla="*/ 259288 w 279812"/>
                <a:gd name="connsiteY14" fmla="*/ 116153 h 179648"/>
                <a:gd name="connsiteX15" fmla="*/ 222289 w 279812"/>
                <a:gd name="connsiteY15" fmla="*/ 61742 h 179648"/>
                <a:gd name="connsiteX16" fmla="*/ 200998 w 279812"/>
                <a:gd name="connsiteY16" fmla="*/ 60796 h 179648"/>
                <a:gd name="connsiteX17" fmla="*/ 190021 w 279812"/>
                <a:gd name="connsiteY17" fmla="*/ 55118 h 179648"/>
                <a:gd name="connsiteX18" fmla="*/ 187182 w 279812"/>
                <a:gd name="connsiteY18" fmla="*/ 50860 h 179648"/>
                <a:gd name="connsiteX19" fmla="*/ 95110 w 279812"/>
                <a:gd name="connsiteY19" fmla="*/ 29474 h 179648"/>
                <a:gd name="connsiteX20" fmla="*/ 60381 w 279812"/>
                <a:gd name="connsiteY20" fmla="*/ 86440 h 179648"/>
                <a:gd name="connsiteX21" fmla="*/ 47134 w 279812"/>
                <a:gd name="connsiteY21" fmla="*/ 100161 h 179648"/>
                <a:gd name="connsiteX22" fmla="*/ 23287 w 279812"/>
                <a:gd name="connsiteY22" fmla="*/ 142933 h 179648"/>
                <a:gd name="connsiteX23" fmla="*/ 52717 w 279812"/>
                <a:gd name="connsiteY23" fmla="*/ 159776 h 179648"/>
                <a:gd name="connsiteX24" fmla="*/ 132298 w 279812"/>
                <a:gd name="connsiteY24" fmla="*/ 159776 h 17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812" h="179648">
                  <a:moveTo>
                    <a:pt x="130311" y="179648"/>
                  </a:moveTo>
                  <a:cubicBezTo>
                    <a:pt x="103815" y="179648"/>
                    <a:pt x="77225" y="179648"/>
                    <a:pt x="50729" y="179648"/>
                  </a:cubicBezTo>
                  <a:cubicBezTo>
                    <a:pt x="23477" y="179648"/>
                    <a:pt x="1807" y="160060"/>
                    <a:pt x="104" y="132808"/>
                  </a:cubicBezTo>
                  <a:cubicBezTo>
                    <a:pt x="-1316" y="110097"/>
                    <a:pt x="11932" y="90131"/>
                    <a:pt x="33791" y="82655"/>
                  </a:cubicBezTo>
                  <a:cubicBezTo>
                    <a:pt x="38522" y="81046"/>
                    <a:pt x="40510" y="79438"/>
                    <a:pt x="41456" y="74139"/>
                  </a:cubicBezTo>
                  <a:cubicBezTo>
                    <a:pt x="47985" y="35530"/>
                    <a:pt x="79118" y="5628"/>
                    <a:pt x="118010" y="802"/>
                  </a:cubicBezTo>
                  <a:cubicBezTo>
                    <a:pt x="152075" y="-3361"/>
                    <a:pt x="179707" y="8751"/>
                    <a:pt x="200998" y="35530"/>
                  </a:cubicBezTo>
                  <a:cubicBezTo>
                    <a:pt x="203363" y="38559"/>
                    <a:pt x="205540" y="39978"/>
                    <a:pt x="209704" y="39978"/>
                  </a:cubicBezTo>
                  <a:cubicBezTo>
                    <a:pt x="250866" y="39694"/>
                    <a:pt x="283134" y="75179"/>
                    <a:pt x="279539" y="116153"/>
                  </a:cubicBezTo>
                  <a:cubicBezTo>
                    <a:pt x="276416" y="151355"/>
                    <a:pt x="246230" y="179364"/>
                    <a:pt x="210839" y="179553"/>
                  </a:cubicBezTo>
                  <a:cubicBezTo>
                    <a:pt x="183965" y="179743"/>
                    <a:pt x="157185" y="179553"/>
                    <a:pt x="130311" y="179553"/>
                  </a:cubicBezTo>
                  <a:close/>
                  <a:moveTo>
                    <a:pt x="132298" y="159587"/>
                  </a:moveTo>
                  <a:lnTo>
                    <a:pt x="132298" y="159303"/>
                  </a:lnTo>
                  <a:cubicBezTo>
                    <a:pt x="159267" y="159303"/>
                    <a:pt x="186331" y="159871"/>
                    <a:pt x="213299" y="159114"/>
                  </a:cubicBezTo>
                  <a:cubicBezTo>
                    <a:pt x="236578" y="158452"/>
                    <a:pt x="256828" y="138391"/>
                    <a:pt x="259288" y="116153"/>
                  </a:cubicBezTo>
                  <a:cubicBezTo>
                    <a:pt x="262411" y="87859"/>
                    <a:pt x="243012" y="66284"/>
                    <a:pt x="222289" y="61742"/>
                  </a:cubicBezTo>
                  <a:cubicBezTo>
                    <a:pt x="215476" y="60228"/>
                    <a:pt x="208095" y="60701"/>
                    <a:pt x="200998" y="60796"/>
                  </a:cubicBezTo>
                  <a:cubicBezTo>
                    <a:pt x="196077" y="60796"/>
                    <a:pt x="192576" y="59187"/>
                    <a:pt x="190021" y="55118"/>
                  </a:cubicBezTo>
                  <a:cubicBezTo>
                    <a:pt x="189169" y="53604"/>
                    <a:pt x="188128" y="52280"/>
                    <a:pt x="187182" y="50860"/>
                  </a:cubicBezTo>
                  <a:cubicBezTo>
                    <a:pt x="167500" y="20769"/>
                    <a:pt x="125864" y="10927"/>
                    <a:pt x="95110" y="29474"/>
                  </a:cubicBezTo>
                  <a:cubicBezTo>
                    <a:pt x="73724" y="42344"/>
                    <a:pt x="61895" y="61269"/>
                    <a:pt x="60381" y="86440"/>
                  </a:cubicBezTo>
                  <a:cubicBezTo>
                    <a:pt x="59814" y="96471"/>
                    <a:pt x="56975" y="99404"/>
                    <a:pt x="47134" y="100161"/>
                  </a:cubicBezTo>
                  <a:cubicBezTo>
                    <a:pt x="26789" y="101864"/>
                    <a:pt x="13919" y="124670"/>
                    <a:pt x="23287" y="142933"/>
                  </a:cubicBezTo>
                  <a:cubicBezTo>
                    <a:pt x="29438" y="154856"/>
                    <a:pt x="39658" y="159776"/>
                    <a:pt x="52717" y="159776"/>
                  </a:cubicBezTo>
                  <a:cubicBezTo>
                    <a:pt x="79212" y="159776"/>
                    <a:pt x="105803" y="159776"/>
                    <a:pt x="132298" y="159776"/>
                  </a:cubicBezTo>
                  <a:close/>
                </a:path>
              </a:pathLst>
            </a:custGeom>
            <a:grpFill/>
            <a:ln w="9338" cap="flat">
              <a:noFill/>
              <a:prstDash val="solid"/>
              <a:miter/>
            </a:ln>
          </p:spPr>
          <p:txBody>
            <a:bodyPr rtlCol="0" anchor="ctr"/>
            <a:lstStyle/>
            <a:p>
              <a:endParaRPr lang="en-IL"/>
            </a:p>
          </p:txBody>
        </p:sp>
        <p:sp>
          <p:nvSpPr>
            <p:cNvPr id="1055" name="Freeform 1054">
              <a:extLst>
                <a:ext uri="{FF2B5EF4-FFF2-40B4-BE49-F238E27FC236}">
                  <a16:creationId xmlns:a16="http://schemas.microsoft.com/office/drawing/2014/main" id="{CC3B8C83-EC9F-8A52-5B9E-88B1F554F6F6}"/>
                </a:ext>
              </a:extLst>
            </p:cNvPr>
            <p:cNvSpPr/>
            <p:nvPr/>
          </p:nvSpPr>
          <p:spPr>
            <a:xfrm>
              <a:off x="9307266" y="2342039"/>
              <a:ext cx="179604" cy="20386"/>
            </a:xfrm>
            <a:custGeom>
              <a:avLst/>
              <a:gdLst>
                <a:gd name="connsiteX0" fmla="*/ 89707 w 179604"/>
                <a:gd name="connsiteY0" fmla="*/ 189 h 20386"/>
                <a:gd name="connsiteX1" fmla="*/ 165503 w 179604"/>
                <a:gd name="connsiteY1" fmla="*/ 189 h 20386"/>
                <a:gd name="connsiteX2" fmla="*/ 169667 w 179604"/>
                <a:gd name="connsiteY2" fmla="*/ 189 h 20386"/>
                <a:gd name="connsiteX3" fmla="*/ 179603 w 179604"/>
                <a:gd name="connsiteY3" fmla="*/ 10125 h 20386"/>
                <a:gd name="connsiteX4" fmla="*/ 169572 w 179604"/>
                <a:gd name="connsiteY4" fmla="*/ 20345 h 20386"/>
                <a:gd name="connsiteX5" fmla="*/ 165882 w 179604"/>
                <a:gd name="connsiteY5" fmla="*/ 20345 h 20386"/>
                <a:gd name="connsiteX6" fmla="*/ 13910 w 179604"/>
                <a:gd name="connsiteY6" fmla="*/ 20345 h 20386"/>
                <a:gd name="connsiteX7" fmla="*/ 0 w 179604"/>
                <a:gd name="connsiteY7" fmla="*/ 10125 h 20386"/>
                <a:gd name="connsiteX8" fmla="*/ 14005 w 179604"/>
                <a:gd name="connsiteY8" fmla="*/ 0 h 20386"/>
                <a:gd name="connsiteX9" fmla="*/ 89801 w 179604"/>
                <a:gd name="connsiteY9" fmla="*/ 0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707" y="189"/>
                  </a:moveTo>
                  <a:cubicBezTo>
                    <a:pt x="114972" y="189"/>
                    <a:pt x="140238" y="189"/>
                    <a:pt x="165503" y="189"/>
                  </a:cubicBezTo>
                  <a:cubicBezTo>
                    <a:pt x="166923" y="189"/>
                    <a:pt x="168342" y="189"/>
                    <a:pt x="169667" y="189"/>
                  </a:cubicBezTo>
                  <a:cubicBezTo>
                    <a:pt x="175629" y="946"/>
                    <a:pt x="179508" y="4826"/>
                    <a:pt x="179603" y="10125"/>
                  </a:cubicBezTo>
                  <a:cubicBezTo>
                    <a:pt x="179698" y="15614"/>
                    <a:pt x="175723" y="19683"/>
                    <a:pt x="169572" y="20345"/>
                  </a:cubicBezTo>
                  <a:cubicBezTo>
                    <a:pt x="168342" y="20440"/>
                    <a:pt x="167112" y="20345"/>
                    <a:pt x="165882" y="20345"/>
                  </a:cubicBezTo>
                  <a:cubicBezTo>
                    <a:pt x="115256" y="20345"/>
                    <a:pt x="64536" y="20345"/>
                    <a:pt x="13910" y="20345"/>
                  </a:cubicBezTo>
                  <a:cubicBezTo>
                    <a:pt x="4826" y="20345"/>
                    <a:pt x="0" y="16749"/>
                    <a:pt x="0" y="10125"/>
                  </a:cubicBezTo>
                  <a:cubicBezTo>
                    <a:pt x="0" y="3501"/>
                    <a:pt x="4826" y="0"/>
                    <a:pt x="14005" y="0"/>
                  </a:cubicBezTo>
                  <a:cubicBezTo>
                    <a:pt x="39270" y="0"/>
                    <a:pt x="64536" y="0"/>
                    <a:pt x="89801" y="0"/>
                  </a:cubicBezTo>
                  <a:close/>
                </a:path>
              </a:pathLst>
            </a:custGeom>
            <a:grpFill/>
            <a:ln w="9338" cap="flat">
              <a:noFill/>
              <a:prstDash val="solid"/>
              <a:miter/>
            </a:ln>
          </p:spPr>
          <p:txBody>
            <a:bodyPr rtlCol="0" anchor="ctr"/>
            <a:lstStyle/>
            <a:p>
              <a:endParaRPr lang="en-IL"/>
            </a:p>
          </p:txBody>
        </p:sp>
        <p:sp>
          <p:nvSpPr>
            <p:cNvPr id="1056" name="Freeform 1055">
              <a:extLst>
                <a:ext uri="{FF2B5EF4-FFF2-40B4-BE49-F238E27FC236}">
                  <a16:creationId xmlns:a16="http://schemas.microsoft.com/office/drawing/2014/main" id="{CF9C2C02-F495-72EF-D355-3994024E0023}"/>
                </a:ext>
              </a:extLst>
            </p:cNvPr>
            <p:cNvSpPr/>
            <p:nvPr/>
          </p:nvSpPr>
          <p:spPr>
            <a:xfrm>
              <a:off x="9107413" y="2342321"/>
              <a:ext cx="59994" cy="59995"/>
            </a:xfrm>
            <a:custGeom>
              <a:avLst/>
              <a:gdLst>
                <a:gd name="connsiteX0" fmla="*/ 29903 w 59994"/>
                <a:gd name="connsiteY0" fmla="*/ 59996 h 59995"/>
                <a:gd name="connsiteX1" fmla="*/ 0 w 59994"/>
                <a:gd name="connsiteY1" fmla="*/ 29904 h 59995"/>
                <a:gd name="connsiteX2" fmla="*/ 29714 w 59994"/>
                <a:gd name="connsiteY2" fmla="*/ 2 h 59995"/>
                <a:gd name="connsiteX3" fmla="*/ 59994 w 59994"/>
                <a:gd name="connsiteY3" fmla="*/ 29999 h 59995"/>
                <a:gd name="connsiteX4" fmla="*/ 29903 w 59994"/>
                <a:gd name="connsiteY4" fmla="*/ 59996 h 59995"/>
                <a:gd name="connsiteX5" fmla="*/ 39744 w 59994"/>
                <a:gd name="connsiteY5" fmla="*/ 29999 h 59995"/>
                <a:gd name="connsiteX6" fmla="*/ 29903 w 59994"/>
                <a:gd name="connsiteY6" fmla="*/ 20252 h 59995"/>
                <a:gd name="connsiteX7" fmla="*/ 20062 w 59994"/>
                <a:gd name="connsiteY7" fmla="*/ 30093 h 59995"/>
                <a:gd name="connsiteX8" fmla="*/ 29997 w 59994"/>
                <a:gd name="connsiteY8" fmla="*/ 39935 h 59995"/>
                <a:gd name="connsiteX9" fmla="*/ 39744 w 59994"/>
                <a:gd name="connsiteY9" fmla="*/ 29999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4" h="59995">
                  <a:moveTo>
                    <a:pt x="29903" y="59996"/>
                  </a:moveTo>
                  <a:cubicBezTo>
                    <a:pt x="13343" y="59996"/>
                    <a:pt x="-94" y="46369"/>
                    <a:pt x="0" y="29904"/>
                  </a:cubicBezTo>
                  <a:cubicBezTo>
                    <a:pt x="190" y="13534"/>
                    <a:pt x="13438" y="191"/>
                    <a:pt x="29714" y="2"/>
                  </a:cubicBezTo>
                  <a:cubicBezTo>
                    <a:pt x="45895" y="-187"/>
                    <a:pt x="59900" y="13723"/>
                    <a:pt x="59994" y="29999"/>
                  </a:cubicBezTo>
                  <a:cubicBezTo>
                    <a:pt x="59994" y="46369"/>
                    <a:pt x="46273" y="59996"/>
                    <a:pt x="29903" y="59996"/>
                  </a:cubicBezTo>
                  <a:close/>
                  <a:moveTo>
                    <a:pt x="39744" y="29999"/>
                  </a:moveTo>
                  <a:cubicBezTo>
                    <a:pt x="39744" y="24605"/>
                    <a:pt x="35297" y="20252"/>
                    <a:pt x="29903" y="20252"/>
                  </a:cubicBezTo>
                  <a:cubicBezTo>
                    <a:pt x="24604" y="20252"/>
                    <a:pt x="19967" y="24889"/>
                    <a:pt x="20062" y="30093"/>
                  </a:cubicBezTo>
                  <a:cubicBezTo>
                    <a:pt x="20062" y="35109"/>
                    <a:pt x="24982" y="39935"/>
                    <a:pt x="29997" y="39935"/>
                  </a:cubicBezTo>
                  <a:cubicBezTo>
                    <a:pt x="35202" y="39935"/>
                    <a:pt x="39744" y="35298"/>
                    <a:pt x="39744" y="29999"/>
                  </a:cubicBezTo>
                  <a:close/>
                </a:path>
              </a:pathLst>
            </a:custGeom>
            <a:grpFill/>
            <a:ln w="9338" cap="flat">
              <a:noFill/>
              <a:prstDash val="solid"/>
              <a:miter/>
            </a:ln>
          </p:spPr>
          <p:txBody>
            <a:bodyPr rtlCol="0" anchor="ctr"/>
            <a:lstStyle/>
            <a:p>
              <a:endParaRPr lang="en-IL"/>
            </a:p>
          </p:txBody>
        </p:sp>
        <p:sp>
          <p:nvSpPr>
            <p:cNvPr id="1057" name="Freeform 1056">
              <a:extLst>
                <a:ext uri="{FF2B5EF4-FFF2-40B4-BE49-F238E27FC236}">
                  <a16:creationId xmlns:a16="http://schemas.microsoft.com/office/drawing/2014/main" id="{151D89F4-22FC-E842-6CEB-22826D41D06C}"/>
                </a:ext>
              </a:extLst>
            </p:cNvPr>
            <p:cNvSpPr/>
            <p:nvPr/>
          </p:nvSpPr>
          <p:spPr>
            <a:xfrm>
              <a:off x="9107413" y="2462121"/>
              <a:ext cx="60096" cy="60088"/>
            </a:xfrm>
            <a:custGeom>
              <a:avLst/>
              <a:gdLst>
                <a:gd name="connsiteX0" fmla="*/ 30186 w 60096"/>
                <a:gd name="connsiteY0" fmla="*/ 59994 h 60088"/>
                <a:gd name="connsiteX1" fmla="*/ 0 w 60096"/>
                <a:gd name="connsiteY1" fmla="*/ 30186 h 60088"/>
                <a:gd name="connsiteX2" fmla="*/ 29997 w 60096"/>
                <a:gd name="connsiteY2" fmla="*/ 0 h 60088"/>
                <a:gd name="connsiteX3" fmla="*/ 60088 w 60096"/>
                <a:gd name="connsiteY3" fmla="*/ 29808 h 60088"/>
                <a:gd name="connsiteX4" fmla="*/ 30186 w 60096"/>
                <a:gd name="connsiteY4" fmla="*/ 60088 h 60088"/>
                <a:gd name="connsiteX5" fmla="*/ 30186 w 60096"/>
                <a:gd name="connsiteY5" fmla="*/ 20345 h 60088"/>
                <a:gd name="connsiteX6" fmla="*/ 20156 w 60096"/>
                <a:gd name="connsiteY6" fmla="*/ 29902 h 60088"/>
                <a:gd name="connsiteX7" fmla="*/ 29902 w 60096"/>
                <a:gd name="connsiteY7" fmla="*/ 39933 h 60088"/>
                <a:gd name="connsiteX8" fmla="*/ 39838 w 60096"/>
                <a:gd name="connsiteY8" fmla="*/ 30186 h 60088"/>
                <a:gd name="connsiteX9" fmla="*/ 30281 w 60096"/>
                <a:gd name="connsiteY9" fmla="*/ 20250 h 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96" h="60088">
                  <a:moveTo>
                    <a:pt x="30186" y="59994"/>
                  </a:moveTo>
                  <a:cubicBezTo>
                    <a:pt x="13721" y="60183"/>
                    <a:pt x="95" y="46746"/>
                    <a:pt x="0" y="30186"/>
                  </a:cubicBezTo>
                  <a:cubicBezTo>
                    <a:pt x="0" y="13816"/>
                    <a:pt x="13626" y="0"/>
                    <a:pt x="29997" y="0"/>
                  </a:cubicBezTo>
                  <a:cubicBezTo>
                    <a:pt x="46178" y="0"/>
                    <a:pt x="59710" y="13437"/>
                    <a:pt x="60088" y="29808"/>
                  </a:cubicBezTo>
                  <a:cubicBezTo>
                    <a:pt x="60467" y="45989"/>
                    <a:pt x="46746" y="59805"/>
                    <a:pt x="30186" y="60088"/>
                  </a:cubicBezTo>
                  <a:close/>
                  <a:moveTo>
                    <a:pt x="30186" y="20345"/>
                  </a:moveTo>
                  <a:cubicBezTo>
                    <a:pt x="24887" y="20345"/>
                    <a:pt x="20250" y="24698"/>
                    <a:pt x="20156" y="29902"/>
                  </a:cubicBezTo>
                  <a:cubicBezTo>
                    <a:pt x="20061" y="34918"/>
                    <a:pt x="24792" y="39838"/>
                    <a:pt x="29902" y="39933"/>
                  </a:cubicBezTo>
                  <a:cubicBezTo>
                    <a:pt x="35107" y="40027"/>
                    <a:pt x="39744" y="35485"/>
                    <a:pt x="39838" y="30186"/>
                  </a:cubicBezTo>
                  <a:cubicBezTo>
                    <a:pt x="39838" y="24792"/>
                    <a:pt x="35580" y="20345"/>
                    <a:pt x="30281" y="20250"/>
                  </a:cubicBezTo>
                  <a:close/>
                </a:path>
              </a:pathLst>
            </a:custGeom>
            <a:grpFill/>
            <a:ln w="9338" cap="flat">
              <a:noFill/>
              <a:prstDash val="solid"/>
              <a:miter/>
            </a:ln>
          </p:spPr>
          <p:txBody>
            <a:bodyPr rtlCol="0" anchor="ctr"/>
            <a:lstStyle/>
            <a:p>
              <a:endParaRPr lang="en-IL"/>
            </a:p>
          </p:txBody>
        </p:sp>
        <p:sp>
          <p:nvSpPr>
            <p:cNvPr id="1058" name="Freeform 1057">
              <a:extLst>
                <a:ext uri="{FF2B5EF4-FFF2-40B4-BE49-F238E27FC236}">
                  <a16:creationId xmlns:a16="http://schemas.microsoft.com/office/drawing/2014/main" id="{CFE85194-4B2E-7FC9-72C7-34D6E4E0A0EE}"/>
                </a:ext>
              </a:extLst>
            </p:cNvPr>
            <p:cNvSpPr/>
            <p:nvPr/>
          </p:nvSpPr>
          <p:spPr>
            <a:xfrm>
              <a:off x="9307170" y="2222482"/>
              <a:ext cx="179604" cy="20386"/>
            </a:xfrm>
            <a:custGeom>
              <a:avLst/>
              <a:gdLst>
                <a:gd name="connsiteX0" fmla="*/ 89898 w 179604"/>
                <a:gd name="connsiteY0" fmla="*/ 20198 h 20386"/>
                <a:gd name="connsiteX1" fmla="*/ 14101 w 179604"/>
                <a:gd name="connsiteY1" fmla="*/ 20198 h 20386"/>
                <a:gd name="connsiteX2" fmla="*/ 9938 w 179604"/>
                <a:gd name="connsiteY2" fmla="*/ 20198 h 20386"/>
                <a:gd name="connsiteX3" fmla="*/ 2 w 179604"/>
                <a:gd name="connsiteY3" fmla="*/ 10262 h 20386"/>
                <a:gd name="connsiteX4" fmla="*/ 10032 w 179604"/>
                <a:gd name="connsiteY4" fmla="*/ 42 h 20386"/>
                <a:gd name="connsiteX5" fmla="*/ 13723 w 179604"/>
                <a:gd name="connsiteY5" fmla="*/ 42 h 20386"/>
                <a:gd name="connsiteX6" fmla="*/ 165694 w 179604"/>
                <a:gd name="connsiteY6" fmla="*/ 42 h 20386"/>
                <a:gd name="connsiteX7" fmla="*/ 179605 w 179604"/>
                <a:gd name="connsiteY7" fmla="*/ 10262 h 20386"/>
                <a:gd name="connsiteX8" fmla="*/ 165600 w 179604"/>
                <a:gd name="connsiteY8" fmla="*/ 20387 h 20386"/>
                <a:gd name="connsiteX9" fmla="*/ 89803 w 179604"/>
                <a:gd name="connsiteY9" fmla="*/ 20387 h 2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604" h="20386">
                  <a:moveTo>
                    <a:pt x="89898" y="20198"/>
                  </a:moveTo>
                  <a:cubicBezTo>
                    <a:pt x="64632" y="20198"/>
                    <a:pt x="39367" y="20198"/>
                    <a:pt x="14101" y="20198"/>
                  </a:cubicBezTo>
                  <a:cubicBezTo>
                    <a:pt x="12682" y="20198"/>
                    <a:pt x="11262" y="20198"/>
                    <a:pt x="9938" y="20198"/>
                  </a:cubicBezTo>
                  <a:cubicBezTo>
                    <a:pt x="3976" y="19441"/>
                    <a:pt x="96" y="15561"/>
                    <a:pt x="2" y="10262"/>
                  </a:cubicBezTo>
                  <a:cubicBezTo>
                    <a:pt x="-93" y="4773"/>
                    <a:pt x="3881" y="704"/>
                    <a:pt x="10032" y="42"/>
                  </a:cubicBezTo>
                  <a:cubicBezTo>
                    <a:pt x="11262" y="-53"/>
                    <a:pt x="12492" y="42"/>
                    <a:pt x="13723" y="42"/>
                  </a:cubicBezTo>
                  <a:cubicBezTo>
                    <a:pt x="64348" y="42"/>
                    <a:pt x="115069" y="42"/>
                    <a:pt x="165694" y="42"/>
                  </a:cubicBezTo>
                  <a:cubicBezTo>
                    <a:pt x="174779" y="42"/>
                    <a:pt x="179605" y="3638"/>
                    <a:pt x="179605" y="10262"/>
                  </a:cubicBezTo>
                  <a:cubicBezTo>
                    <a:pt x="179605" y="16886"/>
                    <a:pt x="174779" y="20387"/>
                    <a:pt x="165600" y="20387"/>
                  </a:cubicBezTo>
                  <a:cubicBezTo>
                    <a:pt x="140334" y="20387"/>
                    <a:pt x="115069" y="20387"/>
                    <a:pt x="89803" y="20387"/>
                  </a:cubicBezTo>
                  <a:close/>
                </a:path>
              </a:pathLst>
            </a:custGeom>
            <a:grpFill/>
            <a:ln w="9338" cap="flat">
              <a:noFill/>
              <a:prstDash val="solid"/>
              <a:miter/>
            </a:ln>
          </p:spPr>
          <p:txBody>
            <a:bodyPr rtlCol="0" anchor="ctr"/>
            <a:lstStyle/>
            <a:p>
              <a:endParaRPr lang="en-IL"/>
            </a:p>
          </p:txBody>
        </p:sp>
        <p:sp>
          <p:nvSpPr>
            <p:cNvPr id="1059" name="Freeform 1058">
              <a:extLst>
                <a:ext uri="{FF2B5EF4-FFF2-40B4-BE49-F238E27FC236}">
                  <a16:creationId xmlns:a16="http://schemas.microsoft.com/office/drawing/2014/main" id="{B02513EE-BF4E-E0DD-7ED5-B186A821B428}"/>
                </a:ext>
              </a:extLst>
            </p:cNvPr>
            <p:cNvSpPr/>
            <p:nvPr/>
          </p:nvSpPr>
          <p:spPr>
            <a:xfrm>
              <a:off x="9307170" y="2262552"/>
              <a:ext cx="179639" cy="20061"/>
            </a:xfrm>
            <a:custGeom>
              <a:avLst/>
              <a:gdLst>
                <a:gd name="connsiteX0" fmla="*/ 89993 w 179639"/>
                <a:gd name="connsiteY0" fmla="*/ 0 h 20061"/>
                <a:gd name="connsiteX1" fmla="*/ 167587 w 179639"/>
                <a:gd name="connsiteY1" fmla="*/ 0 h 20061"/>
                <a:gd name="connsiteX2" fmla="*/ 178091 w 179639"/>
                <a:gd name="connsiteY2" fmla="*/ 4731 h 20061"/>
                <a:gd name="connsiteX3" fmla="*/ 171751 w 179639"/>
                <a:gd name="connsiteY3" fmla="*/ 19588 h 20061"/>
                <a:gd name="connsiteX4" fmla="*/ 165695 w 179639"/>
                <a:gd name="connsiteY4" fmla="*/ 20061 h 20061"/>
                <a:gd name="connsiteX5" fmla="*/ 14196 w 179639"/>
                <a:gd name="connsiteY5" fmla="*/ 20061 h 20061"/>
                <a:gd name="connsiteX6" fmla="*/ 8613 w 179639"/>
                <a:gd name="connsiteY6" fmla="*/ 19683 h 20061"/>
                <a:gd name="connsiteX7" fmla="*/ 2 w 179639"/>
                <a:gd name="connsiteY7" fmla="*/ 9747 h 20061"/>
                <a:gd name="connsiteX8" fmla="*/ 9086 w 179639"/>
                <a:gd name="connsiteY8" fmla="*/ 95 h 20061"/>
                <a:gd name="connsiteX9" fmla="*/ 13250 w 179639"/>
                <a:gd name="connsiteY9" fmla="*/ 95 h 20061"/>
                <a:gd name="connsiteX10" fmla="*/ 89898 w 179639"/>
                <a:gd name="connsiteY10" fmla="*/ 95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39" h="20061">
                  <a:moveTo>
                    <a:pt x="89993" y="0"/>
                  </a:moveTo>
                  <a:cubicBezTo>
                    <a:pt x="115826" y="0"/>
                    <a:pt x="141754" y="0"/>
                    <a:pt x="167587" y="0"/>
                  </a:cubicBezTo>
                  <a:cubicBezTo>
                    <a:pt x="171940" y="0"/>
                    <a:pt x="175630" y="852"/>
                    <a:pt x="178091" y="4731"/>
                  </a:cubicBezTo>
                  <a:cubicBezTo>
                    <a:pt x="181781" y="10598"/>
                    <a:pt x="178564" y="18358"/>
                    <a:pt x="171751" y="19588"/>
                  </a:cubicBezTo>
                  <a:cubicBezTo>
                    <a:pt x="169764" y="19966"/>
                    <a:pt x="167682" y="20061"/>
                    <a:pt x="165695" y="20061"/>
                  </a:cubicBezTo>
                  <a:cubicBezTo>
                    <a:pt x="115163" y="20061"/>
                    <a:pt x="64727" y="20061"/>
                    <a:pt x="14196" y="20061"/>
                  </a:cubicBezTo>
                  <a:cubicBezTo>
                    <a:pt x="12303" y="20061"/>
                    <a:pt x="10411" y="20061"/>
                    <a:pt x="8613" y="19683"/>
                  </a:cubicBezTo>
                  <a:cubicBezTo>
                    <a:pt x="3408" y="18925"/>
                    <a:pt x="-93" y="14762"/>
                    <a:pt x="2" y="9747"/>
                  </a:cubicBezTo>
                  <a:cubicBezTo>
                    <a:pt x="97" y="4731"/>
                    <a:pt x="3976" y="662"/>
                    <a:pt x="9086" y="95"/>
                  </a:cubicBezTo>
                  <a:cubicBezTo>
                    <a:pt x="10506" y="-95"/>
                    <a:pt x="11925" y="95"/>
                    <a:pt x="13250" y="95"/>
                  </a:cubicBezTo>
                  <a:cubicBezTo>
                    <a:pt x="38799" y="95"/>
                    <a:pt x="64349" y="95"/>
                    <a:pt x="89898" y="95"/>
                  </a:cubicBezTo>
                  <a:close/>
                </a:path>
              </a:pathLst>
            </a:custGeom>
            <a:grpFill/>
            <a:ln w="9338" cap="flat">
              <a:noFill/>
              <a:prstDash val="solid"/>
              <a:miter/>
            </a:ln>
          </p:spPr>
          <p:txBody>
            <a:bodyPr rtlCol="0" anchor="ctr"/>
            <a:lstStyle/>
            <a:p>
              <a:endParaRPr lang="en-IL"/>
            </a:p>
          </p:txBody>
        </p:sp>
        <p:sp>
          <p:nvSpPr>
            <p:cNvPr id="1060" name="Freeform 1059">
              <a:extLst>
                <a:ext uri="{FF2B5EF4-FFF2-40B4-BE49-F238E27FC236}">
                  <a16:creationId xmlns:a16="http://schemas.microsoft.com/office/drawing/2014/main" id="{8B09E9E9-E70F-8169-CDA4-592442BC38CB}"/>
                </a:ext>
              </a:extLst>
            </p:cNvPr>
            <p:cNvSpPr/>
            <p:nvPr/>
          </p:nvSpPr>
          <p:spPr>
            <a:xfrm>
              <a:off x="9107413" y="2222425"/>
              <a:ext cx="59998" cy="59998"/>
            </a:xfrm>
            <a:custGeom>
              <a:avLst/>
              <a:gdLst>
                <a:gd name="connsiteX0" fmla="*/ 29997 w 59998"/>
                <a:gd name="connsiteY0" fmla="*/ 59998 h 59998"/>
                <a:gd name="connsiteX1" fmla="*/ 0 w 59998"/>
                <a:gd name="connsiteY1" fmla="*/ 30001 h 59998"/>
                <a:gd name="connsiteX2" fmla="*/ 29618 w 59998"/>
                <a:gd name="connsiteY2" fmla="*/ 4 h 59998"/>
                <a:gd name="connsiteX3" fmla="*/ 59994 w 59998"/>
                <a:gd name="connsiteY3" fmla="*/ 29907 h 59998"/>
                <a:gd name="connsiteX4" fmla="*/ 29997 w 59998"/>
                <a:gd name="connsiteY4" fmla="*/ 59998 h 59998"/>
                <a:gd name="connsiteX5" fmla="*/ 39649 w 59998"/>
                <a:gd name="connsiteY5" fmla="*/ 29907 h 59998"/>
                <a:gd name="connsiteX6" fmla="*/ 29713 w 59998"/>
                <a:gd name="connsiteY6" fmla="*/ 20349 h 59998"/>
                <a:gd name="connsiteX7" fmla="*/ 20061 w 59998"/>
                <a:gd name="connsiteY7" fmla="*/ 30285 h 59998"/>
                <a:gd name="connsiteX8" fmla="*/ 30092 w 59998"/>
                <a:gd name="connsiteY8" fmla="*/ 39937 h 59998"/>
                <a:gd name="connsiteX9" fmla="*/ 39649 w 59998"/>
                <a:gd name="connsiteY9" fmla="*/ 29907 h 5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8" h="59998">
                  <a:moveTo>
                    <a:pt x="29997" y="59998"/>
                  </a:moveTo>
                  <a:cubicBezTo>
                    <a:pt x="13437" y="59998"/>
                    <a:pt x="0" y="46561"/>
                    <a:pt x="0" y="30001"/>
                  </a:cubicBezTo>
                  <a:cubicBezTo>
                    <a:pt x="0" y="13725"/>
                    <a:pt x="13342" y="288"/>
                    <a:pt x="29618" y="4"/>
                  </a:cubicBezTo>
                  <a:cubicBezTo>
                    <a:pt x="45800" y="-280"/>
                    <a:pt x="59710" y="13441"/>
                    <a:pt x="59994" y="29907"/>
                  </a:cubicBezTo>
                  <a:cubicBezTo>
                    <a:pt x="60278" y="46088"/>
                    <a:pt x="46462" y="59904"/>
                    <a:pt x="29997" y="59998"/>
                  </a:cubicBezTo>
                  <a:close/>
                  <a:moveTo>
                    <a:pt x="39649" y="29907"/>
                  </a:moveTo>
                  <a:cubicBezTo>
                    <a:pt x="39554" y="24513"/>
                    <a:pt x="35107" y="20255"/>
                    <a:pt x="29713" y="20349"/>
                  </a:cubicBezTo>
                  <a:cubicBezTo>
                    <a:pt x="24414" y="20444"/>
                    <a:pt x="19872" y="25175"/>
                    <a:pt x="20061" y="30285"/>
                  </a:cubicBezTo>
                  <a:cubicBezTo>
                    <a:pt x="20250" y="35395"/>
                    <a:pt x="25171" y="40126"/>
                    <a:pt x="30092" y="39937"/>
                  </a:cubicBezTo>
                  <a:cubicBezTo>
                    <a:pt x="35391" y="39748"/>
                    <a:pt x="39744" y="35206"/>
                    <a:pt x="39649" y="29907"/>
                  </a:cubicBezTo>
                  <a:close/>
                </a:path>
              </a:pathLst>
            </a:custGeom>
            <a:grpFill/>
            <a:ln w="9338" cap="flat">
              <a:noFill/>
              <a:prstDash val="solid"/>
              <a:miter/>
            </a:ln>
          </p:spPr>
          <p:txBody>
            <a:bodyPr rtlCol="0" anchor="ctr"/>
            <a:lstStyle/>
            <a:p>
              <a:endParaRPr lang="en-IL"/>
            </a:p>
          </p:txBody>
        </p:sp>
      </p:grpSp>
      <p:sp>
        <p:nvSpPr>
          <p:cNvPr id="103" name="Arrow: Down 27">
            <a:extLst>
              <a:ext uri="{FF2B5EF4-FFF2-40B4-BE49-F238E27FC236}">
                <a16:creationId xmlns:a16="http://schemas.microsoft.com/office/drawing/2014/main" id="{6BDC3281-7877-E5D2-ADFD-090DDDCDD402}"/>
              </a:ext>
            </a:extLst>
          </p:cNvPr>
          <p:cNvSpPr/>
          <p:nvPr/>
        </p:nvSpPr>
        <p:spPr>
          <a:xfrm>
            <a:off x="4737213" y="2565916"/>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6" name="Arrow: Down 27">
            <a:extLst>
              <a:ext uri="{FF2B5EF4-FFF2-40B4-BE49-F238E27FC236}">
                <a16:creationId xmlns:a16="http://schemas.microsoft.com/office/drawing/2014/main" id="{BED5BBC3-29CF-46FA-2B1C-96B79AA3EACA}"/>
              </a:ext>
            </a:extLst>
          </p:cNvPr>
          <p:cNvSpPr/>
          <p:nvPr/>
        </p:nvSpPr>
        <p:spPr>
          <a:xfrm rot="16200000">
            <a:off x="2231411" y="3697765"/>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7" name="Arrow: Down 27">
            <a:extLst>
              <a:ext uri="{FF2B5EF4-FFF2-40B4-BE49-F238E27FC236}">
                <a16:creationId xmlns:a16="http://schemas.microsoft.com/office/drawing/2014/main" id="{4F7C6AA7-F369-0E5C-6181-054D722F108D}"/>
              </a:ext>
            </a:extLst>
          </p:cNvPr>
          <p:cNvSpPr/>
          <p:nvPr/>
        </p:nvSpPr>
        <p:spPr>
          <a:xfrm>
            <a:off x="4737213" y="3697765"/>
            <a:ext cx="276042" cy="461818"/>
          </a:xfrm>
          <a:prstGeom prst="downArrow">
            <a:avLst>
              <a:gd name="adj1" fmla="val 50000"/>
              <a:gd name="adj2" fmla="val 167300"/>
            </a:avLst>
          </a:prstGeom>
          <a:gradFill>
            <a:gsLst>
              <a:gs pos="0">
                <a:schemeClr val="accent2"/>
              </a:gs>
              <a:gs pos="100000">
                <a:srgbClr val="192B55"/>
              </a:gs>
              <a:gs pos="55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9" name="Arrow: Down 19">
            <a:extLst>
              <a:ext uri="{FF2B5EF4-FFF2-40B4-BE49-F238E27FC236}">
                <a16:creationId xmlns:a16="http://schemas.microsoft.com/office/drawing/2014/main" id="{F707C409-C7A2-750B-B0DC-B7362D1E4757}"/>
              </a:ext>
            </a:extLst>
          </p:cNvPr>
          <p:cNvSpPr/>
          <p:nvPr/>
        </p:nvSpPr>
        <p:spPr>
          <a:xfrm rot="10800000">
            <a:off x="7050281"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0" name="Arrow: Down 19">
            <a:extLst>
              <a:ext uri="{FF2B5EF4-FFF2-40B4-BE49-F238E27FC236}">
                <a16:creationId xmlns:a16="http://schemas.microsoft.com/office/drawing/2014/main" id="{8F9EB156-2216-4300-866B-B65C43883521}"/>
              </a:ext>
            </a:extLst>
          </p:cNvPr>
          <p:cNvSpPr/>
          <p:nvPr/>
        </p:nvSpPr>
        <p:spPr>
          <a:xfrm rot="10800000">
            <a:off x="9369835" y="3697765"/>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1" name="Arrow: Down 19">
            <a:extLst>
              <a:ext uri="{FF2B5EF4-FFF2-40B4-BE49-F238E27FC236}">
                <a16:creationId xmlns:a16="http://schemas.microsoft.com/office/drawing/2014/main" id="{6F7EBDEA-0072-DFE9-9108-C28358319221}"/>
              </a:ext>
            </a:extLst>
          </p:cNvPr>
          <p:cNvSpPr/>
          <p:nvPr/>
        </p:nvSpPr>
        <p:spPr>
          <a:xfrm rot="10800000">
            <a:off x="7043795" y="3697765"/>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2" name="Arrow: Down 19">
            <a:extLst>
              <a:ext uri="{FF2B5EF4-FFF2-40B4-BE49-F238E27FC236}">
                <a16:creationId xmlns:a16="http://schemas.microsoft.com/office/drawing/2014/main" id="{C5460781-130A-7087-9C06-7E6C87D9987E}"/>
              </a:ext>
            </a:extLst>
          </p:cNvPr>
          <p:cNvSpPr/>
          <p:nvPr/>
        </p:nvSpPr>
        <p:spPr>
          <a:xfrm rot="10800000">
            <a:off x="9369835" y="2565916"/>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3" name="Arrow: Down 19">
            <a:extLst>
              <a:ext uri="{FF2B5EF4-FFF2-40B4-BE49-F238E27FC236}">
                <a16:creationId xmlns:a16="http://schemas.microsoft.com/office/drawing/2014/main" id="{DCAD4CEB-BA63-EB85-DFD7-D3F19CFBA291}"/>
              </a:ext>
            </a:extLst>
          </p:cNvPr>
          <p:cNvSpPr/>
          <p:nvPr/>
        </p:nvSpPr>
        <p:spPr>
          <a:xfrm rot="10800000">
            <a:off x="7043795" y="2565916"/>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14" name="Arrow: Down 19">
            <a:extLst>
              <a:ext uri="{FF2B5EF4-FFF2-40B4-BE49-F238E27FC236}">
                <a16:creationId xmlns:a16="http://schemas.microsoft.com/office/drawing/2014/main" id="{B1085754-5880-C663-DC68-9ADEC9B65521}"/>
              </a:ext>
            </a:extLst>
          </p:cNvPr>
          <p:cNvSpPr/>
          <p:nvPr/>
        </p:nvSpPr>
        <p:spPr>
          <a:xfrm rot="10800000">
            <a:off x="4730727" y="4613404"/>
            <a:ext cx="295501" cy="487933"/>
          </a:xfrm>
          <a:prstGeom prst="downArrow">
            <a:avLst>
              <a:gd name="adj1" fmla="val 50000"/>
              <a:gd name="adj2" fmla="val 165121"/>
            </a:avLst>
          </a:prstGeom>
          <a:gradFill>
            <a:gsLst>
              <a:gs pos="0">
                <a:schemeClr val="accent2"/>
              </a:gs>
              <a:gs pos="100000">
                <a:schemeClr val="tx1"/>
              </a:gs>
            </a:gsLst>
            <a:lin ang="54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cxnSp>
        <p:nvCxnSpPr>
          <p:cNvPr id="3" name="Straight Connector 2">
            <a:extLst>
              <a:ext uri="{FF2B5EF4-FFF2-40B4-BE49-F238E27FC236}">
                <a16:creationId xmlns:a16="http://schemas.microsoft.com/office/drawing/2014/main" id="{61957474-84E7-795D-19D9-8BE5B27F30E8}"/>
              </a:ext>
            </a:extLst>
          </p:cNvPr>
          <p:cNvCxnSpPr>
            <a:cxnSpLocks/>
          </p:cNvCxnSpPr>
          <p:nvPr/>
        </p:nvCxnSpPr>
        <p:spPr>
          <a:xfrm>
            <a:off x="567478" y="4351776"/>
            <a:ext cx="10448490" cy="0"/>
          </a:xfrm>
          <a:prstGeom prst="line">
            <a:avLst/>
          </a:prstGeom>
          <a:ln w="9525">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9E5A7C-A38C-251D-F17F-15F6180845B9}"/>
              </a:ext>
            </a:extLst>
          </p:cNvPr>
          <p:cNvSpPr txBox="1"/>
          <p:nvPr/>
        </p:nvSpPr>
        <p:spPr>
          <a:xfrm>
            <a:off x="2046479" y="6509974"/>
            <a:ext cx="7353300" cy="230832"/>
          </a:xfrm>
          <a:prstGeom prst="rect">
            <a:avLst/>
          </a:prstGeom>
          <a:noFill/>
        </p:spPr>
        <p:txBody>
          <a:bodyPr wrap="square">
            <a:spAutoFit/>
          </a:bodyPr>
          <a:lstStyle/>
          <a:p>
            <a:r>
              <a:rPr lang="en-US" sz="900" dirty="0"/>
              <a:t>Source: https://</a:t>
            </a:r>
            <a:r>
              <a:rPr lang="en-US" sz="900" dirty="0" err="1"/>
              <a:t>www.semiconductorintelligence.com</a:t>
            </a:r>
            <a:r>
              <a:rPr lang="en-US" sz="900" dirty="0"/>
              <a:t>/continued-electronics-decline/</a:t>
            </a:r>
          </a:p>
        </p:txBody>
      </p:sp>
      <p:grpSp>
        <p:nvGrpSpPr>
          <p:cNvPr id="4" name="Group 3">
            <a:extLst>
              <a:ext uri="{FF2B5EF4-FFF2-40B4-BE49-F238E27FC236}">
                <a16:creationId xmlns:a16="http://schemas.microsoft.com/office/drawing/2014/main" id="{D6A3650D-A9C5-0F46-33AE-D998A610D747}"/>
              </a:ext>
            </a:extLst>
          </p:cNvPr>
          <p:cNvGrpSpPr/>
          <p:nvPr/>
        </p:nvGrpSpPr>
        <p:grpSpPr>
          <a:xfrm>
            <a:off x="4062367" y="5616063"/>
            <a:ext cx="4067267" cy="495598"/>
            <a:chOff x="7037313" y="5739633"/>
            <a:chExt cx="4067267" cy="495598"/>
          </a:xfrm>
        </p:grpSpPr>
        <p:sp>
          <p:nvSpPr>
            <p:cNvPr id="89" name="Rectangle 88">
              <a:extLst>
                <a:ext uri="{FF2B5EF4-FFF2-40B4-BE49-F238E27FC236}">
                  <a16:creationId xmlns:a16="http://schemas.microsoft.com/office/drawing/2014/main" id="{8FAB5F7C-FF86-309A-6AA3-DC2F1966B927}"/>
                </a:ext>
              </a:extLst>
            </p:cNvPr>
            <p:cNvSpPr/>
            <p:nvPr/>
          </p:nvSpPr>
          <p:spPr>
            <a:xfrm>
              <a:off x="7037313" y="5739633"/>
              <a:ext cx="4067267" cy="495598"/>
            </a:xfrm>
            <a:prstGeom prst="rect">
              <a:avLst/>
            </a:prstGeom>
            <a:gradFill>
              <a:gsLst>
                <a:gs pos="100000">
                  <a:srgbClr val="29C1E9">
                    <a:alpha val="55000"/>
                  </a:srgbClr>
                </a:gs>
                <a:gs pos="0">
                  <a:schemeClr val="tx2"/>
                </a:gs>
              </a:gsLst>
              <a:lin ang="10800000" scaled="0"/>
            </a:gradFill>
            <a:ln w="25400">
              <a:noFill/>
            </a:ln>
            <a:effectLst>
              <a:outerShdw blurRad="181123" dist="37603" dir="5400000" sx="93000" sy="93000" algn="ctr" rotWithShape="0">
                <a:srgbClr val="000000">
                  <a:alpha val="25262"/>
                </a:srgbClr>
              </a:outerShdw>
            </a:effectLst>
          </p:spPr>
          <p:style>
            <a:lnRef idx="0">
              <a:schemeClr val="accent2"/>
            </a:lnRef>
            <a:fillRef idx="3">
              <a:schemeClr val="accent2"/>
            </a:fillRef>
            <a:effectRef idx="3">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Heebo" pitchFamily="2" charset="-79"/>
                <a:ea typeface="Open Sans Semibold" panose="020B0606030504020204" pitchFamily="34" charset="0"/>
                <a:cs typeface="Heebo" pitchFamily="2" charset="-79"/>
              </a:endParaRPr>
            </a:p>
          </p:txBody>
        </p:sp>
        <p:sp>
          <p:nvSpPr>
            <p:cNvPr id="87" name="TextBox 86">
              <a:extLst>
                <a:ext uri="{FF2B5EF4-FFF2-40B4-BE49-F238E27FC236}">
                  <a16:creationId xmlns:a16="http://schemas.microsoft.com/office/drawing/2014/main" id="{BCF9C712-0B08-9974-6AC2-E7C516B06F23}"/>
                </a:ext>
              </a:extLst>
            </p:cNvPr>
            <p:cNvSpPr txBox="1"/>
            <p:nvPr/>
          </p:nvSpPr>
          <p:spPr>
            <a:xfrm>
              <a:off x="7126312" y="5792487"/>
              <a:ext cx="3889268" cy="414605"/>
            </a:xfrm>
            <a:prstGeom prst="rect">
              <a:avLst/>
            </a:prstGeom>
          </p:spPr>
          <p:txBody>
            <a:bodyPr vert="horz" wrap="none" lIns="91440" tIns="45720" rIns="91440" bIns="45720" rtlCol="1" anchor="t" anchorCtr="0">
              <a:noAutofit/>
            </a:bodyP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Weakness will continue in 2023</a:t>
              </a:r>
              <a:endParaRPr lang="he-I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9038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B365332-15CD-844B-AA16-A66914E04074}"/>
              </a:ext>
            </a:extLst>
          </p:cNvPr>
          <p:cNvSpPr/>
          <p:nvPr/>
        </p:nvSpPr>
        <p:spPr>
          <a:xfrm>
            <a:off x="9919162" y="2930712"/>
            <a:ext cx="2272838" cy="1589688"/>
          </a:xfrm>
          <a:prstGeom prst="rect">
            <a:avLst/>
          </a:prstGeom>
          <a:gradFill>
            <a:gsLst>
              <a:gs pos="100000">
                <a:srgbClr val="29C1E9"/>
              </a:gs>
              <a:gs pos="0">
                <a:schemeClr val="tx2"/>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2" name="Group 11">
            <a:extLst>
              <a:ext uri="{FF2B5EF4-FFF2-40B4-BE49-F238E27FC236}">
                <a16:creationId xmlns:a16="http://schemas.microsoft.com/office/drawing/2014/main" id="{DAF687FC-74E2-9012-9911-E703D9A16F2A}"/>
              </a:ext>
            </a:extLst>
          </p:cNvPr>
          <p:cNvGrpSpPr/>
          <p:nvPr/>
        </p:nvGrpSpPr>
        <p:grpSpPr>
          <a:xfrm>
            <a:off x="871755" y="2023691"/>
            <a:ext cx="8045066" cy="3316411"/>
            <a:chOff x="871755" y="2023691"/>
            <a:chExt cx="8045066" cy="3316411"/>
          </a:xfrm>
        </p:grpSpPr>
        <p:grpSp>
          <p:nvGrpSpPr>
            <p:cNvPr id="10" name="Group 9">
              <a:extLst>
                <a:ext uri="{FF2B5EF4-FFF2-40B4-BE49-F238E27FC236}">
                  <a16:creationId xmlns:a16="http://schemas.microsoft.com/office/drawing/2014/main" id="{EF24E6F5-CAAF-8DE6-1EAA-FAF569EB421C}"/>
                </a:ext>
              </a:extLst>
            </p:cNvPr>
            <p:cNvGrpSpPr/>
            <p:nvPr/>
          </p:nvGrpSpPr>
          <p:grpSpPr>
            <a:xfrm>
              <a:off x="871755" y="2023691"/>
              <a:ext cx="8045066" cy="3017520"/>
              <a:chOff x="871755" y="2023691"/>
              <a:chExt cx="8045066" cy="3017520"/>
            </a:xfrm>
          </p:grpSpPr>
          <p:cxnSp>
            <p:nvCxnSpPr>
              <p:cNvPr id="40" name="Straight Connector 39">
                <a:extLst>
                  <a:ext uri="{FF2B5EF4-FFF2-40B4-BE49-F238E27FC236}">
                    <a16:creationId xmlns:a16="http://schemas.microsoft.com/office/drawing/2014/main" id="{54C22521-87EC-44FD-D331-FF7E4DB8E4AB}"/>
                  </a:ext>
                </a:extLst>
              </p:cNvPr>
              <p:cNvCxnSpPr>
                <a:cxnSpLocks/>
              </p:cNvCxnSpPr>
              <p:nvPr/>
            </p:nvCxnSpPr>
            <p:spPr>
              <a:xfrm>
                <a:off x="871755" y="504121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D6DAF3-24A9-1EA9-13AB-FB11EC7CFDA1}"/>
                  </a:ext>
                </a:extLst>
              </p:cNvPr>
              <p:cNvCxnSpPr>
                <a:cxnSpLocks/>
              </p:cNvCxnSpPr>
              <p:nvPr/>
            </p:nvCxnSpPr>
            <p:spPr>
              <a:xfrm>
                <a:off x="871755" y="4739459"/>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955F0A-1B75-6F47-492D-A0EE38D7A967}"/>
                  </a:ext>
                </a:extLst>
              </p:cNvPr>
              <p:cNvCxnSpPr>
                <a:cxnSpLocks/>
              </p:cNvCxnSpPr>
              <p:nvPr/>
            </p:nvCxnSpPr>
            <p:spPr>
              <a:xfrm>
                <a:off x="871755" y="443770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5D50AEC-A106-4162-CA4B-583B96F41E65}"/>
                  </a:ext>
                </a:extLst>
              </p:cNvPr>
              <p:cNvCxnSpPr>
                <a:cxnSpLocks/>
              </p:cNvCxnSpPr>
              <p:nvPr/>
            </p:nvCxnSpPr>
            <p:spPr>
              <a:xfrm>
                <a:off x="871755" y="4135955"/>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184DFF-2973-226C-813E-4E53CBE8AF44}"/>
                  </a:ext>
                </a:extLst>
              </p:cNvPr>
              <p:cNvCxnSpPr>
                <a:cxnSpLocks/>
              </p:cNvCxnSpPr>
              <p:nvPr/>
            </p:nvCxnSpPr>
            <p:spPr>
              <a:xfrm>
                <a:off x="871755" y="3834203"/>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2F9B6EA-0748-75B2-E230-DC34A81A29C1}"/>
                  </a:ext>
                </a:extLst>
              </p:cNvPr>
              <p:cNvCxnSpPr>
                <a:cxnSpLocks/>
              </p:cNvCxnSpPr>
              <p:nvPr/>
            </p:nvCxnSpPr>
            <p:spPr>
              <a:xfrm>
                <a:off x="871755" y="353245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D10ABB7-DBF3-67F9-EEAE-5BD18EC56FA5}"/>
                  </a:ext>
                </a:extLst>
              </p:cNvPr>
              <p:cNvCxnSpPr>
                <a:cxnSpLocks/>
              </p:cNvCxnSpPr>
              <p:nvPr/>
            </p:nvCxnSpPr>
            <p:spPr>
              <a:xfrm>
                <a:off x="871755" y="3230699"/>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1FFF33-5809-5E24-CEB7-2F56569CACA0}"/>
                  </a:ext>
                </a:extLst>
              </p:cNvPr>
              <p:cNvCxnSpPr>
                <a:cxnSpLocks/>
              </p:cNvCxnSpPr>
              <p:nvPr/>
            </p:nvCxnSpPr>
            <p:spPr>
              <a:xfrm>
                <a:off x="871755" y="2928947"/>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202B649-DC7A-CBD2-EE09-26F1F9E817DA}"/>
                  </a:ext>
                </a:extLst>
              </p:cNvPr>
              <p:cNvCxnSpPr>
                <a:cxnSpLocks/>
              </p:cNvCxnSpPr>
              <p:nvPr/>
            </p:nvCxnSpPr>
            <p:spPr>
              <a:xfrm>
                <a:off x="871755" y="2627195"/>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4CB6E1B-9C87-F042-125F-A45894DF2B0F}"/>
                  </a:ext>
                </a:extLst>
              </p:cNvPr>
              <p:cNvCxnSpPr>
                <a:cxnSpLocks/>
              </p:cNvCxnSpPr>
              <p:nvPr/>
            </p:nvCxnSpPr>
            <p:spPr>
              <a:xfrm>
                <a:off x="871755" y="2325443"/>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2BA0FB-9A05-A937-2BF8-9CD390C4F920}"/>
                  </a:ext>
                </a:extLst>
              </p:cNvPr>
              <p:cNvCxnSpPr>
                <a:cxnSpLocks/>
              </p:cNvCxnSpPr>
              <p:nvPr/>
            </p:nvCxnSpPr>
            <p:spPr>
              <a:xfrm>
                <a:off x="871755" y="2023691"/>
                <a:ext cx="8045066"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6D2AE23-FC45-D154-66A9-50691F0D72E0}"/>
                </a:ext>
              </a:extLst>
            </p:cNvPr>
            <p:cNvGrpSpPr/>
            <p:nvPr/>
          </p:nvGrpSpPr>
          <p:grpSpPr>
            <a:xfrm>
              <a:off x="1601255" y="2023691"/>
              <a:ext cx="6715844" cy="3316411"/>
              <a:chOff x="1601255" y="2023691"/>
              <a:chExt cx="6715844" cy="3316411"/>
            </a:xfrm>
          </p:grpSpPr>
          <p:cxnSp>
            <p:nvCxnSpPr>
              <p:cNvPr id="59" name="Straight Connector 58">
                <a:extLst>
                  <a:ext uri="{FF2B5EF4-FFF2-40B4-BE49-F238E27FC236}">
                    <a16:creationId xmlns:a16="http://schemas.microsoft.com/office/drawing/2014/main" id="{977E5782-C3F7-31F0-9C25-4E74AC3FA317}"/>
                  </a:ext>
                </a:extLst>
              </p:cNvPr>
              <p:cNvCxnSpPr>
                <a:cxnSpLocks/>
              </p:cNvCxnSpPr>
              <p:nvPr/>
            </p:nvCxnSpPr>
            <p:spPr>
              <a:xfrm rot="16200000">
                <a:off x="665889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E332BCE-E640-72B7-05EE-653303729EA6}"/>
                  </a:ext>
                </a:extLst>
              </p:cNvPr>
              <p:cNvCxnSpPr>
                <a:cxnSpLocks/>
              </p:cNvCxnSpPr>
              <p:nvPr/>
            </p:nvCxnSpPr>
            <p:spPr>
              <a:xfrm rot="16200000">
                <a:off x="5987305"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DBDD8E-0CFC-8613-3FE4-AC2DEF431591}"/>
                  </a:ext>
                </a:extLst>
              </p:cNvPr>
              <p:cNvCxnSpPr>
                <a:cxnSpLocks/>
              </p:cNvCxnSpPr>
              <p:nvPr/>
            </p:nvCxnSpPr>
            <p:spPr>
              <a:xfrm rot="16200000">
                <a:off x="531572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DE61B11-E340-F249-837F-1ACF69408B6E}"/>
                  </a:ext>
                </a:extLst>
              </p:cNvPr>
              <p:cNvCxnSpPr>
                <a:cxnSpLocks/>
              </p:cNvCxnSpPr>
              <p:nvPr/>
            </p:nvCxnSpPr>
            <p:spPr>
              <a:xfrm rot="16200000">
                <a:off x="4644137"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DACA10-E9E5-3FFB-5F45-22F84C5F2928}"/>
                  </a:ext>
                </a:extLst>
              </p:cNvPr>
              <p:cNvCxnSpPr>
                <a:cxnSpLocks/>
              </p:cNvCxnSpPr>
              <p:nvPr/>
            </p:nvCxnSpPr>
            <p:spPr>
              <a:xfrm rot="16200000">
                <a:off x="397255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DC32B24-A8E7-4771-F096-318CEBDEA5AE}"/>
                  </a:ext>
                </a:extLst>
              </p:cNvPr>
              <p:cNvCxnSpPr>
                <a:cxnSpLocks/>
              </p:cNvCxnSpPr>
              <p:nvPr/>
            </p:nvCxnSpPr>
            <p:spPr>
              <a:xfrm rot="16200000">
                <a:off x="3300969"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C3C64EE-07AC-D51F-26C0-C35D4DC203FF}"/>
                  </a:ext>
                </a:extLst>
              </p:cNvPr>
              <p:cNvCxnSpPr>
                <a:cxnSpLocks/>
              </p:cNvCxnSpPr>
              <p:nvPr/>
            </p:nvCxnSpPr>
            <p:spPr>
              <a:xfrm rot="16200000">
                <a:off x="2629385"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A104181-DA50-8B13-7265-DB6550498621}"/>
                  </a:ext>
                </a:extLst>
              </p:cNvPr>
              <p:cNvCxnSpPr>
                <a:cxnSpLocks/>
              </p:cNvCxnSpPr>
              <p:nvPr/>
            </p:nvCxnSpPr>
            <p:spPr>
              <a:xfrm rot="16200000">
                <a:off x="195780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C106625-4231-B149-AFB8-097AC28981C7}"/>
                  </a:ext>
                </a:extLst>
              </p:cNvPr>
              <p:cNvCxnSpPr>
                <a:cxnSpLocks/>
              </p:cNvCxnSpPr>
              <p:nvPr/>
            </p:nvCxnSpPr>
            <p:spPr>
              <a:xfrm rot="16200000">
                <a:off x="1286217"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550B9DB-11B5-564A-EDC5-2CF9E6109D19}"/>
                  </a:ext>
                </a:extLst>
              </p:cNvPr>
              <p:cNvCxnSpPr>
                <a:cxnSpLocks/>
              </p:cNvCxnSpPr>
              <p:nvPr/>
            </p:nvCxnSpPr>
            <p:spPr>
              <a:xfrm rot="16200000">
                <a:off x="614633"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9136468-833D-6663-073B-21A2C6B28AB2}"/>
                  </a:ext>
                </a:extLst>
              </p:cNvPr>
              <p:cNvCxnSpPr>
                <a:cxnSpLocks/>
              </p:cNvCxnSpPr>
              <p:nvPr/>
            </p:nvCxnSpPr>
            <p:spPr>
              <a:xfrm rot="16200000">
                <a:off x="-56951" y="3681897"/>
                <a:ext cx="3316411" cy="0"/>
              </a:xfrm>
              <a:prstGeom prst="line">
                <a:avLst/>
              </a:prstGeom>
              <a:ln w="6350">
                <a:solidFill>
                  <a:schemeClr val="accent3">
                    <a:alpha val="23103"/>
                  </a:schemeClr>
                </a:solidFill>
                <a:prstDash val="solid"/>
              </a:ln>
              <a:effectLst/>
            </p:spPr>
            <p:style>
              <a:lnRef idx="1">
                <a:schemeClr val="accent1"/>
              </a:lnRef>
              <a:fillRef idx="0">
                <a:schemeClr val="accent1"/>
              </a:fillRef>
              <a:effectRef idx="0">
                <a:schemeClr val="accent1"/>
              </a:effectRef>
              <a:fontRef idx="minor">
                <a:schemeClr val="tx1"/>
              </a:fontRef>
            </p:style>
          </p:cxnSp>
        </p:grpSp>
      </p:grpSp>
      <p:graphicFrame>
        <p:nvGraphicFramePr>
          <p:cNvPr id="15" name="Chart 14"/>
          <p:cNvGraphicFramePr>
            <a:graphicFrameLocks noGrp="1"/>
          </p:cNvGraphicFramePr>
          <p:nvPr>
            <p:extLst>
              <p:ext uri="{D42A27DB-BD31-4B8C-83A1-F6EECF244321}">
                <p14:modId xmlns:p14="http://schemas.microsoft.com/office/powerpoint/2010/main" val="1279535221"/>
              </p:ext>
            </p:extLst>
          </p:nvPr>
        </p:nvGraphicFramePr>
        <p:xfrm>
          <a:off x="460766" y="1377696"/>
          <a:ext cx="9573250" cy="468278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pPr algn="just"/>
            <a:r>
              <a:rPr lang="he-IL" sz="4000" dirty="0"/>
              <a:t>שוק הסמיקונדקטור במגמת גידול </a:t>
            </a:r>
            <a:endParaRPr lang="en-US" sz="4000" dirty="0"/>
          </a:p>
        </p:txBody>
      </p:sp>
      <p:sp>
        <p:nvSpPr>
          <p:cNvPr id="22" name="Rectangle 21"/>
          <p:cNvSpPr>
            <a:spLocks noChangeArrowheads="1"/>
          </p:cNvSpPr>
          <p:nvPr/>
        </p:nvSpPr>
        <p:spPr bwMode="auto">
          <a:xfrm>
            <a:off x="3367289" y="3639954"/>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12.9%</a:t>
            </a:r>
          </a:p>
        </p:txBody>
      </p:sp>
      <p:sp>
        <p:nvSpPr>
          <p:cNvPr id="24" name="Rectangle 14"/>
          <p:cNvSpPr>
            <a:spLocks noChangeArrowheads="1"/>
          </p:cNvSpPr>
          <p:nvPr/>
        </p:nvSpPr>
        <p:spPr bwMode="auto">
          <a:xfrm>
            <a:off x="4871320" y="3670896"/>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11.5%</a:t>
            </a:r>
          </a:p>
        </p:txBody>
      </p:sp>
      <p:sp>
        <p:nvSpPr>
          <p:cNvPr id="27" name="Rectangle 26"/>
          <p:cNvSpPr>
            <a:spLocks noChangeArrowheads="1"/>
          </p:cNvSpPr>
          <p:nvPr/>
        </p:nvSpPr>
        <p:spPr bwMode="auto">
          <a:xfrm>
            <a:off x="1101540" y="4492256"/>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-2.0%</a:t>
            </a:r>
          </a:p>
        </p:txBody>
      </p:sp>
      <p:sp>
        <p:nvSpPr>
          <p:cNvPr id="28" name="Rectangle 26"/>
          <p:cNvSpPr>
            <a:spLocks noChangeArrowheads="1"/>
          </p:cNvSpPr>
          <p:nvPr/>
        </p:nvSpPr>
        <p:spPr bwMode="auto">
          <a:xfrm>
            <a:off x="2607551" y="3969445"/>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21.9%</a:t>
            </a:r>
          </a:p>
        </p:txBody>
      </p:sp>
      <p:sp>
        <p:nvSpPr>
          <p:cNvPr id="29" name="Rectangle 28"/>
          <p:cNvSpPr/>
          <p:nvPr/>
        </p:nvSpPr>
        <p:spPr>
          <a:xfrm>
            <a:off x="7806006" y="232544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6.9%</a:t>
            </a:r>
          </a:p>
        </p:txBody>
      </p:sp>
      <p:sp>
        <p:nvSpPr>
          <p:cNvPr id="30" name="Rectangle 29"/>
          <p:cNvSpPr/>
          <p:nvPr/>
        </p:nvSpPr>
        <p:spPr>
          <a:xfrm>
            <a:off x="5629977" y="2893210"/>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26.3%</a:t>
            </a:r>
          </a:p>
        </p:txBody>
      </p:sp>
      <p:sp>
        <p:nvSpPr>
          <p:cNvPr id="31" name="Rectangle 30"/>
          <p:cNvSpPr/>
          <p:nvPr/>
        </p:nvSpPr>
        <p:spPr>
          <a:xfrm>
            <a:off x="6291087" y="237424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7.4%</a:t>
            </a:r>
          </a:p>
        </p:txBody>
      </p:sp>
      <p:sp>
        <p:nvSpPr>
          <p:cNvPr id="34" name="Rectangle 33"/>
          <p:cNvSpPr/>
          <p:nvPr/>
        </p:nvSpPr>
        <p:spPr>
          <a:xfrm>
            <a:off x="8552443" y="194536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8.6%</a:t>
            </a:r>
          </a:p>
        </p:txBody>
      </p:sp>
      <p:sp>
        <p:nvSpPr>
          <p:cNvPr id="35" name="Rectangle 34"/>
          <p:cNvSpPr/>
          <p:nvPr/>
        </p:nvSpPr>
        <p:spPr>
          <a:xfrm>
            <a:off x="9327227" y="1650833"/>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8.2%</a:t>
            </a:r>
          </a:p>
        </p:txBody>
      </p:sp>
      <p:sp>
        <p:nvSpPr>
          <p:cNvPr id="38" name="Rectangle 15">
            <a:extLst>
              <a:ext uri="{FF2B5EF4-FFF2-40B4-BE49-F238E27FC236}">
                <a16:creationId xmlns:a16="http://schemas.microsoft.com/office/drawing/2014/main" id="{D725E65A-1AFE-4773-AD14-CBB3C8037EB8}"/>
              </a:ext>
            </a:extLst>
          </p:cNvPr>
          <p:cNvSpPr>
            <a:spLocks noChangeArrowheads="1"/>
          </p:cNvSpPr>
          <p:nvPr/>
        </p:nvSpPr>
        <p:spPr bwMode="auto">
          <a:xfrm>
            <a:off x="1851796" y="4427344"/>
            <a:ext cx="504000" cy="252000"/>
          </a:xfrm>
          <a:prstGeom prst="rect">
            <a:avLst/>
          </a:prstGeom>
          <a:noFill/>
          <a:ln w="9525">
            <a:noFill/>
            <a:miter lim="800000"/>
            <a:headEnd/>
            <a:tailEnd/>
          </a:ln>
        </p:spPr>
        <p:txBody>
          <a:bodyPr wrap="none" lIns="0" r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3.3%</a:t>
            </a:r>
          </a:p>
        </p:txBody>
      </p:sp>
      <p:sp>
        <p:nvSpPr>
          <p:cNvPr id="41" name="Rectangle 40">
            <a:extLst>
              <a:ext uri="{FF2B5EF4-FFF2-40B4-BE49-F238E27FC236}">
                <a16:creationId xmlns:a16="http://schemas.microsoft.com/office/drawing/2014/main" id="{E0FDACD4-D4B7-409B-BBB5-1F7E1DD4512D}"/>
              </a:ext>
            </a:extLst>
          </p:cNvPr>
          <p:cNvSpPr/>
          <p:nvPr/>
        </p:nvSpPr>
        <p:spPr>
          <a:xfrm>
            <a:off x="7064325" y="249169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chemeClr val="accent5"/>
                </a:solidFill>
                <a:effectLst/>
                <a:uLnTx/>
                <a:uFillTx/>
                <a:latin typeface="Heebo" pitchFamily="2" charset="-79"/>
                <a:cs typeface="Heebo" pitchFamily="2" charset="-79"/>
              </a:rPr>
              <a:t>-2.5%</a:t>
            </a:r>
          </a:p>
        </p:txBody>
      </p:sp>
      <p:sp>
        <p:nvSpPr>
          <p:cNvPr id="39" name="Rectangle 38">
            <a:extLst>
              <a:ext uri="{FF2B5EF4-FFF2-40B4-BE49-F238E27FC236}">
                <a16:creationId xmlns:a16="http://schemas.microsoft.com/office/drawing/2014/main" id="{F604796E-0F6F-4F6D-BD2B-C868391F42F9}"/>
              </a:ext>
            </a:extLst>
          </p:cNvPr>
          <p:cNvSpPr/>
          <p:nvPr/>
        </p:nvSpPr>
        <p:spPr>
          <a:xfrm>
            <a:off x="4114263" y="3970210"/>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chemeClr val="accent5"/>
                </a:solidFill>
                <a:effectLst/>
                <a:uLnTx/>
                <a:uFillTx/>
                <a:latin typeface="Heebo" pitchFamily="2" charset="-79"/>
                <a:cs typeface="Heebo" pitchFamily="2" charset="-79"/>
              </a:rPr>
              <a:t>-11.3%</a:t>
            </a:r>
          </a:p>
        </p:txBody>
      </p:sp>
      <p:sp>
        <p:nvSpPr>
          <p:cNvPr id="25" name="TextBox 24">
            <a:extLst>
              <a:ext uri="{FF2B5EF4-FFF2-40B4-BE49-F238E27FC236}">
                <a16:creationId xmlns:a16="http://schemas.microsoft.com/office/drawing/2014/main" id="{AF98D3EF-5AA9-1402-FEF3-A0450180FFD8}"/>
              </a:ext>
            </a:extLst>
          </p:cNvPr>
          <p:cNvSpPr txBox="1"/>
          <p:nvPr/>
        </p:nvSpPr>
        <p:spPr>
          <a:xfrm>
            <a:off x="391632" y="1213271"/>
            <a:ext cx="4726906" cy="369332"/>
          </a:xfrm>
          <a:prstGeom prst="rect">
            <a:avLst/>
          </a:prstGeom>
          <a:noFill/>
        </p:spPr>
        <p:txBody>
          <a:bodyPr wrap="square">
            <a:spAutoFit/>
          </a:bodyPr>
          <a:lstStyle/>
          <a:p>
            <a:pPr fontAlgn="b">
              <a:defRPr/>
            </a:pPr>
            <a:r>
              <a:rPr lang="en-US" b="1" dirty="0">
                <a:latin typeface="Heebo" pitchFamily="2" charset="-79"/>
                <a:cs typeface="Heebo" pitchFamily="2" charset="-79"/>
              </a:rPr>
              <a:t>Billions of Dollars &amp; Revenue Growth</a:t>
            </a:r>
          </a:p>
        </p:txBody>
      </p:sp>
      <p:sp>
        <p:nvSpPr>
          <p:cNvPr id="26" name="TextBox 25">
            <a:extLst>
              <a:ext uri="{FF2B5EF4-FFF2-40B4-BE49-F238E27FC236}">
                <a16:creationId xmlns:a16="http://schemas.microsoft.com/office/drawing/2014/main" id="{47D1DA28-6761-C888-7416-A106A922AEE0}"/>
              </a:ext>
            </a:extLst>
          </p:cNvPr>
          <p:cNvSpPr txBox="1"/>
          <p:nvPr/>
        </p:nvSpPr>
        <p:spPr>
          <a:xfrm>
            <a:off x="893297" y="5829648"/>
            <a:ext cx="414152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900" b="0" i="0" u="none" strike="noStrike" kern="1200" cap="none" spc="0" normalizeH="0" baseline="0" noProof="0" dirty="0">
                <a:ln>
                  <a:noFill/>
                </a:ln>
                <a:solidFill>
                  <a:srgbClr val="000000"/>
                </a:solidFill>
                <a:effectLst/>
                <a:uLnTx/>
                <a:uFillTx/>
                <a:latin typeface="Heebo" pitchFamily="2" charset="-79"/>
                <a:ea typeface="新細明體" panose="02020500000000000000" pitchFamily="18" charset="-120"/>
                <a:cs typeface="Heebo" pitchFamily="2" charset="-79"/>
              </a:rPr>
              <a:t>Source: "Semiconductor Forecast Database, Worldwide, 2Q22 Update" </a:t>
            </a:r>
          </a:p>
        </p:txBody>
      </p:sp>
      <p:sp>
        <p:nvSpPr>
          <p:cNvPr id="37" name="TextBox 36">
            <a:extLst>
              <a:ext uri="{FF2B5EF4-FFF2-40B4-BE49-F238E27FC236}">
                <a16:creationId xmlns:a16="http://schemas.microsoft.com/office/drawing/2014/main" id="{57C89E25-9875-E546-F064-512F975E0AEF}"/>
              </a:ext>
            </a:extLst>
          </p:cNvPr>
          <p:cNvSpPr txBox="1"/>
          <p:nvPr/>
        </p:nvSpPr>
        <p:spPr>
          <a:xfrm>
            <a:off x="10193015" y="3165789"/>
            <a:ext cx="17084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Heebo" pitchFamily="2" charset="-79"/>
                <a:ea typeface="Open Sans" panose="020B0606030504020204" pitchFamily="34" charset="0"/>
                <a:cs typeface="Heebo" pitchFamily="2" charset="-79"/>
              </a:rPr>
              <a:t>Reach one $ Trillion </a:t>
            </a:r>
            <a:br>
              <a:rPr kumimoji="0" lang="en-US" sz="2400" b="1" i="0" u="none" strike="noStrike" kern="1200" cap="none" spc="0" normalizeH="0" baseline="0" noProof="0" dirty="0">
                <a:ln>
                  <a:noFill/>
                </a:ln>
                <a:solidFill>
                  <a:schemeClr val="bg1"/>
                </a:solidFill>
                <a:effectLst/>
                <a:uLnTx/>
                <a:uFillTx/>
                <a:latin typeface="Heebo" pitchFamily="2" charset="-79"/>
                <a:ea typeface="Open Sans" panose="020B0606030504020204" pitchFamily="34" charset="0"/>
                <a:cs typeface="Heebo" pitchFamily="2" charset="-79"/>
              </a:rPr>
            </a:br>
            <a:r>
              <a:rPr kumimoji="0" lang="en-US" sz="2400" b="1" i="0" u="none" strike="noStrike" kern="1200" cap="none" spc="0" normalizeH="0" baseline="0" noProof="0" dirty="0">
                <a:ln>
                  <a:noFill/>
                </a:ln>
                <a:solidFill>
                  <a:schemeClr val="bg1"/>
                </a:solidFill>
                <a:effectLst/>
                <a:uLnTx/>
                <a:uFillTx/>
                <a:latin typeface="Heebo" pitchFamily="2" charset="-79"/>
                <a:ea typeface="Open Sans" panose="020B0606030504020204" pitchFamily="34" charset="0"/>
                <a:cs typeface="Heebo" pitchFamily="2" charset="-79"/>
              </a:rPr>
              <a:t>in 2030</a:t>
            </a:r>
            <a:endParaRPr kumimoji="0" lang="he-IL" sz="2400" b="1" i="0" u="none" strike="noStrike" kern="1200" cap="none" spc="0" normalizeH="0" baseline="0" noProof="0" dirty="0">
              <a:ln>
                <a:noFill/>
              </a:ln>
              <a:solidFill>
                <a:schemeClr val="bg1"/>
              </a:solidFill>
              <a:effectLst/>
              <a:uLnTx/>
              <a:uFillTx/>
              <a:latin typeface="Heebo" pitchFamily="2" charset="-79"/>
              <a:ea typeface="Open Sans" panose="020B0606030504020204" pitchFamily="34" charset="0"/>
              <a:cs typeface="Heebo" pitchFamily="2" charset="-79"/>
            </a:endParaRPr>
          </a:p>
        </p:txBody>
      </p:sp>
    </p:spTree>
    <p:extLst>
      <p:ext uri="{BB962C8B-B14F-4D97-AF65-F5344CB8AC3E}">
        <p14:creationId xmlns:p14="http://schemas.microsoft.com/office/powerpoint/2010/main" val="139773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68C3E71-449B-4307-9FD2-11A2596C01D1}"/>
              </a:ext>
            </a:extLst>
          </p:cNvPr>
          <p:cNvSpPr/>
          <p:nvPr/>
        </p:nvSpPr>
        <p:spPr>
          <a:xfrm>
            <a:off x="0" y="-1352796"/>
            <a:ext cx="12192000" cy="66765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99BED776-1EE7-DD48-B53A-27C29A49FDCE}"/>
              </a:ext>
            </a:extLst>
          </p:cNvPr>
          <p:cNvSpPr>
            <a:spLocks noGrp="1"/>
          </p:cNvSpPr>
          <p:nvPr>
            <p:ph type="title"/>
          </p:nvPr>
        </p:nvSpPr>
        <p:spPr>
          <a:xfrm>
            <a:off x="7317000" y="4488817"/>
            <a:ext cx="4330967" cy="793824"/>
          </a:xfrm>
        </p:spPr>
        <p:txBody>
          <a:bodyPr>
            <a:normAutofit fontScale="90000"/>
          </a:bodyPr>
          <a:lstStyle/>
          <a:p>
            <a:r>
              <a:rPr lang="en-US"/>
              <a:t>AMITEC/ACCESS</a:t>
            </a:r>
            <a:endParaRPr/>
          </a:p>
        </p:txBody>
      </p:sp>
      <p:pic>
        <p:nvPicPr>
          <p:cNvPr id="6" name="Graphic 5">
            <a:extLst>
              <a:ext uri="{FF2B5EF4-FFF2-40B4-BE49-F238E27FC236}">
                <a16:creationId xmlns:a16="http://schemas.microsoft.com/office/drawing/2014/main" id="{4BDC07B5-D8AA-4E13-83C3-82DD60F4E2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992" y="5854706"/>
            <a:ext cx="1646174" cy="527290"/>
          </a:xfrm>
          <a:prstGeom prst="rect">
            <a:avLst/>
          </a:prstGeom>
        </p:spPr>
      </p:pic>
      <p:pic>
        <p:nvPicPr>
          <p:cNvPr id="22" name="Picture 21" descr="A close up of a logo&#10;&#10;Description automatically generated with medium confidence">
            <a:extLst>
              <a:ext uri="{FF2B5EF4-FFF2-40B4-BE49-F238E27FC236}">
                <a16:creationId xmlns:a16="http://schemas.microsoft.com/office/drawing/2014/main" id="{BCFA97F7-E953-46E2-AE8E-4C6558196379}"/>
              </a:ext>
            </a:extLst>
          </p:cNvPr>
          <p:cNvPicPr>
            <a:picLocks noChangeAspect="1"/>
          </p:cNvPicPr>
          <p:nvPr/>
        </p:nvPicPr>
        <p:blipFill>
          <a:blip r:embed="rId4"/>
          <a:stretch>
            <a:fillRect/>
          </a:stretch>
        </p:blipFill>
        <p:spPr>
          <a:xfrm>
            <a:off x="8502539" y="3326327"/>
            <a:ext cx="3019425" cy="1128757"/>
          </a:xfrm>
          <a:prstGeom prst="rect">
            <a:avLst/>
          </a:prstGeom>
        </p:spPr>
      </p:pic>
      <p:grpSp>
        <p:nvGrpSpPr>
          <p:cNvPr id="5" name="Group 4">
            <a:extLst>
              <a:ext uri="{FF2B5EF4-FFF2-40B4-BE49-F238E27FC236}">
                <a16:creationId xmlns:a16="http://schemas.microsoft.com/office/drawing/2014/main" id="{C6598E67-639F-4580-84E3-8D4BBD7F87AB}"/>
              </a:ext>
            </a:extLst>
          </p:cNvPr>
          <p:cNvGrpSpPr/>
          <p:nvPr/>
        </p:nvGrpSpPr>
        <p:grpSpPr>
          <a:xfrm>
            <a:off x="8801100" y="476004"/>
            <a:ext cx="2720864" cy="2720864"/>
            <a:chOff x="9149722" y="738669"/>
            <a:chExt cx="1509712" cy="1509712"/>
          </a:xfrm>
        </p:grpSpPr>
        <p:sp>
          <p:nvSpPr>
            <p:cNvPr id="7" name="Oval 6">
              <a:extLst>
                <a:ext uri="{FF2B5EF4-FFF2-40B4-BE49-F238E27FC236}">
                  <a16:creationId xmlns:a16="http://schemas.microsoft.com/office/drawing/2014/main" id="{5106B3D9-DCD2-430E-9DE1-DD5828E9AC62}"/>
                </a:ext>
              </a:extLst>
            </p:cNvPr>
            <p:cNvSpPr/>
            <p:nvPr/>
          </p:nvSpPr>
          <p:spPr>
            <a:xfrm>
              <a:off x="9149722" y="738669"/>
              <a:ext cx="1509712" cy="1509712"/>
            </a:xfrm>
            <a:prstGeom prst="ellipse">
              <a:avLst/>
            </a:prstGeom>
            <a:blipFill>
              <a:blip r:embed="rId5"/>
              <a:srcRect/>
              <a:stretch>
                <a:fillRect l="-36000" r="-36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D6DE8BFC-6612-4D3D-B86F-F9844B60C095}"/>
                </a:ext>
              </a:extLst>
            </p:cNvPr>
            <p:cNvSpPr/>
            <p:nvPr/>
          </p:nvSpPr>
          <p:spPr>
            <a:xfrm>
              <a:off x="9421470" y="1540327"/>
              <a:ext cx="966216" cy="498205"/>
            </a:xfrm>
            <a:custGeom>
              <a:avLst/>
              <a:gdLst>
                <a:gd name="connsiteX0" fmla="*/ 0 w 966216"/>
                <a:gd name="connsiteY0" fmla="*/ 0 h 498205"/>
                <a:gd name="connsiteX1" fmla="*/ 966216 w 966216"/>
                <a:gd name="connsiteY1" fmla="*/ 0 h 498205"/>
                <a:gd name="connsiteX2" fmla="*/ 966216 w 966216"/>
                <a:gd name="connsiteY2" fmla="*/ 498205 h 498205"/>
                <a:gd name="connsiteX3" fmla="*/ 0 w 966216"/>
                <a:gd name="connsiteY3" fmla="*/ 498205 h 498205"/>
                <a:gd name="connsiteX4" fmla="*/ 0 w 966216"/>
                <a:gd name="connsiteY4" fmla="*/ 0 h 49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216" h="498205">
                  <a:moveTo>
                    <a:pt x="0" y="0"/>
                  </a:moveTo>
                  <a:lnTo>
                    <a:pt x="966216" y="0"/>
                  </a:lnTo>
                  <a:lnTo>
                    <a:pt x="966216" y="498205"/>
                  </a:lnTo>
                  <a:lnTo>
                    <a:pt x="0" y="49820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r" defTabSz="1244600" rtl="1">
                <a:lnSpc>
                  <a:spcPct val="90000"/>
                </a:lnSpc>
                <a:spcBef>
                  <a:spcPct val="0"/>
                </a:spcBef>
                <a:spcAft>
                  <a:spcPct val="35000"/>
                </a:spcAft>
                <a:buNone/>
              </a:pPr>
              <a:endParaRPr lang="he-IL" sz="2800" kern="1200"/>
            </a:p>
          </p:txBody>
        </p:sp>
      </p:grpSp>
    </p:spTree>
    <p:extLst>
      <p:ext uri="{BB962C8B-B14F-4D97-AF65-F5344CB8AC3E}">
        <p14:creationId xmlns:p14="http://schemas.microsoft.com/office/powerpoint/2010/main" val="44996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FB3908C-1B70-ACCF-78B6-50C71C349C06}"/>
              </a:ext>
            </a:extLst>
          </p:cNvPr>
          <p:cNvGrpSpPr/>
          <p:nvPr/>
        </p:nvGrpSpPr>
        <p:grpSpPr>
          <a:xfrm>
            <a:off x="295835" y="1358154"/>
            <a:ext cx="11596151" cy="4733364"/>
            <a:chOff x="295835" y="1386341"/>
            <a:chExt cx="11596151" cy="4301764"/>
          </a:xfrm>
        </p:grpSpPr>
        <p:sp>
          <p:nvSpPr>
            <p:cNvPr id="13" name="Rounded Rectangle 12">
              <a:extLst>
                <a:ext uri="{FF2B5EF4-FFF2-40B4-BE49-F238E27FC236}">
                  <a16:creationId xmlns:a16="http://schemas.microsoft.com/office/drawing/2014/main" id="{B493014C-AC2D-7E8C-3FC4-58434FAC1A2A}"/>
                </a:ext>
              </a:extLst>
            </p:cNvPr>
            <p:cNvSpPr/>
            <p:nvPr/>
          </p:nvSpPr>
          <p:spPr>
            <a:xfrm>
              <a:off x="295835" y="1386341"/>
              <a:ext cx="11596151" cy="2042659"/>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ounded Rectangle 13">
              <a:extLst>
                <a:ext uri="{FF2B5EF4-FFF2-40B4-BE49-F238E27FC236}">
                  <a16:creationId xmlns:a16="http://schemas.microsoft.com/office/drawing/2014/main" id="{2999E7DC-77D1-A055-0377-646893727C12}"/>
                </a:ext>
              </a:extLst>
            </p:cNvPr>
            <p:cNvSpPr/>
            <p:nvPr/>
          </p:nvSpPr>
          <p:spPr>
            <a:xfrm>
              <a:off x="295835" y="3645446"/>
              <a:ext cx="11596151" cy="2042659"/>
            </a:xfrm>
            <a:prstGeom prst="roundRect">
              <a:avLst>
                <a:gd name="adj" fmla="val 9988"/>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2" name="Title 1">
            <a:extLst>
              <a:ext uri="{FF2B5EF4-FFF2-40B4-BE49-F238E27FC236}">
                <a16:creationId xmlns:a16="http://schemas.microsoft.com/office/drawing/2014/main" id="{287EBFB6-EC03-9F4A-FD66-C61C5C172109}"/>
              </a:ext>
            </a:extLst>
          </p:cNvPr>
          <p:cNvSpPr>
            <a:spLocks noGrp="1"/>
          </p:cNvSpPr>
          <p:nvPr>
            <p:ph type="title"/>
          </p:nvPr>
        </p:nvSpPr>
        <p:spPr/>
        <p:txBody>
          <a:bodyPr/>
          <a:lstStyle/>
          <a:p>
            <a:r>
              <a:rPr lang="he-IL" dirty="0"/>
              <a:t>אקסס – תוצאות הרבעון הרביעי</a:t>
            </a:r>
            <a:endParaRPr lang="en-US" dirty="0"/>
          </a:p>
        </p:txBody>
      </p:sp>
      <p:grpSp>
        <p:nvGrpSpPr>
          <p:cNvPr id="21" name="Group 20">
            <a:extLst>
              <a:ext uri="{FF2B5EF4-FFF2-40B4-BE49-F238E27FC236}">
                <a16:creationId xmlns:a16="http://schemas.microsoft.com/office/drawing/2014/main" id="{FCC94793-3B7E-DF42-4497-1F52B325DD06}"/>
              </a:ext>
            </a:extLst>
          </p:cNvPr>
          <p:cNvGrpSpPr/>
          <p:nvPr/>
        </p:nvGrpSpPr>
        <p:grpSpPr>
          <a:xfrm>
            <a:off x="5536416" y="1522937"/>
            <a:ext cx="4123610" cy="2162305"/>
            <a:chOff x="7321551" y="1522937"/>
            <a:chExt cx="4123610" cy="2162305"/>
          </a:xfrm>
        </p:grpSpPr>
        <p:graphicFrame>
          <p:nvGraphicFramePr>
            <p:cNvPr id="16" name="Chart 15">
              <a:extLst>
                <a:ext uri="{FF2B5EF4-FFF2-40B4-BE49-F238E27FC236}">
                  <a16:creationId xmlns:a16="http://schemas.microsoft.com/office/drawing/2014/main" id="{C5673322-D23D-C115-1B5E-D9943F5E09AF}"/>
                </a:ext>
              </a:extLst>
            </p:cNvPr>
            <p:cNvGraphicFramePr/>
            <p:nvPr>
              <p:extLst>
                <p:ext uri="{D42A27DB-BD31-4B8C-83A1-F6EECF244321}">
                  <p14:modId xmlns:p14="http://schemas.microsoft.com/office/powerpoint/2010/main" val="3760475891"/>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1AB3D2E7-E784-D2C7-D585-692E6ED341CE}"/>
                </a:ext>
              </a:extLst>
            </p:cNvPr>
            <p:cNvSpPr/>
            <p:nvPr/>
          </p:nvSpPr>
          <p:spPr>
            <a:xfrm>
              <a:off x="8038177" y="159908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9%</a:t>
              </a:r>
            </a:p>
          </p:txBody>
        </p:sp>
        <p:sp>
          <p:nvSpPr>
            <p:cNvPr id="18" name="Rectangle 17">
              <a:extLst>
                <a:ext uri="{FF2B5EF4-FFF2-40B4-BE49-F238E27FC236}">
                  <a16:creationId xmlns:a16="http://schemas.microsoft.com/office/drawing/2014/main" id="{A870ED9C-226F-0982-AB4B-18286A9A17D6}"/>
                </a:ext>
              </a:extLst>
            </p:cNvPr>
            <p:cNvSpPr/>
            <p:nvPr/>
          </p:nvSpPr>
          <p:spPr>
            <a:xfrm>
              <a:off x="8920827" y="23446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2%</a:t>
              </a:r>
            </a:p>
          </p:txBody>
        </p:sp>
        <p:sp>
          <p:nvSpPr>
            <p:cNvPr id="19" name="Rectangle 18">
              <a:extLst>
                <a:ext uri="{FF2B5EF4-FFF2-40B4-BE49-F238E27FC236}">
                  <a16:creationId xmlns:a16="http://schemas.microsoft.com/office/drawing/2014/main" id="{C0642C5D-0CD7-782E-7694-763C9AC628D6}"/>
                </a:ext>
              </a:extLst>
            </p:cNvPr>
            <p:cNvSpPr/>
            <p:nvPr/>
          </p:nvSpPr>
          <p:spPr>
            <a:xfrm>
              <a:off x="9790777"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-12%</a:t>
              </a:r>
            </a:p>
          </p:txBody>
        </p:sp>
        <p:sp>
          <p:nvSpPr>
            <p:cNvPr id="20" name="Rectangle 19">
              <a:extLst>
                <a:ext uri="{FF2B5EF4-FFF2-40B4-BE49-F238E27FC236}">
                  <a16:creationId xmlns:a16="http://schemas.microsoft.com/office/drawing/2014/main" id="{B70BCE44-785C-4818-43B9-03CD732974F3}"/>
                </a:ext>
              </a:extLst>
            </p:cNvPr>
            <p:cNvSpPr/>
            <p:nvPr/>
          </p:nvSpPr>
          <p:spPr>
            <a:xfrm>
              <a:off x="10667077"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-7%</a:t>
              </a:r>
            </a:p>
          </p:txBody>
        </p:sp>
      </p:grpSp>
      <p:grpSp>
        <p:nvGrpSpPr>
          <p:cNvPr id="22" name="Group 21">
            <a:extLst>
              <a:ext uri="{FF2B5EF4-FFF2-40B4-BE49-F238E27FC236}">
                <a16:creationId xmlns:a16="http://schemas.microsoft.com/office/drawing/2014/main" id="{5639D7A6-034B-F678-40CB-16EF95F66BE6}"/>
              </a:ext>
            </a:extLst>
          </p:cNvPr>
          <p:cNvGrpSpPr/>
          <p:nvPr/>
        </p:nvGrpSpPr>
        <p:grpSpPr>
          <a:xfrm>
            <a:off x="878824" y="1522937"/>
            <a:ext cx="4123610" cy="2162305"/>
            <a:chOff x="7321551" y="1522937"/>
            <a:chExt cx="4123610" cy="2162305"/>
          </a:xfrm>
        </p:grpSpPr>
        <p:graphicFrame>
          <p:nvGraphicFramePr>
            <p:cNvPr id="23" name="Chart 22">
              <a:extLst>
                <a:ext uri="{FF2B5EF4-FFF2-40B4-BE49-F238E27FC236}">
                  <a16:creationId xmlns:a16="http://schemas.microsoft.com/office/drawing/2014/main" id="{4A63291F-4544-F098-12A4-BAC0539C8337}"/>
                </a:ext>
              </a:extLst>
            </p:cNvPr>
            <p:cNvGraphicFramePr/>
            <p:nvPr>
              <p:extLst>
                <p:ext uri="{D42A27DB-BD31-4B8C-83A1-F6EECF244321}">
                  <p14:modId xmlns:p14="http://schemas.microsoft.com/office/powerpoint/2010/main" val="1706373245"/>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AD7B5A59-B06D-ED71-1E75-842F8E035D1E}"/>
                </a:ext>
              </a:extLst>
            </p:cNvPr>
            <p:cNvSpPr/>
            <p:nvPr/>
          </p:nvSpPr>
          <p:spPr>
            <a:xfrm>
              <a:off x="8119457" y="1649886"/>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16%</a:t>
              </a:r>
            </a:p>
          </p:txBody>
        </p:sp>
        <p:sp>
          <p:nvSpPr>
            <p:cNvPr id="25" name="Rectangle 24">
              <a:extLst>
                <a:ext uri="{FF2B5EF4-FFF2-40B4-BE49-F238E27FC236}">
                  <a16:creationId xmlns:a16="http://schemas.microsoft.com/office/drawing/2014/main" id="{F682C261-52A6-A4AE-2EAF-B601B51ACFC8}"/>
                </a:ext>
              </a:extLst>
            </p:cNvPr>
            <p:cNvSpPr/>
            <p:nvPr/>
          </p:nvSpPr>
          <p:spPr>
            <a:xfrm>
              <a:off x="8971627" y="23446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32%</a:t>
              </a:r>
            </a:p>
          </p:txBody>
        </p:sp>
        <p:sp>
          <p:nvSpPr>
            <p:cNvPr id="26" name="Rectangle 25">
              <a:extLst>
                <a:ext uri="{FF2B5EF4-FFF2-40B4-BE49-F238E27FC236}">
                  <a16:creationId xmlns:a16="http://schemas.microsoft.com/office/drawing/2014/main" id="{DD717F50-E7AC-8431-5A68-09C879B8CD74}"/>
                </a:ext>
              </a:extLst>
            </p:cNvPr>
            <p:cNvSpPr/>
            <p:nvPr/>
          </p:nvSpPr>
          <p:spPr>
            <a:xfrm>
              <a:off x="9831417"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81%</a:t>
              </a:r>
            </a:p>
          </p:txBody>
        </p:sp>
        <p:sp>
          <p:nvSpPr>
            <p:cNvPr id="27" name="Rectangle 26">
              <a:extLst>
                <a:ext uri="{FF2B5EF4-FFF2-40B4-BE49-F238E27FC236}">
                  <a16:creationId xmlns:a16="http://schemas.microsoft.com/office/drawing/2014/main" id="{219E7E07-DAFD-A436-CB9D-3A9CDF0BCCD8}"/>
                </a:ext>
              </a:extLst>
            </p:cNvPr>
            <p:cNvSpPr/>
            <p:nvPr/>
          </p:nvSpPr>
          <p:spPr>
            <a:xfrm>
              <a:off x="10687397"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71%</a:t>
              </a:r>
            </a:p>
          </p:txBody>
        </p:sp>
      </p:grpSp>
      <p:sp>
        <p:nvSpPr>
          <p:cNvPr id="32" name="Graphic 28">
            <a:extLst>
              <a:ext uri="{FF2B5EF4-FFF2-40B4-BE49-F238E27FC236}">
                <a16:creationId xmlns:a16="http://schemas.microsoft.com/office/drawing/2014/main" id="{AEC8EC62-C30F-A976-03D1-B66B978029E3}"/>
              </a:ext>
            </a:extLst>
          </p:cNvPr>
          <p:cNvSpPr/>
          <p:nvPr/>
        </p:nvSpPr>
        <p:spPr>
          <a:xfrm>
            <a:off x="10158708" y="1690526"/>
            <a:ext cx="1283003" cy="1589203"/>
          </a:xfrm>
          <a:custGeom>
            <a:avLst/>
            <a:gdLst>
              <a:gd name="connsiteX0" fmla="*/ 791566 w 1283003"/>
              <a:gd name="connsiteY0" fmla="*/ 1589204 h 1589203"/>
              <a:gd name="connsiteX1" fmla="*/ 490378 w 1283003"/>
              <a:gd name="connsiteY1" fmla="*/ 1589204 h 1589203"/>
              <a:gd name="connsiteX2" fmla="*/ 468329 w 1283003"/>
              <a:gd name="connsiteY2" fmla="*/ 1566585 h 1589203"/>
              <a:gd name="connsiteX3" fmla="*/ 468329 w 1283003"/>
              <a:gd name="connsiteY3" fmla="*/ 1148135 h 1589203"/>
              <a:gd name="connsiteX4" fmla="*/ 97467 w 1283003"/>
              <a:gd name="connsiteY4" fmla="*/ 1148135 h 1589203"/>
              <a:gd name="connsiteX5" fmla="*/ 75418 w 1283003"/>
              <a:gd name="connsiteY5" fmla="*/ 1125516 h 1589203"/>
              <a:gd name="connsiteX6" fmla="*/ 75418 w 1283003"/>
              <a:gd name="connsiteY6" fmla="*/ 856352 h 1589203"/>
              <a:gd name="connsiteX7" fmla="*/ 97467 w 1283003"/>
              <a:gd name="connsiteY7" fmla="*/ 833733 h 1589203"/>
              <a:gd name="connsiteX8" fmla="*/ 396891 w 1283003"/>
              <a:gd name="connsiteY8" fmla="*/ 833733 h 1589203"/>
              <a:gd name="connsiteX9" fmla="*/ 358967 w 1283003"/>
              <a:gd name="connsiteY9" fmla="*/ 757733 h 1589203"/>
              <a:gd name="connsiteX10" fmla="*/ 97467 w 1283003"/>
              <a:gd name="connsiteY10" fmla="*/ 757733 h 1589203"/>
              <a:gd name="connsiteX11" fmla="*/ 75418 w 1283003"/>
              <a:gd name="connsiteY11" fmla="*/ 735114 h 1589203"/>
              <a:gd name="connsiteX12" fmla="*/ 75418 w 1283003"/>
              <a:gd name="connsiteY12" fmla="*/ 468211 h 1589203"/>
              <a:gd name="connsiteX13" fmla="*/ 97467 w 1283003"/>
              <a:gd name="connsiteY13" fmla="*/ 445592 h 1589203"/>
              <a:gd name="connsiteX14" fmla="*/ 205506 w 1283003"/>
              <a:gd name="connsiteY14" fmla="*/ 445592 h 1589203"/>
              <a:gd name="connsiteX15" fmla="*/ 2215 w 1283003"/>
              <a:gd name="connsiteY15" fmla="*/ 33024 h 1589203"/>
              <a:gd name="connsiteX16" fmla="*/ 3097 w 1283003"/>
              <a:gd name="connsiteY16" fmla="*/ 10857 h 1589203"/>
              <a:gd name="connsiteX17" fmla="*/ 22059 w 1283003"/>
              <a:gd name="connsiteY17" fmla="*/ 0 h 1589203"/>
              <a:gd name="connsiteX18" fmla="*/ 351029 w 1283003"/>
              <a:gd name="connsiteY18" fmla="*/ 0 h 1589203"/>
              <a:gd name="connsiteX19" fmla="*/ 370873 w 1283003"/>
              <a:gd name="connsiteY19" fmla="*/ 13119 h 1589203"/>
              <a:gd name="connsiteX20" fmla="*/ 596654 w 1283003"/>
              <a:gd name="connsiteY20" fmla="*/ 516163 h 1589203"/>
              <a:gd name="connsiteX21" fmla="*/ 654422 w 1283003"/>
              <a:gd name="connsiteY21" fmla="*/ 655948 h 1589203"/>
              <a:gd name="connsiteX22" fmla="*/ 654422 w 1283003"/>
              <a:gd name="connsiteY22" fmla="*/ 655043 h 1589203"/>
              <a:gd name="connsiteX23" fmla="*/ 713513 w 1283003"/>
              <a:gd name="connsiteY23" fmla="*/ 513901 h 1589203"/>
              <a:gd name="connsiteX24" fmla="*/ 926506 w 1283003"/>
              <a:gd name="connsiteY24" fmla="*/ 13571 h 1589203"/>
              <a:gd name="connsiteX25" fmla="*/ 946791 w 1283003"/>
              <a:gd name="connsiteY25" fmla="*/ 0 h 1589203"/>
              <a:gd name="connsiteX26" fmla="*/ 1260767 w 1283003"/>
              <a:gd name="connsiteY26" fmla="*/ 0 h 1589203"/>
              <a:gd name="connsiteX27" fmla="*/ 1279729 w 1283003"/>
              <a:gd name="connsiteY27" fmla="*/ 10857 h 1589203"/>
              <a:gd name="connsiteX28" fmla="*/ 1280611 w 1283003"/>
              <a:gd name="connsiteY28" fmla="*/ 33024 h 1589203"/>
              <a:gd name="connsiteX29" fmla="*/ 1077320 w 1283003"/>
              <a:gd name="connsiteY29" fmla="*/ 445592 h 1589203"/>
              <a:gd name="connsiteX30" fmla="*/ 1206968 w 1283003"/>
              <a:gd name="connsiteY30" fmla="*/ 445592 h 1589203"/>
              <a:gd name="connsiteX31" fmla="*/ 1229017 w 1283003"/>
              <a:gd name="connsiteY31" fmla="*/ 468211 h 1589203"/>
              <a:gd name="connsiteX32" fmla="*/ 1229017 w 1283003"/>
              <a:gd name="connsiteY32" fmla="*/ 735114 h 1589203"/>
              <a:gd name="connsiteX33" fmla="*/ 1206968 w 1283003"/>
              <a:gd name="connsiteY33" fmla="*/ 757733 h 1589203"/>
              <a:gd name="connsiteX34" fmla="*/ 923860 w 1283003"/>
              <a:gd name="connsiteY34" fmla="*/ 757733 h 1589203"/>
              <a:gd name="connsiteX35" fmla="*/ 885936 w 1283003"/>
              <a:gd name="connsiteY35" fmla="*/ 833733 h 1589203"/>
              <a:gd name="connsiteX36" fmla="*/ 1206968 w 1283003"/>
              <a:gd name="connsiteY36" fmla="*/ 833733 h 1589203"/>
              <a:gd name="connsiteX37" fmla="*/ 1229017 w 1283003"/>
              <a:gd name="connsiteY37" fmla="*/ 856352 h 1589203"/>
              <a:gd name="connsiteX38" fmla="*/ 1229017 w 1283003"/>
              <a:gd name="connsiteY38" fmla="*/ 1125516 h 1589203"/>
              <a:gd name="connsiteX39" fmla="*/ 1206968 w 1283003"/>
              <a:gd name="connsiteY39" fmla="*/ 1148135 h 1589203"/>
              <a:gd name="connsiteX40" fmla="*/ 814056 w 1283003"/>
              <a:gd name="connsiteY40" fmla="*/ 1148135 h 1589203"/>
              <a:gd name="connsiteX41" fmla="*/ 814056 w 1283003"/>
              <a:gd name="connsiteY41" fmla="*/ 1566585 h 1589203"/>
              <a:gd name="connsiteX42" fmla="*/ 792007 w 1283003"/>
              <a:gd name="connsiteY42" fmla="*/ 1589204 h 1589203"/>
              <a:gd name="connsiteX43" fmla="*/ 512427 w 1283003"/>
              <a:gd name="connsiteY43" fmla="*/ 1543966 h 1589203"/>
              <a:gd name="connsiteX44" fmla="*/ 769518 w 1283003"/>
              <a:gd name="connsiteY44" fmla="*/ 1543966 h 1589203"/>
              <a:gd name="connsiteX45" fmla="*/ 769518 w 1283003"/>
              <a:gd name="connsiteY45" fmla="*/ 1125516 h 1589203"/>
              <a:gd name="connsiteX46" fmla="*/ 791566 w 1283003"/>
              <a:gd name="connsiteY46" fmla="*/ 1102898 h 1589203"/>
              <a:gd name="connsiteX47" fmla="*/ 1184478 w 1283003"/>
              <a:gd name="connsiteY47" fmla="*/ 1102898 h 1589203"/>
              <a:gd name="connsiteX48" fmla="*/ 1184478 w 1283003"/>
              <a:gd name="connsiteY48" fmla="*/ 878970 h 1589203"/>
              <a:gd name="connsiteX49" fmla="*/ 849776 w 1283003"/>
              <a:gd name="connsiteY49" fmla="*/ 878970 h 1589203"/>
              <a:gd name="connsiteX50" fmla="*/ 830813 w 1283003"/>
              <a:gd name="connsiteY50" fmla="*/ 868113 h 1589203"/>
              <a:gd name="connsiteX51" fmla="*/ 829931 w 1283003"/>
              <a:gd name="connsiteY51" fmla="*/ 845947 h 1589203"/>
              <a:gd name="connsiteX52" fmla="*/ 889905 w 1283003"/>
              <a:gd name="connsiteY52" fmla="*/ 724710 h 1589203"/>
              <a:gd name="connsiteX53" fmla="*/ 909749 w 1283003"/>
              <a:gd name="connsiteY53" fmla="*/ 712495 h 1589203"/>
              <a:gd name="connsiteX54" fmla="*/ 1184478 w 1283003"/>
              <a:gd name="connsiteY54" fmla="*/ 712495 h 1589203"/>
              <a:gd name="connsiteX55" fmla="*/ 1184478 w 1283003"/>
              <a:gd name="connsiteY55" fmla="*/ 490830 h 1589203"/>
              <a:gd name="connsiteX56" fmla="*/ 1041160 w 1283003"/>
              <a:gd name="connsiteY56" fmla="*/ 490830 h 1589203"/>
              <a:gd name="connsiteX57" fmla="*/ 1022198 w 1283003"/>
              <a:gd name="connsiteY57" fmla="*/ 479973 h 1589203"/>
              <a:gd name="connsiteX58" fmla="*/ 1021316 w 1283003"/>
              <a:gd name="connsiteY58" fmla="*/ 457807 h 1589203"/>
              <a:gd name="connsiteX59" fmla="*/ 1224607 w 1283003"/>
              <a:gd name="connsiteY59" fmla="*/ 45238 h 1589203"/>
              <a:gd name="connsiteX60" fmla="*/ 960902 w 1283003"/>
              <a:gd name="connsiteY60" fmla="*/ 45238 h 1589203"/>
              <a:gd name="connsiteX61" fmla="*/ 753642 w 1283003"/>
              <a:gd name="connsiteY61" fmla="*/ 532449 h 1589203"/>
              <a:gd name="connsiteX62" fmla="*/ 695433 w 1283003"/>
              <a:gd name="connsiteY62" fmla="*/ 672234 h 1589203"/>
              <a:gd name="connsiteX63" fmla="*/ 673825 w 1283003"/>
              <a:gd name="connsiteY63" fmla="*/ 720186 h 1589203"/>
              <a:gd name="connsiteX64" fmla="*/ 658391 w 1283003"/>
              <a:gd name="connsiteY64" fmla="*/ 726971 h 1589203"/>
              <a:gd name="connsiteX65" fmla="*/ 649571 w 1283003"/>
              <a:gd name="connsiteY65" fmla="*/ 726971 h 1589203"/>
              <a:gd name="connsiteX66" fmla="*/ 634137 w 1283003"/>
              <a:gd name="connsiteY66" fmla="*/ 720186 h 1589203"/>
              <a:gd name="connsiteX67" fmla="*/ 616057 w 1283003"/>
              <a:gd name="connsiteY67" fmla="*/ 679924 h 1589203"/>
              <a:gd name="connsiteX68" fmla="*/ 556525 w 1283003"/>
              <a:gd name="connsiteY68" fmla="*/ 535163 h 1589203"/>
              <a:gd name="connsiteX69" fmla="*/ 336918 w 1283003"/>
              <a:gd name="connsiteY69" fmla="*/ 45238 h 1589203"/>
              <a:gd name="connsiteX70" fmla="*/ 57779 w 1283003"/>
              <a:gd name="connsiteY70" fmla="*/ 45238 h 1589203"/>
              <a:gd name="connsiteX71" fmla="*/ 261070 w 1283003"/>
              <a:gd name="connsiteY71" fmla="*/ 457807 h 1589203"/>
              <a:gd name="connsiteX72" fmla="*/ 260188 w 1283003"/>
              <a:gd name="connsiteY72" fmla="*/ 479973 h 1589203"/>
              <a:gd name="connsiteX73" fmla="*/ 241225 w 1283003"/>
              <a:gd name="connsiteY73" fmla="*/ 490830 h 1589203"/>
              <a:gd name="connsiteX74" fmla="*/ 119075 w 1283003"/>
              <a:gd name="connsiteY74" fmla="*/ 490830 h 1589203"/>
              <a:gd name="connsiteX75" fmla="*/ 119075 w 1283003"/>
              <a:gd name="connsiteY75" fmla="*/ 712495 h 1589203"/>
              <a:gd name="connsiteX76" fmla="*/ 372196 w 1283003"/>
              <a:gd name="connsiteY76" fmla="*/ 712495 h 1589203"/>
              <a:gd name="connsiteX77" fmla="*/ 392040 w 1283003"/>
              <a:gd name="connsiteY77" fmla="*/ 724710 h 1589203"/>
              <a:gd name="connsiteX78" fmla="*/ 452013 w 1283003"/>
              <a:gd name="connsiteY78" fmla="*/ 845947 h 1589203"/>
              <a:gd name="connsiteX79" fmla="*/ 451131 w 1283003"/>
              <a:gd name="connsiteY79" fmla="*/ 868113 h 1589203"/>
              <a:gd name="connsiteX80" fmla="*/ 432169 w 1283003"/>
              <a:gd name="connsiteY80" fmla="*/ 878970 h 1589203"/>
              <a:gd name="connsiteX81" fmla="*/ 119515 w 1283003"/>
              <a:gd name="connsiteY81" fmla="*/ 878970 h 1589203"/>
              <a:gd name="connsiteX82" fmla="*/ 119515 w 1283003"/>
              <a:gd name="connsiteY82" fmla="*/ 1102898 h 1589203"/>
              <a:gd name="connsiteX83" fmla="*/ 490819 w 1283003"/>
              <a:gd name="connsiteY83" fmla="*/ 1102898 h 1589203"/>
              <a:gd name="connsiteX84" fmla="*/ 512868 w 1283003"/>
              <a:gd name="connsiteY84" fmla="*/ 1125516 h 1589203"/>
              <a:gd name="connsiteX85" fmla="*/ 512868 w 1283003"/>
              <a:gd name="connsiteY85" fmla="*/ 1543966 h 158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83003" h="1589203">
                <a:moveTo>
                  <a:pt x="791566" y="1589204"/>
                </a:moveTo>
                <a:lnTo>
                  <a:pt x="490378" y="1589204"/>
                </a:lnTo>
                <a:cubicBezTo>
                  <a:pt x="478031" y="1589204"/>
                  <a:pt x="468329" y="1579252"/>
                  <a:pt x="468329" y="1566585"/>
                </a:cubicBezTo>
                <a:lnTo>
                  <a:pt x="468329" y="1148135"/>
                </a:lnTo>
                <a:lnTo>
                  <a:pt x="97467" y="1148135"/>
                </a:lnTo>
                <a:cubicBezTo>
                  <a:pt x="85119" y="1148135"/>
                  <a:pt x="75418" y="1138183"/>
                  <a:pt x="75418" y="1125516"/>
                </a:cubicBezTo>
                <a:lnTo>
                  <a:pt x="75418" y="856352"/>
                </a:lnTo>
                <a:cubicBezTo>
                  <a:pt x="75418" y="843685"/>
                  <a:pt x="85119" y="833733"/>
                  <a:pt x="97467" y="833733"/>
                </a:cubicBezTo>
                <a:lnTo>
                  <a:pt x="396891" y="833733"/>
                </a:lnTo>
                <a:lnTo>
                  <a:pt x="358967" y="757733"/>
                </a:lnTo>
                <a:lnTo>
                  <a:pt x="97467" y="757733"/>
                </a:lnTo>
                <a:cubicBezTo>
                  <a:pt x="85119" y="757733"/>
                  <a:pt x="75418" y="747781"/>
                  <a:pt x="75418" y="735114"/>
                </a:cubicBezTo>
                <a:lnTo>
                  <a:pt x="75418" y="468211"/>
                </a:lnTo>
                <a:cubicBezTo>
                  <a:pt x="75418" y="455545"/>
                  <a:pt x="85119" y="445592"/>
                  <a:pt x="97467" y="445592"/>
                </a:cubicBezTo>
                <a:lnTo>
                  <a:pt x="205506" y="445592"/>
                </a:lnTo>
                <a:lnTo>
                  <a:pt x="2215" y="33024"/>
                </a:lnTo>
                <a:cubicBezTo>
                  <a:pt x="-872" y="25786"/>
                  <a:pt x="-872" y="17643"/>
                  <a:pt x="3097" y="10857"/>
                </a:cubicBezTo>
                <a:cubicBezTo>
                  <a:pt x="7066" y="4071"/>
                  <a:pt x="14122" y="0"/>
                  <a:pt x="22059" y="0"/>
                </a:cubicBezTo>
                <a:lnTo>
                  <a:pt x="351029" y="0"/>
                </a:lnTo>
                <a:cubicBezTo>
                  <a:pt x="359849" y="0"/>
                  <a:pt x="367345" y="4976"/>
                  <a:pt x="370873" y="13119"/>
                </a:cubicBezTo>
                <a:lnTo>
                  <a:pt x="596654" y="516163"/>
                </a:lnTo>
                <a:cubicBezTo>
                  <a:pt x="615616" y="556877"/>
                  <a:pt x="638988" y="616591"/>
                  <a:pt x="654422" y="655948"/>
                </a:cubicBezTo>
                <a:cubicBezTo>
                  <a:pt x="654422" y="655948"/>
                  <a:pt x="654422" y="655496"/>
                  <a:pt x="654422" y="655043"/>
                </a:cubicBezTo>
                <a:cubicBezTo>
                  <a:pt x="670297" y="615234"/>
                  <a:pt x="694110" y="555520"/>
                  <a:pt x="713513" y="513901"/>
                </a:cubicBezTo>
                <a:lnTo>
                  <a:pt x="926506" y="13571"/>
                </a:lnTo>
                <a:cubicBezTo>
                  <a:pt x="930034" y="5429"/>
                  <a:pt x="937971" y="0"/>
                  <a:pt x="946791" y="0"/>
                </a:cubicBezTo>
                <a:lnTo>
                  <a:pt x="1260767" y="0"/>
                </a:lnTo>
                <a:cubicBezTo>
                  <a:pt x="1268264" y="0"/>
                  <a:pt x="1275320" y="4071"/>
                  <a:pt x="1279729" y="10857"/>
                </a:cubicBezTo>
                <a:cubicBezTo>
                  <a:pt x="1283698" y="17643"/>
                  <a:pt x="1284139" y="25786"/>
                  <a:pt x="1280611" y="33024"/>
                </a:cubicBezTo>
                <a:lnTo>
                  <a:pt x="1077320" y="445592"/>
                </a:lnTo>
                <a:lnTo>
                  <a:pt x="1206968" y="445592"/>
                </a:lnTo>
                <a:cubicBezTo>
                  <a:pt x="1219315" y="445592"/>
                  <a:pt x="1229017" y="455545"/>
                  <a:pt x="1229017" y="468211"/>
                </a:cubicBezTo>
                <a:lnTo>
                  <a:pt x="1229017" y="735114"/>
                </a:lnTo>
                <a:cubicBezTo>
                  <a:pt x="1229017" y="747781"/>
                  <a:pt x="1219315" y="757733"/>
                  <a:pt x="1206968" y="757733"/>
                </a:cubicBezTo>
                <a:lnTo>
                  <a:pt x="923860" y="757733"/>
                </a:lnTo>
                <a:lnTo>
                  <a:pt x="885936" y="833733"/>
                </a:lnTo>
                <a:lnTo>
                  <a:pt x="1206968" y="833733"/>
                </a:lnTo>
                <a:cubicBezTo>
                  <a:pt x="1219315" y="833733"/>
                  <a:pt x="1229017" y="843685"/>
                  <a:pt x="1229017" y="856352"/>
                </a:cubicBezTo>
                <a:lnTo>
                  <a:pt x="1229017" y="1125516"/>
                </a:lnTo>
                <a:cubicBezTo>
                  <a:pt x="1229017" y="1138183"/>
                  <a:pt x="1219315" y="1148135"/>
                  <a:pt x="1206968" y="1148135"/>
                </a:cubicBezTo>
                <a:lnTo>
                  <a:pt x="814056" y="1148135"/>
                </a:lnTo>
                <a:lnTo>
                  <a:pt x="814056" y="1566585"/>
                </a:lnTo>
                <a:cubicBezTo>
                  <a:pt x="814056" y="1579252"/>
                  <a:pt x="804355" y="1589204"/>
                  <a:pt x="792007" y="1589204"/>
                </a:cubicBezTo>
                <a:close/>
                <a:moveTo>
                  <a:pt x="512427" y="1543966"/>
                </a:moveTo>
                <a:lnTo>
                  <a:pt x="769518" y="1543966"/>
                </a:lnTo>
                <a:lnTo>
                  <a:pt x="769518" y="1125516"/>
                </a:lnTo>
                <a:cubicBezTo>
                  <a:pt x="769518" y="1112850"/>
                  <a:pt x="779219" y="1102898"/>
                  <a:pt x="791566" y="1102898"/>
                </a:cubicBezTo>
                <a:lnTo>
                  <a:pt x="1184478" y="1102898"/>
                </a:lnTo>
                <a:lnTo>
                  <a:pt x="1184478" y="878970"/>
                </a:lnTo>
                <a:lnTo>
                  <a:pt x="849776" y="878970"/>
                </a:lnTo>
                <a:cubicBezTo>
                  <a:pt x="842279" y="878970"/>
                  <a:pt x="835223" y="874899"/>
                  <a:pt x="830813" y="868113"/>
                </a:cubicBezTo>
                <a:cubicBezTo>
                  <a:pt x="826845" y="861328"/>
                  <a:pt x="826404" y="853185"/>
                  <a:pt x="829931" y="845947"/>
                </a:cubicBezTo>
                <a:lnTo>
                  <a:pt x="889905" y="724710"/>
                </a:lnTo>
                <a:cubicBezTo>
                  <a:pt x="893432" y="717019"/>
                  <a:pt x="901370" y="712495"/>
                  <a:pt x="909749" y="712495"/>
                </a:cubicBezTo>
                <a:lnTo>
                  <a:pt x="1184478" y="712495"/>
                </a:lnTo>
                <a:lnTo>
                  <a:pt x="1184478" y="490830"/>
                </a:lnTo>
                <a:lnTo>
                  <a:pt x="1041160" y="490830"/>
                </a:lnTo>
                <a:cubicBezTo>
                  <a:pt x="1033663" y="490830"/>
                  <a:pt x="1026167" y="486759"/>
                  <a:pt x="1022198" y="479973"/>
                </a:cubicBezTo>
                <a:cubicBezTo>
                  <a:pt x="1018229" y="473187"/>
                  <a:pt x="1017788" y="465045"/>
                  <a:pt x="1021316" y="457807"/>
                </a:cubicBezTo>
                <a:lnTo>
                  <a:pt x="1224607" y="45238"/>
                </a:lnTo>
                <a:lnTo>
                  <a:pt x="960902" y="45238"/>
                </a:lnTo>
                <a:lnTo>
                  <a:pt x="753642" y="532449"/>
                </a:lnTo>
                <a:cubicBezTo>
                  <a:pt x="734680" y="574068"/>
                  <a:pt x="710867" y="633329"/>
                  <a:pt x="695433" y="672234"/>
                </a:cubicBezTo>
                <a:cubicBezTo>
                  <a:pt x="683672" y="701489"/>
                  <a:pt x="676471" y="717472"/>
                  <a:pt x="673825" y="720186"/>
                </a:cubicBezTo>
                <a:cubicBezTo>
                  <a:pt x="669856" y="724257"/>
                  <a:pt x="664124" y="726971"/>
                  <a:pt x="658391" y="726971"/>
                </a:cubicBezTo>
                <a:lnTo>
                  <a:pt x="649571" y="726971"/>
                </a:lnTo>
                <a:cubicBezTo>
                  <a:pt x="643839" y="726971"/>
                  <a:pt x="638106" y="724710"/>
                  <a:pt x="634137" y="720186"/>
                </a:cubicBezTo>
                <a:cubicBezTo>
                  <a:pt x="631491" y="717472"/>
                  <a:pt x="625463" y="704049"/>
                  <a:pt x="616057" y="679924"/>
                </a:cubicBezTo>
                <a:cubicBezTo>
                  <a:pt x="601064" y="641472"/>
                  <a:pt x="576369" y="577234"/>
                  <a:pt x="556525" y="535163"/>
                </a:cubicBezTo>
                <a:lnTo>
                  <a:pt x="336918" y="45238"/>
                </a:lnTo>
                <a:lnTo>
                  <a:pt x="57779" y="45238"/>
                </a:lnTo>
                <a:lnTo>
                  <a:pt x="261070" y="457807"/>
                </a:lnTo>
                <a:cubicBezTo>
                  <a:pt x="264597" y="465045"/>
                  <a:pt x="264156" y="473187"/>
                  <a:pt x="260188" y="479973"/>
                </a:cubicBezTo>
                <a:cubicBezTo>
                  <a:pt x="256219" y="486759"/>
                  <a:pt x="249163" y="490830"/>
                  <a:pt x="241225" y="490830"/>
                </a:cubicBezTo>
                <a:lnTo>
                  <a:pt x="119075" y="490830"/>
                </a:lnTo>
                <a:lnTo>
                  <a:pt x="119075" y="712495"/>
                </a:lnTo>
                <a:lnTo>
                  <a:pt x="372196" y="712495"/>
                </a:lnTo>
                <a:cubicBezTo>
                  <a:pt x="380575" y="712495"/>
                  <a:pt x="388071" y="717472"/>
                  <a:pt x="392040" y="724710"/>
                </a:cubicBezTo>
                <a:lnTo>
                  <a:pt x="452013" y="845947"/>
                </a:lnTo>
                <a:cubicBezTo>
                  <a:pt x="455541" y="852733"/>
                  <a:pt x="455100" y="861328"/>
                  <a:pt x="451131" y="868113"/>
                </a:cubicBezTo>
                <a:cubicBezTo>
                  <a:pt x="447162" y="874899"/>
                  <a:pt x="440107" y="878970"/>
                  <a:pt x="432169" y="878970"/>
                </a:cubicBezTo>
                <a:lnTo>
                  <a:pt x="119515" y="878970"/>
                </a:lnTo>
                <a:lnTo>
                  <a:pt x="119515" y="1102898"/>
                </a:lnTo>
                <a:lnTo>
                  <a:pt x="490819" y="1102898"/>
                </a:lnTo>
                <a:cubicBezTo>
                  <a:pt x="503167" y="1102898"/>
                  <a:pt x="512868" y="1112850"/>
                  <a:pt x="512868" y="1125516"/>
                </a:cubicBezTo>
                <a:lnTo>
                  <a:pt x="512868" y="1543966"/>
                </a:lnTo>
                <a:close/>
              </a:path>
            </a:pathLst>
          </a:custGeom>
          <a:gradFill>
            <a:gsLst>
              <a:gs pos="100000">
                <a:srgbClr val="29C1E9"/>
              </a:gs>
              <a:gs pos="0">
                <a:schemeClr val="tx2"/>
              </a:gs>
            </a:gsLst>
            <a:lin ang="8400000" scaled="0"/>
          </a:gradFill>
          <a:ln w="44012" cap="flat">
            <a:noFill/>
            <a:prstDash val="solid"/>
            <a:miter/>
          </a:ln>
        </p:spPr>
        <p:txBody>
          <a:bodyPr rtlCol="0" anchor="ctr"/>
          <a:lstStyle/>
          <a:p>
            <a:pPr marL="0" algn="r" defTabSz="914400" rtl="1" eaLnBrk="1" latinLnBrk="0" hangingPunct="1"/>
            <a:endParaRPr lang="en-IL"/>
          </a:p>
        </p:txBody>
      </p:sp>
      <p:sp>
        <p:nvSpPr>
          <p:cNvPr id="33" name="Graphic 30">
            <a:extLst>
              <a:ext uri="{FF2B5EF4-FFF2-40B4-BE49-F238E27FC236}">
                <a16:creationId xmlns:a16="http://schemas.microsoft.com/office/drawing/2014/main" id="{3C06D321-B654-44D9-74F9-575E764CB022}"/>
              </a:ext>
            </a:extLst>
          </p:cNvPr>
          <p:cNvSpPr/>
          <p:nvPr/>
        </p:nvSpPr>
        <p:spPr>
          <a:xfrm>
            <a:off x="10200300" y="4054262"/>
            <a:ext cx="1077380" cy="1809096"/>
          </a:xfrm>
          <a:custGeom>
            <a:avLst/>
            <a:gdLst>
              <a:gd name="connsiteX0" fmla="*/ 669067 w 1077380"/>
              <a:gd name="connsiteY0" fmla="*/ 1808640 h 1809096"/>
              <a:gd name="connsiteX1" fmla="*/ 432939 w 1077380"/>
              <a:gd name="connsiteY1" fmla="*/ 1808640 h 1809096"/>
              <a:gd name="connsiteX2" fmla="*/ 410102 w 1077380"/>
              <a:gd name="connsiteY2" fmla="*/ 1785804 h 1809096"/>
              <a:gd name="connsiteX3" fmla="*/ 410102 w 1077380"/>
              <a:gd name="connsiteY3" fmla="*/ 1610420 h 1809096"/>
              <a:gd name="connsiteX4" fmla="*/ 418 w 1077380"/>
              <a:gd name="connsiteY4" fmla="*/ 1241841 h 1809096"/>
              <a:gd name="connsiteX5" fmla="*/ 16860 w 1077380"/>
              <a:gd name="connsiteY5" fmla="*/ 1215808 h 1809096"/>
              <a:gd name="connsiteX6" fmla="*/ 300488 w 1077380"/>
              <a:gd name="connsiteY6" fmla="*/ 1139535 h 1809096"/>
              <a:gd name="connsiteX7" fmla="*/ 319213 w 1077380"/>
              <a:gd name="connsiteY7" fmla="*/ 1142732 h 1809096"/>
              <a:gd name="connsiteX8" fmla="*/ 329261 w 1077380"/>
              <a:gd name="connsiteY8" fmla="*/ 1158717 h 1809096"/>
              <a:gd name="connsiteX9" fmla="*/ 508755 w 1077380"/>
              <a:gd name="connsiteY9" fmla="*/ 1333187 h 1809096"/>
              <a:gd name="connsiteX10" fmla="*/ 556255 w 1077380"/>
              <a:gd name="connsiteY10" fmla="*/ 1336384 h 1809096"/>
              <a:gd name="connsiteX11" fmla="*/ 723874 w 1077380"/>
              <a:gd name="connsiteY11" fmla="*/ 1207130 h 1809096"/>
              <a:gd name="connsiteX12" fmla="*/ 471304 w 1077380"/>
              <a:gd name="connsiteY12" fmla="*/ 1034030 h 1809096"/>
              <a:gd name="connsiteX13" fmla="*/ 393203 w 1077380"/>
              <a:gd name="connsiteY13" fmla="*/ 1014391 h 1809096"/>
              <a:gd name="connsiteX14" fmla="*/ 143830 w 1077380"/>
              <a:gd name="connsiteY14" fmla="*/ 900209 h 1809096"/>
              <a:gd name="connsiteX15" fmla="*/ 110489 w 1077380"/>
              <a:gd name="connsiteY15" fmla="*/ 867325 h 1809096"/>
              <a:gd name="connsiteX16" fmla="*/ 108662 w 1077380"/>
              <a:gd name="connsiteY16" fmla="*/ 865498 h 1809096"/>
              <a:gd name="connsiteX17" fmla="*/ 21427 w 1077380"/>
              <a:gd name="connsiteY17" fmla="*/ 606077 h 1809096"/>
              <a:gd name="connsiteX18" fmla="*/ 390920 w 1077380"/>
              <a:gd name="connsiteY18" fmla="*/ 198676 h 1809096"/>
              <a:gd name="connsiteX19" fmla="*/ 390920 w 1077380"/>
              <a:gd name="connsiteY19" fmla="*/ 22836 h 1809096"/>
              <a:gd name="connsiteX20" fmla="*/ 413756 w 1077380"/>
              <a:gd name="connsiteY20" fmla="*/ 0 h 1809096"/>
              <a:gd name="connsiteX21" fmla="*/ 649884 w 1077380"/>
              <a:gd name="connsiteY21" fmla="*/ 0 h 1809096"/>
              <a:gd name="connsiteX22" fmla="*/ 672720 w 1077380"/>
              <a:gd name="connsiteY22" fmla="*/ 22836 h 1809096"/>
              <a:gd name="connsiteX23" fmla="*/ 672720 w 1077380"/>
              <a:gd name="connsiteY23" fmla="*/ 200960 h 1809096"/>
              <a:gd name="connsiteX24" fmla="*/ 795580 w 1077380"/>
              <a:gd name="connsiteY24" fmla="*/ 233844 h 1809096"/>
              <a:gd name="connsiteX25" fmla="*/ 1062766 w 1077380"/>
              <a:gd name="connsiteY25" fmla="*/ 536655 h 1809096"/>
              <a:gd name="connsiteX26" fmla="*/ 1046780 w 1077380"/>
              <a:gd name="connsiteY26" fmla="*/ 564515 h 1809096"/>
              <a:gd name="connsiteX27" fmla="*/ 775027 w 1077380"/>
              <a:gd name="connsiteY27" fmla="*/ 638505 h 1809096"/>
              <a:gd name="connsiteX28" fmla="*/ 757215 w 1077380"/>
              <a:gd name="connsiteY28" fmla="*/ 635764 h 1809096"/>
              <a:gd name="connsiteX29" fmla="*/ 746710 w 1077380"/>
              <a:gd name="connsiteY29" fmla="*/ 620692 h 1809096"/>
              <a:gd name="connsiteX30" fmla="*/ 587312 w 1077380"/>
              <a:gd name="connsiteY30" fmla="*/ 474083 h 1809096"/>
              <a:gd name="connsiteX31" fmla="*/ 507385 w 1077380"/>
              <a:gd name="connsiteY31" fmla="*/ 470429 h 1809096"/>
              <a:gd name="connsiteX32" fmla="*/ 360776 w 1077380"/>
              <a:gd name="connsiteY32" fmla="*/ 592375 h 1809096"/>
              <a:gd name="connsiteX33" fmla="*/ 382698 w 1077380"/>
              <a:gd name="connsiteY33" fmla="*/ 663168 h 1809096"/>
              <a:gd name="connsiteX34" fmla="*/ 440246 w 1077380"/>
              <a:gd name="connsiteY34" fmla="*/ 704730 h 1809096"/>
              <a:gd name="connsiteX35" fmla="*/ 442530 w 1077380"/>
              <a:gd name="connsiteY35" fmla="*/ 705644 h 1809096"/>
              <a:gd name="connsiteX36" fmla="*/ 626591 w 1077380"/>
              <a:gd name="connsiteY36" fmla="*/ 760908 h 1809096"/>
              <a:gd name="connsiteX37" fmla="*/ 804715 w 1077380"/>
              <a:gd name="connsiteY37" fmla="*/ 814345 h 1809096"/>
              <a:gd name="connsiteX38" fmla="*/ 807455 w 1077380"/>
              <a:gd name="connsiteY38" fmla="*/ 815715 h 1809096"/>
              <a:gd name="connsiteX39" fmla="*/ 1077381 w 1077380"/>
              <a:gd name="connsiteY39" fmla="*/ 1190688 h 1809096"/>
              <a:gd name="connsiteX40" fmla="*/ 1077381 w 1077380"/>
              <a:gd name="connsiteY40" fmla="*/ 1197539 h 1809096"/>
              <a:gd name="connsiteX41" fmla="*/ 691903 w 1077380"/>
              <a:gd name="connsiteY41" fmla="*/ 1610420 h 1809096"/>
              <a:gd name="connsiteX42" fmla="*/ 691903 w 1077380"/>
              <a:gd name="connsiteY42" fmla="*/ 1786260 h 1809096"/>
              <a:gd name="connsiteX43" fmla="*/ 669067 w 1077380"/>
              <a:gd name="connsiteY43" fmla="*/ 1809097 h 1809096"/>
              <a:gd name="connsiteX44" fmla="*/ 455775 w 1077380"/>
              <a:gd name="connsiteY44" fmla="*/ 1762967 h 1809096"/>
              <a:gd name="connsiteX45" fmla="*/ 646230 w 1077380"/>
              <a:gd name="connsiteY45" fmla="*/ 1762967 h 1809096"/>
              <a:gd name="connsiteX46" fmla="*/ 646230 w 1077380"/>
              <a:gd name="connsiteY46" fmla="*/ 1590781 h 1809096"/>
              <a:gd name="connsiteX47" fmla="*/ 665870 w 1077380"/>
              <a:gd name="connsiteY47" fmla="*/ 1568401 h 1809096"/>
              <a:gd name="connsiteX48" fmla="*/ 1032165 w 1077380"/>
              <a:gd name="connsiteY48" fmla="*/ 1194799 h 1809096"/>
              <a:gd name="connsiteX49" fmla="*/ 789643 w 1077380"/>
              <a:gd name="connsiteY49" fmla="*/ 857734 h 1809096"/>
              <a:gd name="connsiteX50" fmla="*/ 787816 w 1077380"/>
              <a:gd name="connsiteY50" fmla="*/ 856820 h 1809096"/>
              <a:gd name="connsiteX51" fmla="*/ 786902 w 1077380"/>
              <a:gd name="connsiteY51" fmla="*/ 856364 h 1809096"/>
              <a:gd name="connsiteX52" fmla="*/ 616086 w 1077380"/>
              <a:gd name="connsiteY52" fmla="*/ 805210 h 1809096"/>
              <a:gd name="connsiteX53" fmla="*/ 426088 w 1077380"/>
              <a:gd name="connsiteY53" fmla="*/ 748119 h 1809096"/>
              <a:gd name="connsiteX54" fmla="*/ 423347 w 1077380"/>
              <a:gd name="connsiteY54" fmla="*/ 747206 h 1809096"/>
              <a:gd name="connsiteX55" fmla="*/ 347530 w 1077380"/>
              <a:gd name="connsiteY55" fmla="*/ 691942 h 1809096"/>
              <a:gd name="connsiteX56" fmla="*/ 315560 w 1077380"/>
              <a:gd name="connsiteY56" fmla="*/ 592375 h 1809096"/>
              <a:gd name="connsiteX57" fmla="*/ 505101 w 1077380"/>
              <a:gd name="connsiteY57" fmla="*/ 425213 h 1809096"/>
              <a:gd name="connsiteX58" fmla="*/ 595533 w 1077380"/>
              <a:gd name="connsiteY58" fmla="*/ 429324 h 1809096"/>
              <a:gd name="connsiteX59" fmla="*/ 786446 w 1077380"/>
              <a:gd name="connsiteY59" fmla="*/ 588265 h 1809096"/>
              <a:gd name="connsiteX60" fmla="*/ 1013439 w 1077380"/>
              <a:gd name="connsiteY60" fmla="*/ 526607 h 1809096"/>
              <a:gd name="connsiteX61" fmla="*/ 780051 w 1077380"/>
              <a:gd name="connsiteY61" fmla="*/ 276777 h 1809096"/>
              <a:gd name="connsiteX62" fmla="*/ 647600 w 1077380"/>
              <a:gd name="connsiteY62" fmla="*/ 243892 h 1809096"/>
              <a:gd name="connsiteX63" fmla="*/ 627961 w 1077380"/>
              <a:gd name="connsiteY63" fmla="*/ 221056 h 1809096"/>
              <a:gd name="connsiteX64" fmla="*/ 627961 w 1077380"/>
              <a:gd name="connsiteY64" fmla="*/ 45673 h 1809096"/>
              <a:gd name="connsiteX65" fmla="*/ 437506 w 1077380"/>
              <a:gd name="connsiteY65" fmla="*/ 45673 h 1809096"/>
              <a:gd name="connsiteX66" fmla="*/ 437506 w 1077380"/>
              <a:gd name="connsiteY66" fmla="*/ 218316 h 1809096"/>
              <a:gd name="connsiteX67" fmla="*/ 420150 w 1077380"/>
              <a:gd name="connsiteY67" fmla="*/ 240239 h 1809096"/>
              <a:gd name="connsiteX68" fmla="*/ 415583 w 1077380"/>
              <a:gd name="connsiteY68" fmla="*/ 241152 h 1809096"/>
              <a:gd name="connsiteX69" fmla="*/ 68470 w 1077380"/>
              <a:gd name="connsiteY69" fmla="*/ 606534 h 1809096"/>
              <a:gd name="connsiteX70" fmla="*/ 142917 w 1077380"/>
              <a:gd name="connsiteY70" fmla="*/ 833527 h 1809096"/>
              <a:gd name="connsiteX71" fmla="*/ 144743 w 1077380"/>
              <a:gd name="connsiteY71" fmla="*/ 835811 h 1809096"/>
              <a:gd name="connsiteX72" fmla="*/ 174887 w 1077380"/>
              <a:gd name="connsiteY72" fmla="*/ 865955 h 1809096"/>
              <a:gd name="connsiteX73" fmla="*/ 405992 w 1077380"/>
              <a:gd name="connsiteY73" fmla="*/ 970545 h 1809096"/>
              <a:gd name="connsiteX74" fmla="*/ 483179 w 1077380"/>
              <a:gd name="connsiteY74" fmla="*/ 989728 h 1809096"/>
              <a:gd name="connsiteX75" fmla="*/ 770917 w 1077380"/>
              <a:gd name="connsiteY75" fmla="*/ 1207130 h 1809096"/>
              <a:gd name="connsiteX76" fmla="*/ 557625 w 1077380"/>
              <a:gd name="connsiteY76" fmla="*/ 1382057 h 1809096"/>
              <a:gd name="connsiteX77" fmla="*/ 503275 w 1077380"/>
              <a:gd name="connsiteY77" fmla="*/ 1377946 h 1809096"/>
              <a:gd name="connsiteX78" fmla="*/ 289983 w 1077380"/>
              <a:gd name="connsiteY78" fmla="*/ 1189775 h 1809096"/>
              <a:gd name="connsiteX79" fmla="*/ 50658 w 1077380"/>
              <a:gd name="connsiteY79" fmla="*/ 1254173 h 1809096"/>
              <a:gd name="connsiteX80" fmla="*/ 437049 w 1077380"/>
              <a:gd name="connsiteY80" fmla="*/ 1567488 h 1809096"/>
              <a:gd name="connsiteX81" fmla="*/ 457145 w 1077380"/>
              <a:gd name="connsiteY81" fmla="*/ 1590324 h 1809096"/>
              <a:gd name="connsiteX82" fmla="*/ 457145 w 1077380"/>
              <a:gd name="connsiteY82" fmla="*/ 1762511 h 18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77380" h="1809096">
                <a:moveTo>
                  <a:pt x="669067" y="1808640"/>
                </a:moveTo>
                <a:lnTo>
                  <a:pt x="432939" y="1808640"/>
                </a:lnTo>
                <a:cubicBezTo>
                  <a:pt x="420150" y="1808640"/>
                  <a:pt x="410102" y="1798592"/>
                  <a:pt x="410102" y="1785804"/>
                </a:cubicBezTo>
                <a:lnTo>
                  <a:pt x="410102" y="1610420"/>
                </a:lnTo>
                <a:cubicBezTo>
                  <a:pt x="244767" y="1584844"/>
                  <a:pt x="47004" y="1498522"/>
                  <a:pt x="418" y="1241841"/>
                </a:cubicBezTo>
                <a:cubicBezTo>
                  <a:pt x="-1866" y="1229967"/>
                  <a:pt x="5442" y="1219005"/>
                  <a:pt x="16860" y="1215808"/>
                </a:cubicBezTo>
                <a:lnTo>
                  <a:pt x="300488" y="1139535"/>
                </a:lnTo>
                <a:cubicBezTo>
                  <a:pt x="306882" y="1137708"/>
                  <a:pt x="313276" y="1139078"/>
                  <a:pt x="319213" y="1142732"/>
                </a:cubicBezTo>
                <a:cubicBezTo>
                  <a:pt x="324694" y="1146385"/>
                  <a:pt x="328348" y="1152323"/>
                  <a:pt x="329261" y="1158717"/>
                </a:cubicBezTo>
                <a:cubicBezTo>
                  <a:pt x="342506" y="1253260"/>
                  <a:pt x="410102" y="1318572"/>
                  <a:pt x="508755" y="1333187"/>
                </a:cubicBezTo>
                <a:cubicBezTo>
                  <a:pt x="523371" y="1335471"/>
                  <a:pt x="539813" y="1336384"/>
                  <a:pt x="556255" y="1336384"/>
                </a:cubicBezTo>
                <a:cubicBezTo>
                  <a:pt x="618827" y="1336384"/>
                  <a:pt x="723874" y="1319485"/>
                  <a:pt x="723874" y="1207130"/>
                </a:cubicBezTo>
                <a:cubicBezTo>
                  <a:pt x="723874" y="1094775"/>
                  <a:pt x="632528" y="1072852"/>
                  <a:pt x="471304" y="1034030"/>
                </a:cubicBezTo>
                <a:cubicBezTo>
                  <a:pt x="445727" y="1028093"/>
                  <a:pt x="419693" y="1021699"/>
                  <a:pt x="393203" y="1014391"/>
                </a:cubicBezTo>
                <a:cubicBezTo>
                  <a:pt x="316016" y="994295"/>
                  <a:pt x="218277" y="963238"/>
                  <a:pt x="143830" y="900209"/>
                </a:cubicBezTo>
                <a:cubicBezTo>
                  <a:pt x="130585" y="888791"/>
                  <a:pt x="119623" y="878287"/>
                  <a:pt x="110489" y="867325"/>
                </a:cubicBezTo>
                <a:cubicBezTo>
                  <a:pt x="110032" y="866868"/>
                  <a:pt x="109119" y="865955"/>
                  <a:pt x="108662" y="865498"/>
                </a:cubicBezTo>
                <a:cubicBezTo>
                  <a:pt x="49744" y="798816"/>
                  <a:pt x="21427" y="713865"/>
                  <a:pt x="21427" y="606077"/>
                </a:cubicBezTo>
                <a:cubicBezTo>
                  <a:pt x="21884" y="384564"/>
                  <a:pt x="156162" y="237041"/>
                  <a:pt x="390920" y="198676"/>
                </a:cubicBezTo>
                <a:lnTo>
                  <a:pt x="390920" y="22836"/>
                </a:lnTo>
                <a:cubicBezTo>
                  <a:pt x="390920" y="10048"/>
                  <a:pt x="400968" y="0"/>
                  <a:pt x="413756" y="0"/>
                </a:cubicBezTo>
                <a:lnTo>
                  <a:pt x="649884" y="0"/>
                </a:lnTo>
                <a:cubicBezTo>
                  <a:pt x="662672" y="0"/>
                  <a:pt x="672720" y="10048"/>
                  <a:pt x="672720" y="22836"/>
                </a:cubicBezTo>
                <a:lnTo>
                  <a:pt x="672720" y="200960"/>
                </a:lnTo>
                <a:cubicBezTo>
                  <a:pt x="717480" y="208268"/>
                  <a:pt x="758585" y="219229"/>
                  <a:pt x="795580" y="233844"/>
                </a:cubicBezTo>
                <a:cubicBezTo>
                  <a:pt x="934882" y="288195"/>
                  <a:pt x="1024401" y="390045"/>
                  <a:pt x="1062766" y="536655"/>
                </a:cubicBezTo>
                <a:cubicBezTo>
                  <a:pt x="1065963" y="548986"/>
                  <a:pt x="1058655" y="561318"/>
                  <a:pt x="1046780" y="564515"/>
                </a:cubicBezTo>
                <a:lnTo>
                  <a:pt x="775027" y="638505"/>
                </a:lnTo>
                <a:cubicBezTo>
                  <a:pt x="769090" y="640332"/>
                  <a:pt x="762239" y="639418"/>
                  <a:pt x="757215" y="635764"/>
                </a:cubicBezTo>
                <a:cubicBezTo>
                  <a:pt x="752191" y="632111"/>
                  <a:pt x="748081" y="627087"/>
                  <a:pt x="746710" y="620692"/>
                </a:cubicBezTo>
                <a:cubicBezTo>
                  <a:pt x="729355" y="535741"/>
                  <a:pt x="676831" y="487785"/>
                  <a:pt x="587312" y="474083"/>
                </a:cubicBezTo>
                <a:cubicBezTo>
                  <a:pt x="563563" y="469972"/>
                  <a:pt x="534789" y="468602"/>
                  <a:pt x="507385" y="470429"/>
                </a:cubicBezTo>
                <a:cubicBezTo>
                  <a:pt x="412386" y="476367"/>
                  <a:pt x="360776" y="519756"/>
                  <a:pt x="360776" y="592375"/>
                </a:cubicBezTo>
                <a:cubicBezTo>
                  <a:pt x="360776" y="622063"/>
                  <a:pt x="367626" y="644899"/>
                  <a:pt x="382698" y="663168"/>
                </a:cubicBezTo>
                <a:cubicBezTo>
                  <a:pt x="395030" y="678697"/>
                  <a:pt x="414213" y="692399"/>
                  <a:pt x="440246" y="704730"/>
                </a:cubicBezTo>
                <a:cubicBezTo>
                  <a:pt x="441160" y="704730"/>
                  <a:pt x="441616" y="705187"/>
                  <a:pt x="442530" y="705644"/>
                </a:cubicBezTo>
                <a:cubicBezTo>
                  <a:pt x="489116" y="726653"/>
                  <a:pt x="555798" y="743552"/>
                  <a:pt x="626591" y="760908"/>
                </a:cubicBezTo>
                <a:cubicBezTo>
                  <a:pt x="681855" y="775066"/>
                  <a:pt x="744883" y="791052"/>
                  <a:pt x="804715" y="814345"/>
                </a:cubicBezTo>
                <a:cubicBezTo>
                  <a:pt x="805628" y="814345"/>
                  <a:pt x="806542" y="815258"/>
                  <a:pt x="807455" y="815715"/>
                </a:cubicBezTo>
                <a:cubicBezTo>
                  <a:pt x="923921" y="861844"/>
                  <a:pt x="1077381" y="950906"/>
                  <a:pt x="1077381" y="1190688"/>
                </a:cubicBezTo>
                <a:cubicBezTo>
                  <a:pt x="1077381" y="1191601"/>
                  <a:pt x="1077381" y="1196625"/>
                  <a:pt x="1077381" y="1197539"/>
                </a:cubicBezTo>
                <a:cubicBezTo>
                  <a:pt x="1076011" y="1417681"/>
                  <a:pt x="935795" y="1568401"/>
                  <a:pt x="691903" y="1610420"/>
                </a:cubicBezTo>
                <a:lnTo>
                  <a:pt x="691903" y="1786260"/>
                </a:lnTo>
                <a:cubicBezTo>
                  <a:pt x="691903" y="1799049"/>
                  <a:pt x="681855" y="1809097"/>
                  <a:pt x="669067" y="1809097"/>
                </a:cubicBezTo>
                <a:close/>
                <a:moveTo>
                  <a:pt x="455775" y="1762967"/>
                </a:moveTo>
                <a:lnTo>
                  <a:pt x="646230" y="1762967"/>
                </a:lnTo>
                <a:lnTo>
                  <a:pt x="646230" y="1590781"/>
                </a:lnTo>
                <a:cubicBezTo>
                  <a:pt x="646230" y="1579363"/>
                  <a:pt x="654451" y="1569772"/>
                  <a:pt x="665870" y="1568401"/>
                </a:cubicBezTo>
                <a:cubicBezTo>
                  <a:pt x="900627" y="1534147"/>
                  <a:pt x="1030795" y="1401696"/>
                  <a:pt x="1032165" y="1194799"/>
                </a:cubicBezTo>
                <a:cubicBezTo>
                  <a:pt x="1032165" y="1026723"/>
                  <a:pt x="957262" y="923959"/>
                  <a:pt x="789643" y="857734"/>
                </a:cubicBezTo>
                <a:cubicBezTo>
                  <a:pt x="789186" y="857734"/>
                  <a:pt x="788273" y="857277"/>
                  <a:pt x="787816" y="856820"/>
                </a:cubicBezTo>
                <a:cubicBezTo>
                  <a:pt x="787816" y="856820"/>
                  <a:pt x="787359" y="856820"/>
                  <a:pt x="786902" y="856364"/>
                </a:cubicBezTo>
                <a:cubicBezTo>
                  <a:pt x="729811" y="834441"/>
                  <a:pt x="669523" y="818912"/>
                  <a:pt x="616086" y="805210"/>
                </a:cubicBezTo>
                <a:cubicBezTo>
                  <a:pt x="544380" y="787398"/>
                  <a:pt x="476328" y="770499"/>
                  <a:pt x="426088" y="748119"/>
                </a:cubicBezTo>
                <a:cubicBezTo>
                  <a:pt x="425174" y="748119"/>
                  <a:pt x="424261" y="747663"/>
                  <a:pt x="423347" y="747206"/>
                </a:cubicBezTo>
                <a:cubicBezTo>
                  <a:pt x="389549" y="731677"/>
                  <a:pt x="364429" y="713408"/>
                  <a:pt x="347530" y="691942"/>
                </a:cubicBezTo>
                <a:cubicBezTo>
                  <a:pt x="326064" y="665452"/>
                  <a:pt x="315560" y="633024"/>
                  <a:pt x="315560" y="592375"/>
                </a:cubicBezTo>
                <a:cubicBezTo>
                  <a:pt x="315560" y="495092"/>
                  <a:pt x="386352" y="432521"/>
                  <a:pt x="505101" y="425213"/>
                </a:cubicBezTo>
                <a:cubicBezTo>
                  <a:pt x="535245" y="422929"/>
                  <a:pt x="568130" y="424756"/>
                  <a:pt x="595533" y="429324"/>
                </a:cubicBezTo>
                <a:cubicBezTo>
                  <a:pt x="694643" y="444852"/>
                  <a:pt x="759955" y="499660"/>
                  <a:pt x="786446" y="588265"/>
                </a:cubicBezTo>
                <a:lnTo>
                  <a:pt x="1013439" y="526607"/>
                </a:lnTo>
                <a:cubicBezTo>
                  <a:pt x="976444" y="406487"/>
                  <a:pt x="897887" y="322449"/>
                  <a:pt x="780051" y="276777"/>
                </a:cubicBezTo>
                <a:cubicBezTo>
                  <a:pt x="740773" y="261705"/>
                  <a:pt x="696470" y="250287"/>
                  <a:pt x="647600" y="243892"/>
                </a:cubicBezTo>
                <a:cubicBezTo>
                  <a:pt x="636182" y="242522"/>
                  <a:pt x="627961" y="232474"/>
                  <a:pt x="627961" y="221056"/>
                </a:cubicBezTo>
                <a:lnTo>
                  <a:pt x="627961" y="45673"/>
                </a:lnTo>
                <a:lnTo>
                  <a:pt x="437506" y="45673"/>
                </a:lnTo>
                <a:lnTo>
                  <a:pt x="437506" y="218316"/>
                </a:lnTo>
                <a:cubicBezTo>
                  <a:pt x="437506" y="228820"/>
                  <a:pt x="430198" y="237955"/>
                  <a:pt x="420150" y="240239"/>
                </a:cubicBezTo>
                <a:cubicBezTo>
                  <a:pt x="419237" y="240239"/>
                  <a:pt x="416496" y="241152"/>
                  <a:pt x="415583" y="241152"/>
                </a:cubicBezTo>
                <a:cubicBezTo>
                  <a:pt x="191786" y="271753"/>
                  <a:pt x="68470" y="401463"/>
                  <a:pt x="68470" y="606534"/>
                </a:cubicBezTo>
                <a:cubicBezTo>
                  <a:pt x="68470" y="701533"/>
                  <a:pt x="92677" y="775980"/>
                  <a:pt x="142917" y="833527"/>
                </a:cubicBezTo>
                <a:cubicBezTo>
                  <a:pt x="143830" y="833984"/>
                  <a:pt x="144287" y="834897"/>
                  <a:pt x="144743" y="835811"/>
                </a:cubicBezTo>
                <a:cubicBezTo>
                  <a:pt x="153421" y="845859"/>
                  <a:pt x="163013" y="855450"/>
                  <a:pt x="174887" y="865955"/>
                </a:cubicBezTo>
                <a:cubicBezTo>
                  <a:pt x="242026" y="923046"/>
                  <a:pt x="333829" y="951820"/>
                  <a:pt x="405992" y="970545"/>
                </a:cubicBezTo>
                <a:cubicBezTo>
                  <a:pt x="432025" y="977396"/>
                  <a:pt x="458059" y="983791"/>
                  <a:pt x="483179" y="989728"/>
                </a:cubicBezTo>
                <a:cubicBezTo>
                  <a:pt x="631158" y="1025353"/>
                  <a:pt x="770917" y="1059151"/>
                  <a:pt x="770917" y="1207130"/>
                </a:cubicBezTo>
                <a:cubicBezTo>
                  <a:pt x="770917" y="1316745"/>
                  <a:pt x="690990" y="1382057"/>
                  <a:pt x="557625" y="1382057"/>
                </a:cubicBezTo>
                <a:cubicBezTo>
                  <a:pt x="538443" y="1382057"/>
                  <a:pt x="520173" y="1380687"/>
                  <a:pt x="503275" y="1377946"/>
                </a:cubicBezTo>
                <a:cubicBezTo>
                  <a:pt x="374934" y="1358764"/>
                  <a:pt x="310536" y="1272442"/>
                  <a:pt x="289983" y="1189775"/>
                </a:cubicBezTo>
                <a:lnTo>
                  <a:pt x="50658" y="1254173"/>
                </a:lnTo>
                <a:cubicBezTo>
                  <a:pt x="100898" y="1477969"/>
                  <a:pt x="287242" y="1548306"/>
                  <a:pt x="437049" y="1567488"/>
                </a:cubicBezTo>
                <a:cubicBezTo>
                  <a:pt x="448467" y="1568858"/>
                  <a:pt x="457145" y="1578450"/>
                  <a:pt x="457145" y="1590324"/>
                </a:cubicBezTo>
                <a:lnTo>
                  <a:pt x="457145" y="1762511"/>
                </a:lnTo>
                <a:close/>
              </a:path>
            </a:pathLst>
          </a:custGeom>
          <a:gradFill>
            <a:gsLst>
              <a:gs pos="100000">
                <a:srgbClr val="29C1E9"/>
              </a:gs>
              <a:gs pos="0">
                <a:schemeClr val="tx2"/>
              </a:gs>
            </a:gsLst>
            <a:lin ang="8400000" scaled="0"/>
          </a:gradFill>
          <a:ln w="45641" cap="flat">
            <a:noFill/>
            <a:prstDash val="solid"/>
            <a:miter/>
          </a:ln>
        </p:spPr>
        <p:txBody>
          <a:bodyPr rtlCol="0" anchor="ctr"/>
          <a:lstStyle/>
          <a:p>
            <a:endParaRPr lang="en-IL"/>
          </a:p>
        </p:txBody>
      </p:sp>
      <p:grpSp>
        <p:nvGrpSpPr>
          <p:cNvPr id="34" name="Group 33">
            <a:extLst>
              <a:ext uri="{FF2B5EF4-FFF2-40B4-BE49-F238E27FC236}">
                <a16:creationId xmlns:a16="http://schemas.microsoft.com/office/drawing/2014/main" id="{D6178205-3D82-D978-3CE2-21C3E18F8D5E}"/>
              </a:ext>
            </a:extLst>
          </p:cNvPr>
          <p:cNvGrpSpPr/>
          <p:nvPr/>
        </p:nvGrpSpPr>
        <p:grpSpPr>
          <a:xfrm>
            <a:off x="5536416" y="4010642"/>
            <a:ext cx="4123610" cy="2162305"/>
            <a:chOff x="7321551" y="1522937"/>
            <a:chExt cx="4123610" cy="2162305"/>
          </a:xfrm>
        </p:grpSpPr>
        <p:graphicFrame>
          <p:nvGraphicFramePr>
            <p:cNvPr id="35" name="Chart 34">
              <a:extLst>
                <a:ext uri="{FF2B5EF4-FFF2-40B4-BE49-F238E27FC236}">
                  <a16:creationId xmlns:a16="http://schemas.microsoft.com/office/drawing/2014/main" id="{710404C2-21E7-40B9-22DE-E3F472C035B4}"/>
                </a:ext>
              </a:extLst>
            </p:cNvPr>
            <p:cNvGraphicFramePr/>
            <p:nvPr>
              <p:extLst>
                <p:ext uri="{D42A27DB-BD31-4B8C-83A1-F6EECF244321}">
                  <p14:modId xmlns:p14="http://schemas.microsoft.com/office/powerpoint/2010/main" val="2336449022"/>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5"/>
            </a:graphicData>
          </a:graphic>
        </p:graphicFrame>
        <p:sp>
          <p:nvSpPr>
            <p:cNvPr id="36" name="Rectangle 35">
              <a:extLst>
                <a:ext uri="{FF2B5EF4-FFF2-40B4-BE49-F238E27FC236}">
                  <a16:creationId xmlns:a16="http://schemas.microsoft.com/office/drawing/2014/main" id="{7DFB5505-FA94-51E5-DBE4-111182808ECB}"/>
                </a:ext>
              </a:extLst>
            </p:cNvPr>
            <p:cNvSpPr/>
            <p:nvPr/>
          </p:nvSpPr>
          <p:spPr>
            <a:xfrm>
              <a:off x="7951501" y="1696871"/>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4</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7" name="Rectangle 36">
              <a:extLst>
                <a:ext uri="{FF2B5EF4-FFF2-40B4-BE49-F238E27FC236}">
                  <a16:creationId xmlns:a16="http://schemas.microsoft.com/office/drawing/2014/main" id="{BEA0E4F7-09FE-FC49-38A1-72EA1CA1E58D}"/>
                </a:ext>
              </a:extLst>
            </p:cNvPr>
            <p:cNvSpPr/>
            <p:nvPr/>
          </p:nvSpPr>
          <p:spPr>
            <a:xfrm>
              <a:off x="8870027" y="233446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-6</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8" name="Rectangle 37">
              <a:extLst>
                <a:ext uri="{FF2B5EF4-FFF2-40B4-BE49-F238E27FC236}">
                  <a16:creationId xmlns:a16="http://schemas.microsoft.com/office/drawing/2014/main" id="{1B40AF82-FEE1-41DF-ECE9-0A9353A3F9CA}"/>
                </a:ext>
              </a:extLst>
            </p:cNvPr>
            <p:cNvSpPr/>
            <p:nvPr/>
          </p:nvSpPr>
          <p:spPr>
            <a:xfrm>
              <a:off x="9770457" y="2420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a:t>
              </a:r>
              <a:r>
                <a:rPr kumimoji="0" lang="he-IL" sz="1200" b="1" i="0" u="none" strike="noStrike" kern="1200" cap="none" spc="0" normalizeH="0" baseline="0" noProof="0" dirty="0">
                  <a:ln>
                    <a:noFill/>
                  </a:ln>
                  <a:effectLst/>
                  <a:uLnTx/>
                  <a:uFillTx/>
                  <a:latin typeface="Heebo" pitchFamily="2" charset="-79"/>
                  <a:cs typeface="Heebo" pitchFamily="2" charset="-79"/>
                </a:rPr>
                <a:t>8</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39" name="Rectangle 38">
              <a:extLst>
                <a:ext uri="{FF2B5EF4-FFF2-40B4-BE49-F238E27FC236}">
                  <a16:creationId xmlns:a16="http://schemas.microsoft.com/office/drawing/2014/main" id="{C1EB46B1-D6EB-B37C-3954-F98512166D73}"/>
                </a:ext>
              </a:extLst>
            </p:cNvPr>
            <p:cNvSpPr/>
            <p:nvPr/>
          </p:nvSpPr>
          <p:spPr>
            <a:xfrm>
              <a:off x="10667077" y="24970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effectLst/>
                  <a:uLnTx/>
                  <a:uFillTx/>
                  <a:latin typeface="Heebo" pitchFamily="2" charset="-79"/>
                  <a:cs typeface="Heebo" pitchFamily="2" charset="-79"/>
                </a:rPr>
                <a:t>-</a:t>
              </a:r>
              <a:r>
                <a:rPr kumimoji="0" lang="he-IL" sz="1200" b="1" i="0" u="none" strike="noStrike" kern="1200" cap="none" spc="0" normalizeH="0" baseline="0" noProof="0" dirty="0">
                  <a:ln>
                    <a:noFill/>
                  </a:ln>
                  <a:effectLst/>
                  <a:uLnTx/>
                  <a:uFillTx/>
                  <a:latin typeface="Heebo" pitchFamily="2" charset="-79"/>
                  <a:cs typeface="Heebo" pitchFamily="2" charset="-79"/>
                </a:rPr>
                <a:t>1</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grpSp>
      <p:grpSp>
        <p:nvGrpSpPr>
          <p:cNvPr id="40" name="Group 39">
            <a:extLst>
              <a:ext uri="{FF2B5EF4-FFF2-40B4-BE49-F238E27FC236}">
                <a16:creationId xmlns:a16="http://schemas.microsoft.com/office/drawing/2014/main" id="{BB306C93-CC4C-5035-D700-0BA074BC4958}"/>
              </a:ext>
            </a:extLst>
          </p:cNvPr>
          <p:cNvGrpSpPr/>
          <p:nvPr/>
        </p:nvGrpSpPr>
        <p:grpSpPr>
          <a:xfrm>
            <a:off x="878824" y="4010642"/>
            <a:ext cx="4123610" cy="2162305"/>
            <a:chOff x="7321551" y="1522937"/>
            <a:chExt cx="4123610" cy="2162305"/>
          </a:xfrm>
        </p:grpSpPr>
        <p:graphicFrame>
          <p:nvGraphicFramePr>
            <p:cNvPr id="41" name="Chart 40">
              <a:extLst>
                <a:ext uri="{FF2B5EF4-FFF2-40B4-BE49-F238E27FC236}">
                  <a16:creationId xmlns:a16="http://schemas.microsoft.com/office/drawing/2014/main" id="{1356C7F0-22F9-F19A-721E-2B4C20B37567}"/>
                </a:ext>
              </a:extLst>
            </p:cNvPr>
            <p:cNvGraphicFramePr/>
            <p:nvPr>
              <p:extLst>
                <p:ext uri="{D42A27DB-BD31-4B8C-83A1-F6EECF244321}">
                  <p14:modId xmlns:p14="http://schemas.microsoft.com/office/powerpoint/2010/main" val="3376507420"/>
                </p:ext>
              </p:extLst>
            </p:nvPr>
          </p:nvGraphicFramePr>
          <p:xfrm>
            <a:off x="7321551" y="1522937"/>
            <a:ext cx="4123610" cy="2162305"/>
          </p:xfrm>
          <a:graphic>
            <a:graphicData uri="http://schemas.openxmlformats.org/drawingml/2006/chart">
              <c:chart xmlns:c="http://schemas.openxmlformats.org/drawingml/2006/chart" xmlns:r="http://schemas.openxmlformats.org/officeDocument/2006/relationships" r:id="rId6"/>
            </a:graphicData>
          </a:graphic>
        </p:graphicFrame>
        <p:sp>
          <p:nvSpPr>
            <p:cNvPr id="42" name="Rectangle 41">
              <a:extLst>
                <a:ext uri="{FF2B5EF4-FFF2-40B4-BE49-F238E27FC236}">
                  <a16:creationId xmlns:a16="http://schemas.microsoft.com/office/drawing/2014/main" id="{7393C52E-C34C-E3E2-6CF2-B6FD361DB0D5}"/>
                </a:ext>
              </a:extLst>
            </p:cNvPr>
            <p:cNvSpPr/>
            <p:nvPr/>
          </p:nvSpPr>
          <p:spPr>
            <a:xfrm>
              <a:off x="8028017" y="207802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11</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43" name="Rectangle 42">
              <a:extLst>
                <a:ext uri="{FF2B5EF4-FFF2-40B4-BE49-F238E27FC236}">
                  <a16:creationId xmlns:a16="http://schemas.microsoft.com/office/drawing/2014/main" id="{50249F92-EDDB-B280-F7B5-09773ED6F9F9}"/>
                </a:ext>
              </a:extLst>
            </p:cNvPr>
            <p:cNvSpPr/>
            <p:nvPr/>
          </p:nvSpPr>
          <p:spPr>
            <a:xfrm>
              <a:off x="8930987" y="2452672"/>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27</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44" name="Rectangle 43">
              <a:extLst>
                <a:ext uri="{FF2B5EF4-FFF2-40B4-BE49-F238E27FC236}">
                  <a16:creationId xmlns:a16="http://schemas.microsoft.com/office/drawing/2014/main" id="{F39ECE29-F707-1503-8555-FCCD5FDF169F}"/>
                </a:ext>
              </a:extLst>
            </p:cNvPr>
            <p:cNvSpPr/>
            <p:nvPr/>
          </p:nvSpPr>
          <p:spPr>
            <a:xfrm>
              <a:off x="9809192" y="2546825"/>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74</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sp>
          <p:nvSpPr>
            <p:cNvPr id="45" name="Rectangle 44">
              <a:extLst>
                <a:ext uri="{FF2B5EF4-FFF2-40B4-BE49-F238E27FC236}">
                  <a16:creationId xmlns:a16="http://schemas.microsoft.com/office/drawing/2014/main" id="{8DF073F8-7A54-FC0E-F60C-C61BC512EAD1}"/>
                </a:ext>
              </a:extLst>
            </p:cNvPr>
            <p:cNvSpPr/>
            <p:nvPr/>
          </p:nvSpPr>
          <p:spPr>
            <a:xfrm>
              <a:off x="10708469" y="1661667"/>
              <a:ext cx="504000" cy="252000"/>
            </a:xfrm>
            <a:prstGeom prst="rect">
              <a:avLst/>
            </a:prstGeom>
            <a:noFill/>
          </p:spPr>
          <p:txBody>
            <a:bodyPr wrap="none" lIns="0" rIns="0" anchor="ctr">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he-IL" sz="1200" b="1" dirty="0">
                  <a:latin typeface="Heebo" pitchFamily="2" charset="-79"/>
                  <a:cs typeface="Heebo" pitchFamily="2" charset="-79"/>
                </a:rPr>
                <a:t>66</a:t>
              </a:r>
              <a:r>
                <a:rPr kumimoji="0" lang="en-US" sz="1200" b="1" i="0" u="none" strike="noStrike" kern="1200" cap="none" spc="0" normalizeH="0" baseline="0" noProof="0" dirty="0">
                  <a:ln>
                    <a:noFill/>
                  </a:ln>
                  <a:effectLst/>
                  <a:uLnTx/>
                  <a:uFillTx/>
                  <a:latin typeface="Heebo" pitchFamily="2" charset="-79"/>
                  <a:cs typeface="Heebo" pitchFamily="2" charset="-79"/>
                </a:rPr>
                <a:t>%</a:t>
              </a:r>
            </a:p>
          </p:txBody>
        </p:sp>
      </p:grpSp>
    </p:spTree>
    <p:extLst>
      <p:ext uri="{BB962C8B-B14F-4D97-AF65-F5344CB8AC3E}">
        <p14:creationId xmlns:p14="http://schemas.microsoft.com/office/powerpoint/2010/main" val="15883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A81DC744-E1F1-EF67-F01D-BE4F0AFF0267}"/>
              </a:ext>
            </a:extLst>
          </p:cNvPr>
          <p:cNvSpPr/>
          <p:nvPr/>
        </p:nvSpPr>
        <p:spPr>
          <a:xfrm>
            <a:off x="4317159"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1F56D57C-3F4B-EEC7-99CE-180BD5926F0D}"/>
              </a:ext>
            </a:extLst>
          </p:cNvPr>
          <p:cNvGrpSpPr/>
          <p:nvPr/>
        </p:nvGrpSpPr>
        <p:grpSpPr>
          <a:xfrm>
            <a:off x="4454580" y="2156144"/>
            <a:ext cx="3312686" cy="3786701"/>
            <a:chOff x="4615779" y="6970813"/>
            <a:chExt cx="3312686" cy="4363967"/>
          </a:xfrm>
        </p:grpSpPr>
        <p:graphicFrame>
          <p:nvGraphicFramePr>
            <p:cNvPr id="29" name="Chart 28">
              <a:extLst>
                <a:ext uri="{FF2B5EF4-FFF2-40B4-BE49-F238E27FC236}">
                  <a16:creationId xmlns:a16="http://schemas.microsoft.com/office/drawing/2014/main" id="{29ED2AF5-C977-8863-4A58-CAC92AFD5D67}"/>
                </a:ext>
              </a:extLst>
            </p:cNvPr>
            <p:cNvGraphicFramePr>
              <a:graphicFrameLocks/>
            </p:cNvGraphicFramePr>
            <p:nvPr>
              <p:extLst>
                <p:ext uri="{D42A27DB-BD31-4B8C-83A1-F6EECF244321}">
                  <p14:modId xmlns:p14="http://schemas.microsoft.com/office/powerpoint/2010/main" val="428180668"/>
                </p:ext>
              </p:extLst>
            </p:nvPr>
          </p:nvGraphicFramePr>
          <p:xfrm>
            <a:off x="4615779" y="6970813"/>
            <a:ext cx="3312686" cy="4363967"/>
          </p:xfrm>
          <a:graphic>
            <a:graphicData uri="http://schemas.openxmlformats.org/drawingml/2006/chart">
              <c:chart xmlns:c="http://schemas.openxmlformats.org/drawingml/2006/chart" xmlns:r="http://schemas.openxmlformats.org/officeDocument/2006/relationships" r:id="rId2"/>
            </a:graphicData>
          </a:graphic>
        </p:graphicFrame>
        <p:grpSp>
          <p:nvGrpSpPr>
            <p:cNvPr id="47" name="Group 46">
              <a:extLst>
                <a:ext uri="{FF2B5EF4-FFF2-40B4-BE49-F238E27FC236}">
                  <a16:creationId xmlns:a16="http://schemas.microsoft.com/office/drawing/2014/main" id="{66A7A2A8-E0DC-C4B4-C9B4-950DD96ED8A8}"/>
                </a:ext>
              </a:extLst>
            </p:cNvPr>
            <p:cNvGrpSpPr/>
            <p:nvPr/>
          </p:nvGrpSpPr>
          <p:grpSpPr>
            <a:xfrm>
              <a:off x="5302907" y="11031363"/>
              <a:ext cx="2464855" cy="276999"/>
              <a:chOff x="1043424" y="11031363"/>
              <a:chExt cx="2464855" cy="276999"/>
            </a:xfrm>
          </p:grpSpPr>
          <p:sp>
            <p:nvSpPr>
              <p:cNvPr id="48" name="TextBox 47">
                <a:extLst>
                  <a:ext uri="{FF2B5EF4-FFF2-40B4-BE49-F238E27FC236}">
                    <a16:creationId xmlns:a16="http://schemas.microsoft.com/office/drawing/2014/main" id="{0BED41C9-FB77-60DF-95E8-3793289C5FB4}"/>
                  </a:ext>
                </a:extLst>
              </p:cNvPr>
              <p:cNvSpPr txBox="1"/>
              <p:nvPr/>
            </p:nvSpPr>
            <p:spPr>
              <a:xfrm>
                <a:off x="1043424" y="11031363"/>
                <a:ext cx="530915" cy="276999"/>
              </a:xfrm>
              <a:prstGeom prst="rect">
                <a:avLst/>
              </a:prstGeom>
              <a:noFill/>
            </p:spPr>
            <p:txBody>
              <a:bodyPr wrap="none" rtlCol="1">
                <a:spAutoFit/>
              </a:bodyPr>
              <a:lstStyle/>
              <a:p>
                <a:pPr algn="ctr"/>
                <a:r>
                  <a:rPr lang="en-US" sz="1200" dirty="0">
                    <a:solidFill>
                      <a:schemeClr val="accent3"/>
                    </a:solidFill>
                  </a:rPr>
                  <a:t>2019</a:t>
                </a:r>
                <a:endParaRPr lang="he-IL" sz="1200" dirty="0">
                  <a:solidFill>
                    <a:schemeClr val="accent3"/>
                  </a:solidFill>
                </a:endParaRPr>
              </a:p>
            </p:txBody>
          </p:sp>
          <p:sp>
            <p:nvSpPr>
              <p:cNvPr id="49" name="TextBox 48">
                <a:extLst>
                  <a:ext uri="{FF2B5EF4-FFF2-40B4-BE49-F238E27FC236}">
                    <a16:creationId xmlns:a16="http://schemas.microsoft.com/office/drawing/2014/main" id="{9C15DA9E-6547-7403-D855-A7594C19C130}"/>
                  </a:ext>
                </a:extLst>
              </p:cNvPr>
              <p:cNvSpPr txBox="1"/>
              <p:nvPr/>
            </p:nvSpPr>
            <p:spPr>
              <a:xfrm>
                <a:off x="1699646" y="11031363"/>
                <a:ext cx="530915" cy="276999"/>
              </a:xfrm>
              <a:prstGeom prst="rect">
                <a:avLst/>
              </a:prstGeom>
              <a:noFill/>
            </p:spPr>
            <p:txBody>
              <a:bodyPr wrap="none" rtlCol="1">
                <a:spAutoFit/>
              </a:bodyPr>
              <a:lstStyle/>
              <a:p>
                <a:pPr algn="ctr"/>
                <a:r>
                  <a:rPr lang="en-US" sz="1200" dirty="0">
                    <a:solidFill>
                      <a:schemeClr val="accent3"/>
                    </a:solidFill>
                  </a:rPr>
                  <a:t>2020</a:t>
                </a:r>
                <a:endParaRPr lang="he-IL" sz="1200" dirty="0">
                  <a:solidFill>
                    <a:schemeClr val="accent3"/>
                  </a:solidFill>
                </a:endParaRPr>
              </a:p>
            </p:txBody>
          </p:sp>
          <p:sp>
            <p:nvSpPr>
              <p:cNvPr id="50" name="TextBox 49">
                <a:extLst>
                  <a:ext uri="{FF2B5EF4-FFF2-40B4-BE49-F238E27FC236}">
                    <a16:creationId xmlns:a16="http://schemas.microsoft.com/office/drawing/2014/main" id="{7FA4D47F-9AC5-C734-04A4-8CF1647696FF}"/>
                  </a:ext>
                </a:extLst>
              </p:cNvPr>
              <p:cNvSpPr txBox="1"/>
              <p:nvPr/>
            </p:nvSpPr>
            <p:spPr>
              <a:xfrm>
                <a:off x="2344293" y="11031363"/>
                <a:ext cx="530915" cy="276999"/>
              </a:xfrm>
              <a:prstGeom prst="rect">
                <a:avLst/>
              </a:prstGeom>
              <a:noFill/>
            </p:spPr>
            <p:txBody>
              <a:bodyPr wrap="none" rtlCol="1">
                <a:spAutoFit/>
              </a:bodyPr>
              <a:lstStyle/>
              <a:p>
                <a:pPr algn="ctr"/>
                <a:r>
                  <a:rPr lang="en-US" sz="1200" dirty="0">
                    <a:solidFill>
                      <a:schemeClr val="accent3"/>
                    </a:solidFill>
                  </a:rPr>
                  <a:t>2021</a:t>
                </a:r>
                <a:endParaRPr lang="he-IL" sz="1200" dirty="0">
                  <a:solidFill>
                    <a:schemeClr val="accent3"/>
                  </a:solidFill>
                </a:endParaRPr>
              </a:p>
            </p:txBody>
          </p:sp>
          <p:sp>
            <p:nvSpPr>
              <p:cNvPr id="51" name="TextBox 50">
                <a:extLst>
                  <a:ext uri="{FF2B5EF4-FFF2-40B4-BE49-F238E27FC236}">
                    <a16:creationId xmlns:a16="http://schemas.microsoft.com/office/drawing/2014/main" id="{E4C520FD-B8F1-700E-B11C-230DBB4413F3}"/>
                  </a:ext>
                </a:extLst>
              </p:cNvPr>
              <p:cNvSpPr txBox="1"/>
              <p:nvPr/>
            </p:nvSpPr>
            <p:spPr>
              <a:xfrm>
                <a:off x="2977364" y="11031363"/>
                <a:ext cx="530915" cy="276999"/>
              </a:xfrm>
              <a:prstGeom prst="rect">
                <a:avLst/>
              </a:prstGeom>
              <a:noFill/>
            </p:spPr>
            <p:txBody>
              <a:bodyPr wrap="none" rtlCol="1">
                <a:spAutoFit/>
              </a:bodyPr>
              <a:lstStyle/>
              <a:p>
                <a:pPr algn="ctr"/>
                <a:r>
                  <a:rPr lang="en-US" sz="1200" dirty="0">
                    <a:solidFill>
                      <a:schemeClr val="accent3"/>
                    </a:solidFill>
                  </a:rPr>
                  <a:t>2022</a:t>
                </a:r>
                <a:endParaRPr lang="he-IL" sz="1200" dirty="0">
                  <a:solidFill>
                    <a:schemeClr val="accent3"/>
                  </a:solidFill>
                </a:endParaRPr>
              </a:p>
            </p:txBody>
          </p:sp>
        </p:grpSp>
      </p:grpSp>
      <p:sp>
        <p:nvSpPr>
          <p:cNvPr id="34" name="Rounded Rectangle 33">
            <a:extLst>
              <a:ext uri="{FF2B5EF4-FFF2-40B4-BE49-F238E27FC236}">
                <a16:creationId xmlns:a16="http://schemas.microsoft.com/office/drawing/2014/main" id="{02968C3A-FD64-1C76-58ED-C2D83F1FFE8C}"/>
              </a:ext>
            </a:extLst>
          </p:cNvPr>
          <p:cNvSpPr/>
          <p:nvPr/>
        </p:nvSpPr>
        <p:spPr>
          <a:xfrm>
            <a:off x="8334300"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Rounded Rectangle 2">
            <a:extLst>
              <a:ext uri="{FF2B5EF4-FFF2-40B4-BE49-F238E27FC236}">
                <a16:creationId xmlns:a16="http://schemas.microsoft.com/office/drawing/2014/main" id="{350A5CF4-C839-BD61-3D74-E624D2B36AE2}"/>
              </a:ext>
            </a:extLst>
          </p:cNvPr>
          <p:cNvSpPr/>
          <p:nvPr/>
        </p:nvSpPr>
        <p:spPr>
          <a:xfrm>
            <a:off x="300017" y="1386341"/>
            <a:ext cx="3557683" cy="4590376"/>
          </a:xfrm>
          <a:prstGeom prst="roundRect">
            <a:avLst>
              <a:gd name="adj" fmla="val 7355"/>
            </a:avLst>
          </a:prstGeom>
          <a:solidFill>
            <a:schemeClr val="bg1"/>
          </a:solidFill>
          <a:ln>
            <a:noFill/>
          </a:ln>
          <a:effectLst>
            <a:outerShdw blurRad="90329"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0" name="Group 9">
            <a:extLst>
              <a:ext uri="{FF2B5EF4-FFF2-40B4-BE49-F238E27FC236}">
                <a16:creationId xmlns:a16="http://schemas.microsoft.com/office/drawing/2014/main" id="{A2944F2C-E93E-525D-BF4C-A0E974D839A2}"/>
              </a:ext>
            </a:extLst>
          </p:cNvPr>
          <p:cNvGrpSpPr/>
          <p:nvPr/>
        </p:nvGrpSpPr>
        <p:grpSpPr>
          <a:xfrm>
            <a:off x="421040" y="2156144"/>
            <a:ext cx="3312686" cy="3786701"/>
            <a:chOff x="353640" y="6970813"/>
            <a:chExt cx="3312686" cy="4363967"/>
          </a:xfrm>
        </p:grpSpPr>
        <p:graphicFrame>
          <p:nvGraphicFramePr>
            <p:cNvPr id="28" name="Chart 27">
              <a:extLst>
                <a:ext uri="{FF2B5EF4-FFF2-40B4-BE49-F238E27FC236}">
                  <a16:creationId xmlns:a16="http://schemas.microsoft.com/office/drawing/2014/main" id="{BCE6397A-8765-EBFD-555E-148FC1F674A6}"/>
                </a:ext>
              </a:extLst>
            </p:cNvPr>
            <p:cNvGraphicFramePr>
              <a:graphicFrameLocks/>
            </p:cNvGraphicFramePr>
            <p:nvPr>
              <p:extLst>
                <p:ext uri="{D42A27DB-BD31-4B8C-83A1-F6EECF244321}">
                  <p14:modId xmlns:p14="http://schemas.microsoft.com/office/powerpoint/2010/main" val="3098169569"/>
                </p:ext>
              </p:extLst>
            </p:nvPr>
          </p:nvGraphicFramePr>
          <p:xfrm>
            <a:off x="353640" y="6970813"/>
            <a:ext cx="3312686" cy="4363967"/>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160E203-A4C5-D3C5-6095-1C1319186748}"/>
                </a:ext>
              </a:extLst>
            </p:cNvPr>
            <p:cNvGrpSpPr/>
            <p:nvPr/>
          </p:nvGrpSpPr>
          <p:grpSpPr>
            <a:xfrm>
              <a:off x="1043424" y="11031363"/>
              <a:ext cx="2430130" cy="276999"/>
              <a:chOff x="1043424" y="11031363"/>
              <a:chExt cx="2430130" cy="276999"/>
            </a:xfrm>
          </p:grpSpPr>
          <p:sp>
            <p:nvSpPr>
              <p:cNvPr id="36" name="TextBox 35">
                <a:extLst>
                  <a:ext uri="{FF2B5EF4-FFF2-40B4-BE49-F238E27FC236}">
                    <a16:creationId xmlns:a16="http://schemas.microsoft.com/office/drawing/2014/main" id="{3639841E-D940-24E9-A0DD-79541A5E1087}"/>
                  </a:ext>
                </a:extLst>
              </p:cNvPr>
              <p:cNvSpPr txBox="1"/>
              <p:nvPr/>
            </p:nvSpPr>
            <p:spPr>
              <a:xfrm>
                <a:off x="1043424" y="11031363"/>
                <a:ext cx="530915" cy="276999"/>
              </a:xfrm>
              <a:prstGeom prst="rect">
                <a:avLst/>
              </a:prstGeom>
              <a:noFill/>
            </p:spPr>
            <p:txBody>
              <a:bodyPr wrap="none" rtlCol="1">
                <a:spAutoFit/>
              </a:bodyPr>
              <a:lstStyle/>
              <a:p>
                <a:pPr algn="ctr"/>
                <a:r>
                  <a:rPr lang="en-US" sz="1200" dirty="0">
                    <a:solidFill>
                      <a:schemeClr val="accent3"/>
                    </a:solidFill>
                  </a:rPr>
                  <a:t>2019</a:t>
                </a:r>
                <a:endParaRPr lang="he-IL" sz="1200" dirty="0">
                  <a:solidFill>
                    <a:schemeClr val="accent3"/>
                  </a:solidFill>
                </a:endParaRPr>
              </a:p>
            </p:txBody>
          </p:sp>
          <p:sp>
            <p:nvSpPr>
              <p:cNvPr id="38" name="TextBox 37">
                <a:extLst>
                  <a:ext uri="{FF2B5EF4-FFF2-40B4-BE49-F238E27FC236}">
                    <a16:creationId xmlns:a16="http://schemas.microsoft.com/office/drawing/2014/main" id="{59DD2AD1-0646-A530-6AB0-9E40ED8AA454}"/>
                  </a:ext>
                </a:extLst>
              </p:cNvPr>
              <p:cNvSpPr txBox="1"/>
              <p:nvPr/>
            </p:nvSpPr>
            <p:spPr>
              <a:xfrm>
                <a:off x="1676496" y="11031363"/>
                <a:ext cx="530915" cy="276999"/>
              </a:xfrm>
              <a:prstGeom prst="rect">
                <a:avLst/>
              </a:prstGeom>
              <a:noFill/>
            </p:spPr>
            <p:txBody>
              <a:bodyPr wrap="none" rtlCol="1">
                <a:spAutoFit/>
              </a:bodyPr>
              <a:lstStyle/>
              <a:p>
                <a:pPr algn="ctr"/>
                <a:r>
                  <a:rPr lang="en-US" sz="1200" dirty="0">
                    <a:solidFill>
                      <a:schemeClr val="accent3"/>
                    </a:solidFill>
                  </a:rPr>
                  <a:t>2020</a:t>
                </a:r>
                <a:endParaRPr lang="he-IL" sz="1200" dirty="0">
                  <a:solidFill>
                    <a:schemeClr val="accent3"/>
                  </a:solidFill>
                </a:endParaRPr>
              </a:p>
            </p:txBody>
          </p:sp>
          <p:sp>
            <p:nvSpPr>
              <p:cNvPr id="41" name="TextBox 40">
                <a:extLst>
                  <a:ext uri="{FF2B5EF4-FFF2-40B4-BE49-F238E27FC236}">
                    <a16:creationId xmlns:a16="http://schemas.microsoft.com/office/drawing/2014/main" id="{2307555E-72BD-88E1-2C9B-5CA2AE0F1F3C}"/>
                  </a:ext>
                </a:extLst>
              </p:cNvPr>
              <p:cNvSpPr txBox="1"/>
              <p:nvPr/>
            </p:nvSpPr>
            <p:spPr>
              <a:xfrm>
                <a:off x="2309568" y="11031363"/>
                <a:ext cx="530915" cy="276999"/>
              </a:xfrm>
              <a:prstGeom prst="rect">
                <a:avLst/>
              </a:prstGeom>
              <a:noFill/>
            </p:spPr>
            <p:txBody>
              <a:bodyPr wrap="none" rtlCol="1">
                <a:spAutoFit/>
              </a:bodyPr>
              <a:lstStyle/>
              <a:p>
                <a:pPr algn="ctr"/>
                <a:r>
                  <a:rPr lang="en-US" sz="1200" dirty="0">
                    <a:solidFill>
                      <a:schemeClr val="accent3"/>
                    </a:solidFill>
                  </a:rPr>
                  <a:t>2021</a:t>
                </a:r>
                <a:endParaRPr lang="he-IL" sz="1200" dirty="0">
                  <a:solidFill>
                    <a:schemeClr val="accent3"/>
                  </a:solidFill>
                </a:endParaRPr>
              </a:p>
            </p:txBody>
          </p:sp>
          <p:sp>
            <p:nvSpPr>
              <p:cNvPr id="43" name="TextBox 42">
                <a:extLst>
                  <a:ext uri="{FF2B5EF4-FFF2-40B4-BE49-F238E27FC236}">
                    <a16:creationId xmlns:a16="http://schemas.microsoft.com/office/drawing/2014/main" id="{8B42789D-95A8-869E-DE83-1E3506CEF7BC}"/>
                  </a:ext>
                </a:extLst>
              </p:cNvPr>
              <p:cNvSpPr txBox="1"/>
              <p:nvPr/>
            </p:nvSpPr>
            <p:spPr>
              <a:xfrm>
                <a:off x="2942639" y="11031363"/>
                <a:ext cx="530915" cy="276999"/>
              </a:xfrm>
              <a:prstGeom prst="rect">
                <a:avLst/>
              </a:prstGeom>
              <a:noFill/>
            </p:spPr>
            <p:txBody>
              <a:bodyPr wrap="none" rtlCol="1">
                <a:spAutoFit/>
              </a:bodyPr>
              <a:lstStyle/>
              <a:p>
                <a:pPr algn="ctr"/>
                <a:r>
                  <a:rPr lang="en-US" sz="1200" dirty="0">
                    <a:solidFill>
                      <a:schemeClr val="accent3"/>
                    </a:solidFill>
                  </a:rPr>
                  <a:t>2022</a:t>
                </a:r>
                <a:endParaRPr lang="he-IL" sz="1200" dirty="0">
                  <a:solidFill>
                    <a:schemeClr val="accent3"/>
                  </a:solidFill>
                </a:endParaRPr>
              </a:p>
            </p:txBody>
          </p:sp>
        </p:grpSp>
      </p:grpSp>
      <p:grpSp>
        <p:nvGrpSpPr>
          <p:cNvPr id="12" name="Group 11">
            <a:extLst>
              <a:ext uri="{FF2B5EF4-FFF2-40B4-BE49-F238E27FC236}">
                <a16:creationId xmlns:a16="http://schemas.microsoft.com/office/drawing/2014/main" id="{1DE2D44B-23A4-7AE0-8A20-AD375AB4CCAB}"/>
              </a:ext>
            </a:extLst>
          </p:cNvPr>
          <p:cNvGrpSpPr/>
          <p:nvPr/>
        </p:nvGrpSpPr>
        <p:grpSpPr>
          <a:xfrm>
            <a:off x="8471722" y="2152650"/>
            <a:ext cx="3312686" cy="3763777"/>
            <a:chOff x="8632921" y="6970814"/>
            <a:chExt cx="3312686" cy="4337548"/>
          </a:xfrm>
        </p:grpSpPr>
        <p:graphicFrame>
          <p:nvGraphicFramePr>
            <p:cNvPr id="33" name="Chart 32">
              <a:extLst>
                <a:ext uri="{FF2B5EF4-FFF2-40B4-BE49-F238E27FC236}">
                  <a16:creationId xmlns:a16="http://schemas.microsoft.com/office/drawing/2014/main" id="{4AAD6A89-E7E8-673E-3F19-7DF7833876B1}"/>
                </a:ext>
              </a:extLst>
            </p:cNvPr>
            <p:cNvGraphicFramePr>
              <a:graphicFrameLocks/>
            </p:cNvGraphicFramePr>
            <p:nvPr>
              <p:extLst>
                <p:ext uri="{D42A27DB-BD31-4B8C-83A1-F6EECF244321}">
                  <p14:modId xmlns:p14="http://schemas.microsoft.com/office/powerpoint/2010/main" val="3677537144"/>
                </p:ext>
              </p:extLst>
            </p:nvPr>
          </p:nvGraphicFramePr>
          <p:xfrm>
            <a:off x="8632921" y="6970814"/>
            <a:ext cx="3312686" cy="4060545"/>
          </p:xfrm>
          <a:graphic>
            <a:graphicData uri="http://schemas.openxmlformats.org/drawingml/2006/chart">
              <c:chart xmlns:c="http://schemas.openxmlformats.org/drawingml/2006/chart" xmlns:r="http://schemas.openxmlformats.org/officeDocument/2006/relationships" r:id="rId4"/>
            </a:graphicData>
          </a:graphic>
        </p:graphicFrame>
        <p:grpSp>
          <p:nvGrpSpPr>
            <p:cNvPr id="52" name="Group 51">
              <a:extLst>
                <a:ext uri="{FF2B5EF4-FFF2-40B4-BE49-F238E27FC236}">
                  <a16:creationId xmlns:a16="http://schemas.microsoft.com/office/drawing/2014/main" id="{F6A7D7F9-0132-8E52-C79C-E859B83F49C5}"/>
                </a:ext>
              </a:extLst>
            </p:cNvPr>
            <p:cNvGrpSpPr/>
            <p:nvPr/>
          </p:nvGrpSpPr>
          <p:grpSpPr>
            <a:xfrm>
              <a:off x="9365621" y="11031363"/>
              <a:ext cx="2395405" cy="276999"/>
              <a:chOff x="1043424" y="11031363"/>
              <a:chExt cx="2395405" cy="276999"/>
            </a:xfrm>
          </p:grpSpPr>
          <p:sp>
            <p:nvSpPr>
              <p:cNvPr id="53" name="TextBox 52">
                <a:extLst>
                  <a:ext uri="{FF2B5EF4-FFF2-40B4-BE49-F238E27FC236}">
                    <a16:creationId xmlns:a16="http://schemas.microsoft.com/office/drawing/2014/main" id="{C1DAA44A-6CBF-58BC-9835-6E2F52C84469}"/>
                  </a:ext>
                </a:extLst>
              </p:cNvPr>
              <p:cNvSpPr txBox="1"/>
              <p:nvPr/>
            </p:nvSpPr>
            <p:spPr>
              <a:xfrm>
                <a:off x="1043424" y="11031363"/>
                <a:ext cx="530915" cy="276999"/>
              </a:xfrm>
              <a:prstGeom prst="rect">
                <a:avLst/>
              </a:prstGeom>
              <a:noFill/>
            </p:spPr>
            <p:txBody>
              <a:bodyPr wrap="none" rtlCol="1">
                <a:spAutoFit/>
              </a:bodyPr>
              <a:lstStyle/>
              <a:p>
                <a:pPr algn="ctr"/>
                <a:r>
                  <a:rPr lang="en-US" sz="1200" dirty="0">
                    <a:solidFill>
                      <a:schemeClr val="accent3"/>
                    </a:solidFill>
                  </a:rPr>
                  <a:t>2019</a:t>
                </a:r>
                <a:endParaRPr lang="he-IL" sz="1200" dirty="0">
                  <a:solidFill>
                    <a:schemeClr val="accent3"/>
                  </a:solidFill>
                </a:endParaRPr>
              </a:p>
            </p:txBody>
          </p:sp>
          <p:sp>
            <p:nvSpPr>
              <p:cNvPr id="54" name="TextBox 53">
                <a:extLst>
                  <a:ext uri="{FF2B5EF4-FFF2-40B4-BE49-F238E27FC236}">
                    <a16:creationId xmlns:a16="http://schemas.microsoft.com/office/drawing/2014/main" id="{FFAEA7E0-069B-9DA9-4BC2-BE5518011602}"/>
                  </a:ext>
                </a:extLst>
              </p:cNvPr>
              <p:cNvSpPr txBox="1"/>
              <p:nvPr/>
            </p:nvSpPr>
            <p:spPr>
              <a:xfrm>
                <a:off x="1676496" y="11031363"/>
                <a:ext cx="530915" cy="276999"/>
              </a:xfrm>
              <a:prstGeom prst="rect">
                <a:avLst/>
              </a:prstGeom>
              <a:noFill/>
            </p:spPr>
            <p:txBody>
              <a:bodyPr wrap="none" rtlCol="1">
                <a:spAutoFit/>
              </a:bodyPr>
              <a:lstStyle/>
              <a:p>
                <a:pPr algn="ctr"/>
                <a:r>
                  <a:rPr lang="en-US" sz="1200" dirty="0">
                    <a:solidFill>
                      <a:schemeClr val="accent3"/>
                    </a:solidFill>
                  </a:rPr>
                  <a:t>2020</a:t>
                </a:r>
                <a:endParaRPr lang="he-IL" sz="1200" dirty="0">
                  <a:solidFill>
                    <a:schemeClr val="accent3"/>
                  </a:solidFill>
                </a:endParaRPr>
              </a:p>
            </p:txBody>
          </p:sp>
          <p:sp>
            <p:nvSpPr>
              <p:cNvPr id="55" name="TextBox 54">
                <a:extLst>
                  <a:ext uri="{FF2B5EF4-FFF2-40B4-BE49-F238E27FC236}">
                    <a16:creationId xmlns:a16="http://schemas.microsoft.com/office/drawing/2014/main" id="{CF8A68C3-D0FE-508B-AB5D-E31998A736C0}"/>
                  </a:ext>
                </a:extLst>
              </p:cNvPr>
              <p:cNvSpPr txBox="1"/>
              <p:nvPr/>
            </p:nvSpPr>
            <p:spPr>
              <a:xfrm>
                <a:off x="2309568" y="11031363"/>
                <a:ext cx="530915" cy="276999"/>
              </a:xfrm>
              <a:prstGeom prst="rect">
                <a:avLst/>
              </a:prstGeom>
              <a:noFill/>
            </p:spPr>
            <p:txBody>
              <a:bodyPr wrap="none" rtlCol="1">
                <a:spAutoFit/>
              </a:bodyPr>
              <a:lstStyle/>
              <a:p>
                <a:pPr algn="ctr"/>
                <a:r>
                  <a:rPr lang="en-US" sz="1200" dirty="0">
                    <a:solidFill>
                      <a:schemeClr val="accent3"/>
                    </a:solidFill>
                  </a:rPr>
                  <a:t>2021</a:t>
                </a:r>
                <a:endParaRPr lang="he-IL" sz="1200" dirty="0">
                  <a:solidFill>
                    <a:schemeClr val="accent3"/>
                  </a:solidFill>
                </a:endParaRPr>
              </a:p>
            </p:txBody>
          </p:sp>
          <p:sp>
            <p:nvSpPr>
              <p:cNvPr id="56" name="TextBox 55">
                <a:extLst>
                  <a:ext uri="{FF2B5EF4-FFF2-40B4-BE49-F238E27FC236}">
                    <a16:creationId xmlns:a16="http://schemas.microsoft.com/office/drawing/2014/main" id="{DAF1A00A-0B9F-9953-8340-5386F6FD243B}"/>
                  </a:ext>
                </a:extLst>
              </p:cNvPr>
              <p:cNvSpPr txBox="1"/>
              <p:nvPr/>
            </p:nvSpPr>
            <p:spPr>
              <a:xfrm>
                <a:off x="2907914" y="11031363"/>
                <a:ext cx="530915" cy="276999"/>
              </a:xfrm>
              <a:prstGeom prst="rect">
                <a:avLst/>
              </a:prstGeom>
              <a:noFill/>
            </p:spPr>
            <p:txBody>
              <a:bodyPr wrap="none" rtlCol="1">
                <a:spAutoFit/>
              </a:bodyPr>
              <a:lstStyle/>
              <a:p>
                <a:pPr algn="ctr"/>
                <a:r>
                  <a:rPr lang="en-US" sz="1200" dirty="0">
                    <a:solidFill>
                      <a:schemeClr val="accent3"/>
                    </a:solidFill>
                  </a:rPr>
                  <a:t>2022</a:t>
                </a:r>
                <a:endParaRPr lang="he-IL" sz="1200" dirty="0">
                  <a:solidFill>
                    <a:schemeClr val="accent3"/>
                  </a:solidFill>
                </a:endParaRPr>
              </a:p>
            </p:txBody>
          </p:sp>
        </p:grpSp>
      </p:grpSp>
      <p:sp>
        <p:nvSpPr>
          <p:cNvPr id="44" name="TextBox 43">
            <a:extLst>
              <a:ext uri="{FF2B5EF4-FFF2-40B4-BE49-F238E27FC236}">
                <a16:creationId xmlns:a16="http://schemas.microsoft.com/office/drawing/2014/main" id="{722DC483-3080-DABC-7AC3-7F84C33A11D2}"/>
              </a:ext>
            </a:extLst>
          </p:cNvPr>
          <p:cNvSpPr txBox="1"/>
          <p:nvPr/>
        </p:nvSpPr>
        <p:spPr>
          <a:xfrm>
            <a:off x="434319" y="1520811"/>
            <a:ext cx="1353009" cy="400110"/>
          </a:xfrm>
          <a:prstGeom prst="rect">
            <a:avLst/>
          </a:prstGeom>
          <a:noFill/>
        </p:spPr>
        <p:txBody>
          <a:bodyPr wrap="square" rtlCol="1">
            <a:spAutoFit/>
          </a:bodyPr>
          <a:lstStyle/>
          <a:p>
            <a:pPr algn="ctr"/>
            <a:r>
              <a:rPr lang="en-US" sz="2000" dirty="0">
                <a:latin typeface="Heebo Light" pitchFamily="2" charset="-79"/>
                <a:cs typeface="Heebo Light" pitchFamily="2" charset="-79"/>
              </a:rPr>
              <a:t>EBITDA</a:t>
            </a:r>
            <a:endParaRPr lang="he-IL" sz="2000" dirty="0">
              <a:latin typeface="Heebo Light" pitchFamily="2" charset="-79"/>
              <a:cs typeface="Heebo Light" pitchFamily="2" charset="-79"/>
            </a:endParaRPr>
          </a:p>
        </p:txBody>
      </p:sp>
      <p:sp>
        <p:nvSpPr>
          <p:cNvPr id="45" name="TextBox 44">
            <a:extLst>
              <a:ext uri="{FF2B5EF4-FFF2-40B4-BE49-F238E27FC236}">
                <a16:creationId xmlns:a16="http://schemas.microsoft.com/office/drawing/2014/main" id="{D37D20D2-5064-9F6B-9C23-2BE582668444}"/>
              </a:ext>
            </a:extLst>
          </p:cNvPr>
          <p:cNvSpPr txBox="1"/>
          <p:nvPr/>
        </p:nvSpPr>
        <p:spPr>
          <a:xfrm>
            <a:off x="4528507" y="1549009"/>
            <a:ext cx="1534880" cy="400110"/>
          </a:xfrm>
          <a:prstGeom prst="rect">
            <a:avLst/>
          </a:prstGeom>
          <a:noFill/>
        </p:spPr>
        <p:txBody>
          <a:bodyPr wrap="square" rtlCol="1">
            <a:spAutoFit/>
          </a:bodyPr>
          <a:lstStyle/>
          <a:p>
            <a:pPr algn="ctr"/>
            <a:r>
              <a:rPr lang="en-US" sz="2000" dirty="0">
                <a:solidFill>
                  <a:schemeClr val="accent2"/>
                </a:solidFill>
                <a:latin typeface="Heebo Light" pitchFamily="2" charset="-79"/>
                <a:cs typeface="Heebo Light" pitchFamily="2" charset="-79"/>
              </a:rPr>
              <a:t>Net Profit</a:t>
            </a:r>
            <a:endParaRPr lang="he-IL" sz="2000" dirty="0">
              <a:solidFill>
                <a:schemeClr val="accent2"/>
              </a:solidFill>
              <a:latin typeface="Heebo Light" pitchFamily="2" charset="-79"/>
              <a:cs typeface="Heebo Light" pitchFamily="2" charset="-79"/>
            </a:endParaRPr>
          </a:p>
        </p:txBody>
      </p:sp>
      <p:sp>
        <p:nvSpPr>
          <p:cNvPr id="2" name="Title 1">
            <a:extLst>
              <a:ext uri="{FF2B5EF4-FFF2-40B4-BE49-F238E27FC236}">
                <a16:creationId xmlns:a16="http://schemas.microsoft.com/office/drawing/2014/main" id="{4E715C31-D7E1-8F59-00AD-DED111A7557C}"/>
              </a:ext>
            </a:extLst>
          </p:cNvPr>
          <p:cNvSpPr>
            <a:spLocks noGrp="1"/>
          </p:cNvSpPr>
          <p:nvPr>
            <p:ph type="title"/>
          </p:nvPr>
        </p:nvSpPr>
        <p:spPr>
          <a:xfrm>
            <a:off x="49306" y="0"/>
            <a:ext cx="11751061" cy="1085449"/>
          </a:xfrm>
        </p:spPr>
        <p:txBody>
          <a:bodyPr>
            <a:normAutofit fontScale="90000"/>
          </a:bodyPr>
          <a:lstStyle/>
          <a:p>
            <a:r>
              <a:rPr lang="he-IL" dirty="0"/>
              <a:t>אקסס – תוצאות השוואתיות בארבע השנים האחרונות </a:t>
            </a:r>
            <a:r>
              <a:rPr lang="he-IL" sz="2400" dirty="0"/>
              <a:t>(</a:t>
            </a:r>
            <a:r>
              <a:rPr lang="en-US" sz="2400" dirty="0"/>
              <a:t>RMB</a:t>
            </a:r>
            <a:r>
              <a:rPr lang="he-IL" sz="2400" dirty="0"/>
              <a:t>)</a:t>
            </a:r>
            <a:endParaRPr lang="en-US" dirty="0"/>
          </a:p>
        </p:txBody>
      </p:sp>
      <p:sp>
        <p:nvSpPr>
          <p:cNvPr id="46" name="TextBox 45">
            <a:extLst>
              <a:ext uri="{FF2B5EF4-FFF2-40B4-BE49-F238E27FC236}">
                <a16:creationId xmlns:a16="http://schemas.microsoft.com/office/drawing/2014/main" id="{B75B9CEF-E531-D0DD-CEAB-4ACCE3BA2B29}"/>
              </a:ext>
            </a:extLst>
          </p:cNvPr>
          <p:cNvSpPr txBox="1"/>
          <p:nvPr/>
        </p:nvSpPr>
        <p:spPr>
          <a:xfrm>
            <a:off x="8404563" y="1508157"/>
            <a:ext cx="965620" cy="400110"/>
          </a:xfrm>
          <a:prstGeom prst="rect">
            <a:avLst/>
          </a:prstGeom>
          <a:noFill/>
        </p:spPr>
        <p:txBody>
          <a:bodyPr wrap="square" rtlCol="1">
            <a:spAutoFit/>
          </a:bodyPr>
          <a:lstStyle/>
          <a:p>
            <a:pPr algn="ctr"/>
            <a:r>
              <a:rPr lang="en-US" sz="2000" dirty="0">
                <a:solidFill>
                  <a:schemeClr val="accent3"/>
                </a:solidFill>
                <a:latin typeface="Heebo Light" pitchFamily="2" charset="-79"/>
                <a:cs typeface="Heebo Light" pitchFamily="2" charset="-79"/>
              </a:rPr>
              <a:t>Sales</a:t>
            </a:r>
            <a:endParaRPr lang="he-IL" sz="2000" dirty="0">
              <a:solidFill>
                <a:schemeClr val="accent3"/>
              </a:solidFill>
              <a:latin typeface="Heebo Light" pitchFamily="2" charset="-79"/>
              <a:cs typeface="Heebo Light" pitchFamily="2" charset="-79"/>
            </a:endParaRPr>
          </a:p>
        </p:txBody>
      </p:sp>
      <p:pic>
        <p:nvPicPr>
          <p:cNvPr id="4" name="image2.png" descr="access_logo.png">
            <a:extLst>
              <a:ext uri="{FF2B5EF4-FFF2-40B4-BE49-F238E27FC236}">
                <a16:creationId xmlns:a16="http://schemas.microsoft.com/office/drawing/2014/main" id="{F969B604-8F05-BB4A-3DDE-B20970FF9C06}"/>
              </a:ext>
            </a:extLst>
          </p:cNvPr>
          <p:cNvPicPr>
            <a:picLocks noChangeAspect="1"/>
          </p:cNvPicPr>
          <p:nvPr/>
        </p:nvPicPr>
        <p:blipFill>
          <a:blip r:embed="rId5" cstate="print"/>
          <a:stretch>
            <a:fillRect/>
          </a:stretch>
        </p:blipFill>
        <p:spPr>
          <a:xfrm>
            <a:off x="10621738" y="6448606"/>
            <a:ext cx="824377" cy="235537"/>
          </a:xfrm>
          <a:prstGeom prst="rect">
            <a:avLst/>
          </a:prstGeom>
          <a:ln w="12700">
            <a:miter lim="400000"/>
          </a:ln>
        </p:spPr>
      </p:pic>
    </p:spTree>
    <p:extLst>
      <p:ext uri="{BB962C8B-B14F-4D97-AF65-F5344CB8AC3E}">
        <p14:creationId xmlns:p14="http://schemas.microsoft.com/office/powerpoint/2010/main" val="3069776432"/>
      </p:ext>
    </p:extLst>
  </p:cSld>
  <p:clrMapOvr>
    <a:masterClrMapping/>
  </p:clrMapOvr>
</p:sld>
</file>

<file path=ppt/theme/theme1.xml><?xml version="1.0" encoding="utf-8"?>
<a:theme xmlns:a="http://schemas.openxmlformats.org/drawingml/2006/main" name="2_Office Theme">
  <a:themeElements>
    <a:clrScheme name="PriorTech">
      <a:dk1>
        <a:srgbClr val="162852"/>
      </a:dk1>
      <a:lt1>
        <a:srgbClr val="F2F3F3"/>
      </a:lt1>
      <a:dk2>
        <a:srgbClr val="162852"/>
      </a:dk2>
      <a:lt2>
        <a:srgbClr val="F2F2F2"/>
      </a:lt2>
      <a:accent1>
        <a:srgbClr val="162852"/>
      </a:accent1>
      <a:accent2>
        <a:srgbClr val="28C0E8"/>
      </a:accent2>
      <a:accent3>
        <a:srgbClr val="A5A5A5"/>
      </a:accent3>
      <a:accent4>
        <a:srgbClr val="0090CA"/>
      </a:accent4>
      <a:accent5>
        <a:srgbClr val="FFD040"/>
      </a:accent5>
      <a:accent6>
        <a:srgbClr val="70AD47"/>
      </a:accent6>
      <a:hlink>
        <a:srgbClr val="27C1E8"/>
      </a:hlink>
      <a:folHlink>
        <a:srgbClr val="0390CB"/>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whljzad">
      <a:majorFont>
        <a:latin typeface="Calibri Light"/>
        <a:ea typeface="等线"/>
        <a:cs typeface=""/>
      </a:majorFont>
      <a:minorFont>
        <a:latin typeface="Calibri Light"/>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192953"/>
      </a:dk2>
      <a:lt2>
        <a:srgbClr val="E7E6E6"/>
      </a:lt2>
      <a:accent1>
        <a:srgbClr val="192953"/>
      </a:accent1>
      <a:accent2>
        <a:srgbClr val="29C1E9"/>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6E96D5"/>
    </a:dk2>
    <a:lt2>
      <a:srgbClr val="00529B"/>
    </a:lt2>
    <a:accent1>
      <a:srgbClr val="B9D0DC"/>
    </a:accent1>
    <a:accent2>
      <a:srgbClr val="374B6A"/>
    </a:accent2>
    <a:accent3>
      <a:srgbClr val="CDCDCD"/>
    </a:accent3>
    <a:accent4>
      <a:srgbClr val="333333"/>
    </a:accent4>
    <a:accent5>
      <a:srgbClr val="99CC00"/>
    </a:accent5>
    <a:accent6>
      <a:srgbClr val="336600"/>
    </a:accent6>
    <a:hlink>
      <a:srgbClr val="0000FF"/>
    </a:hlink>
    <a:folHlink>
      <a:srgbClr val="000000"/>
    </a:folHlink>
  </a:clrScheme>
  <a:fontScheme name="Gartner PPT- one template-v8_rm">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f74eba0-43d7-41fa-9d42-34147e6be61d">MEZJZH4PW33V-1861385775-205511</_dlc_DocId>
    <_dlc_DocIdUrl xmlns="3f74eba0-43d7-41fa-9d42-34147e6be61d">
      <Url>https://owgcpa1.sharepoint.com/sites/CFON-DOCS/_layouts/15/DocIdRedir.aspx?ID=MEZJZH4PW33V-1861385775-205511</Url>
      <Description>MEZJZH4PW33V-1861385775-205511</Description>
    </_dlc_DocIdUrl>
    <lcf76f155ced4ddcb4097134ff3c332f xmlns="1c5667d3-9c2a-45c0-8baa-900a4117ec7f">
      <Terms xmlns="http://schemas.microsoft.com/office/infopath/2007/PartnerControls"/>
    </lcf76f155ced4ddcb4097134ff3c332f>
    <TaxCatchAll xmlns="3f74eba0-43d7-41fa-9d42-34147e6be6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מסמך" ma:contentTypeID="0x01010024A249D51FD5274B8E250FBF3ED57459" ma:contentTypeVersion="16" ma:contentTypeDescription="צור מסמך חדש." ma:contentTypeScope="" ma:versionID="f9601e111e1e0b50e3196ec6b56ced7b">
  <xsd:schema xmlns:xsd="http://www.w3.org/2001/XMLSchema" xmlns:xs="http://www.w3.org/2001/XMLSchema" xmlns:p="http://schemas.microsoft.com/office/2006/metadata/properties" xmlns:ns2="3f74eba0-43d7-41fa-9d42-34147e6be61d" xmlns:ns3="1c5667d3-9c2a-45c0-8baa-900a4117ec7f" targetNamespace="http://schemas.microsoft.com/office/2006/metadata/properties" ma:root="true" ma:fieldsID="c5489cba1391545b6f0cadf2a5f317bf" ns2:_="" ns3:_="">
    <xsd:import namespace="3f74eba0-43d7-41fa-9d42-34147e6be61d"/>
    <xsd:import namespace="1c5667d3-9c2a-45c0-8baa-900a4117ec7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4eba0-43d7-41fa-9d42-34147e6be61d" elementFormDefault="qualified">
    <xsd:import namespace="http://schemas.microsoft.com/office/2006/documentManagement/types"/>
    <xsd:import namespace="http://schemas.microsoft.com/office/infopath/2007/PartnerControls"/>
    <xsd:element name="_dlc_DocId" ma:index="8" nillable="true" ma:displayName="ערך של מזהה מסמך" ma:description="הערך של מזהה המסמך שהוקצה לפריט זה." ma:internalName="_dlc_DocId" ma:readOnly="true">
      <xsd:simpleType>
        <xsd:restriction base="dms:Text"/>
      </xsd:simpleType>
    </xsd:element>
    <xsd:element name="_dlc_DocIdUrl" ma:index="9" nillable="true" ma:displayName="מזהה מסמך" ma:description="קישור קבוע למסמך זה."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משותף עם פרטים" ma:internalName="SharedWithDetails" ma:readOnly="true">
      <xsd:simpleType>
        <xsd:restriction base="dms:Note">
          <xsd:maxLength value="255"/>
        </xsd:restriction>
      </xsd:simpleType>
    </xsd:element>
    <xsd:element name="TaxCatchAll" ma:index="26" nillable="true" ma:displayName="Taxonomy Catch All Column" ma:hidden="true" ma:list="{9e5fda0e-9e13-4128-bf4e-b654fa35fea9}" ma:internalName="TaxCatchAll" ma:showField="CatchAllData" ma:web="3f74eba0-43d7-41fa-9d42-34147e6be6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5667d3-9c2a-45c0-8baa-900a4117ec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תגיות תמונה" ma:readOnly="false" ma:fieldId="{5cf76f15-5ced-4ddc-b409-7134ff3c332f}" ma:taxonomyMulti="true" ma:sspId="b352513c-78c3-4609-a028-3f0b0b5b23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9A50500-9CC9-403E-862B-1D4C19B784FF}">
  <ds:schemaRef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1c5667d3-9c2a-45c0-8baa-900a4117ec7f"/>
    <ds:schemaRef ds:uri="3f74eba0-43d7-41fa-9d42-34147e6be61d"/>
  </ds:schemaRefs>
</ds:datastoreItem>
</file>

<file path=customXml/itemProps2.xml><?xml version="1.0" encoding="utf-8"?>
<ds:datastoreItem xmlns:ds="http://schemas.openxmlformats.org/officeDocument/2006/customXml" ds:itemID="{6160DA28-6A1A-4D2F-8924-3F9029D267EB}">
  <ds:schemaRefs>
    <ds:schemaRef ds:uri="http://schemas.microsoft.com/sharepoint/v3/contenttype/forms"/>
  </ds:schemaRefs>
</ds:datastoreItem>
</file>

<file path=customXml/itemProps3.xml><?xml version="1.0" encoding="utf-8"?>
<ds:datastoreItem xmlns:ds="http://schemas.openxmlformats.org/officeDocument/2006/customXml" ds:itemID="{42F43618-B27C-46B4-97F6-C56BAB03C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74eba0-43d7-41fa-9d42-34147e6be61d"/>
    <ds:schemaRef ds:uri="1c5667d3-9c2a-45c0-8baa-900a4117ec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C293309-4D46-4DC0-A6EE-DB680FB1EA7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PT_Template</Template>
  <TotalTime>2680</TotalTime>
  <Words>1598</Words>
  <Application>Microsoft Office PowerPoint</Application>
  <PresentationFormat>Widescreen</PresentationFormat>
  <Paragraphs>183</Paragraphs>
  <Slides>16</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Calibri</vt:lpstr>
      <vt:lpstr>Heebo Thin</vt:lpstr>
      <vt:lpstr>Open Sans</vt:lpstr>
      <vt:lpstr>Calibri Light</vt:lpstr>
      <vt:lpstr>Heebo Light</vt:lpstr>
      <vt:lpstr>arial</vt:lpstr>
      <vt:lpstr>Open Sans Semibold</vt:lpstr>
      <vt:lpstr>Heebo</vt:lpstr>
      <vt:lpstr>arial</vt:lpstr>
      <vt:lpstr>2_Office Theme</vt:lpstr>
      <vt:lpstr>4_自定义设计方案</vt:lpstr>
      <vt:lpstr>3_Office Theme</vt:lpstr>
      <vt:lpstr>PowerPoint Presentation</vt:lpstr>
      <vt:lpstr>הערות משפטיות</vt:lpstr>
      <vt:lpstr>תוצאות Q4-22</vt:lpstr>
      <vt:lpstr>עדכון על מצב השוק</vt:lpstr>
      <vt:lpstr>מגמות לגבי הביקושים למוצרי קצה</vt:lpstr>
      <vt:lpstr>שוק הסמיקונדקטור במגמת גידול </vt:lpstr>
      <vt:lpstr>AMITEC/ACCESS</vt:lpstr>
      <vt:lpstr>אקסס – תוצאות הרבעון הרביעי</vt:lpstr>
      <vt:lpstr>אקסס – תוצאות השוואתיות בארבע השנים האחרונות (RMB)</vt:lpstr>
      <vt:lpstr>התפלגות סל המוצרים בשנת 2022 </vt:lpstr>
      <vt:lpstr>מצב עסקי אקסס</vt:lpstr>
      <vt:lpstr>CAMTEK</vt:lpstr>
      <vt:lpstr>קמטק – תוצאות הרבעון הרביעי</vt:lpstr>
      <vt:lpstr>מצב עסקי קמטק</vt:lpstr>
      <vt:lpstr>פריורטק - סיכום</vt:lpstr>
      <vt:lpstr>Investors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קבוצת פריורטק</dc:title>
  <dc:creator>Iris Hirsch</dc:creator>
  <cp:lastModifiedBy>Dror Ozeri</cp:lastModifiedBy>
  <cp:revision>56</cp:revision>
  <dcterms:created xsi:type="dcterms:W3CDTF">2020-11-26T10:15:36Z</dcterms:created>
  <dcterms:modified xsi:type="dcterms:W3CDTF">2023-04-02T20:50:45Z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0x01010024A249D51FD5274B8E250FBF3ED57459</vt:lpwstr>
  </property>
  <property fmtid="{D5CDD505-2E9C-101B-9397-08002B2CF9AE}" pid="3" name="_dlc_DocIdItemGuid">
    <vt:lpwstr>45e40e0b-96a0-4b35-911a-2662ca7b63e8</vt:lpwstr>
  </property>
  <property fmtid="{D5CDD505-2E9C-101B-9397-08002B2CF9AE}" pid="4" name="MediaServiceImageTags">
    <vt:lpwstr/>
  </property>
</Properties>
</file>